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5"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Lst>
  <p:sldSz cy="6858000" cx="9144000"/>
  <p:notesSz cx="7010400" cy="9296400"/>
  <p:embeddedFontLst>
    <p:embeddedFont>
      <p:font typeface="Arial Narrow"/>
      <p:regular r:id="rId47"/>
      <p:bold r:id="rId48"/>
      <p:italic r:id="rId49"/>
      <p:boldItalic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818">
          <p15:clr>
            <a:srgbClr val="A4A3A4"/>
          </p15:clr>
        </p15:guide>
        <p15:guide id="2" pos="3024">
          <p15:clr>
            <a:srgbClr val="A4A3A4"/>
          </p15:clr>
        </p15:guide>
        <p15:guide id="3" pos="468">
          <p15:clr>
            <a:srgbClr val="747775"/>
          </p15:clr>
        </p15:guide>
        <p15:guide id="4" pos="317">
          <p15:clr>
            <a:srgbClr val="747775"/>
          </p15:clr>
        </p15:guide>
      </p15:sldGuideLst>
    </p:ext>
    <p:ext uri="{2D200454-40CA-4A62-9FC3-DE9A4176ACB9}">
      <p15:notesGuideLst>
        <p15:guide id="1" orient="horz" pos="2928">
          <p15:clr>
            <a:srgbClr val="A4A3A4"/>
          </p15:clr>
        </p15:guide>
        <p15:guide id="2" pos="2209">
          <p15:clr>
            <a:srgbClr val="A4A3A4"/>
          </p15:clr>
        </p15:guide>
      </p15:notesGuideLst>
    </p:ext>
    <p:ext uri="GoogleSlidesCustomDataVersion2">
      <go:slidesCustomData xmlns:go="http://customooxmlschemas.google.com/" r:id="rId51" roundtripDataSignature="AMtx7mhrYK0e63dCpBlrLsw5A1mWIDPVf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9528EAD-06C1-475E-AE91-87CC3359A6EB}">
  <a:tblStyle styleId="{A9528EAD-06C1-475E-AE91-87CC3359A6EB}"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811A95BB-88F7-4688-AB33-AFEB2D256DC7}"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C0506145-6789-4215-ABC9-A441A478F244}" styleName="Table_2">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818" orient="horz"/>
        <p:guide pos="3024"/>
        <p:guide pos="468"/>
        <p:guide pos="317"/>
      </p:guideLst>
    </p:cSldViewPr>
  </p:slideViewPr>
  <p:notesViewPr>
    <p:cSldViewPr snapToGrid="0">
      <p:cViewPr varScale="1">
        <p:scale>
          <a:sx n="100" d="100"/>
          <a:sy n="100" d="100"/>
        </p:scale>
        <p:origin x="0" y="0"/>
      </p:cViewPr>
      <p:guideLst>
        <p:guide pos="2928" orient="horz"/>
        <p:guide pos="2209"/>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slide" Target="slides/slide37.xml"/><Relationship Id="rId43" Type="http://schemas.openxmlformats.org/officeDocument/2006/relationships/slide" Target="slides/slide36.xml"/><Relationship Id="rId46" Type="http://schemas.openxmlformats.org/officeDocument/2006/relationships/slide" Target="slides/slide39.xml"/><Relationship Id="rId45" Type="http://schemas.openxmlformats.org/officeDocument/2006/relationships/slide" Target="slides/slide3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font" Target="fonts/ArialNarrow-bold.fntdata"/><Relationship Id="rId47" Type="http://schemas.openxmlformats.org/officeDocument/2006/relationships/font" Target="fonts/ArialNarrow-regular.fntdata"/><Relationship Id="rId49" Type="http://schemas.openxmlformats.org/officeDocument/2006/relationships/font" Target="fonts/ArialNarrow-italic.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customschemas.google.com/relationships/presentationmetadata" Target="metadata"/><Relationship Id="rId50" Type="http://schemas.openxmlformats.org/officeDocument/2006/relationships/font" Target="fonts/ArialNarrow-boldItalic.fntdata"/><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038475" cy="465138"/>
          </a:xfrm>
          <a:prstGeom prst="rect">
            <a:avLst/>
          </a:prstGeom>
          <a:noFill/>
          <a:ln>
            <a:noFill/>
          </a:ln>
        </p:spPr>
        <p:txBody>
          <a:bodyPr anchorCtr="0" anchor="t" bIns="46050" lIns="92125" spcFirstLastPara="1" rIns="92125" wrap="square" tIns="4605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9pPr>
          </a:lstStyle>
          <a:p/>
        </p:txBody>
      </p:sp>
      <p:sp>
        <p:nvSpPr>
          <p:cNvPr id="4" name="Google Shape;4;n"/>
          <p:cNvSpPr txBox="1"/>
          <p:nvPr>
            <p:ph idx="10" type="dt"/>
          </p:nvPr>
        </p:nvSpPr>
        <p:spPr>
          <a:xfrm>
            <a:off x="3971925" y="0"/>
            <a:ext cx="3038475" cy="465138"/>
          </a:xfrm>
          <a:prstGeom prst="rect">
            <a:avLst/>
          </a:prstGeom>
          <a:noFill/>
          <a:ln>
            <a:noFill/>
          </a:ln>
        </p:spPr>
        <p:txBody>
          <a:bodyPr anchorCtr="0" anchor="t" bIns="46050" lIns="92125" spcFirstLastPara="1" rIns="92125" wrap="square" tIns="4605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9pPr>
          </a:lstStyle>
          <a:p/>
        </p:txBody>
      </p:sp>
      <p:sp>
        <p:nvSpPr>
          <p:cNvPr id="5" name="Google Shape;5;n"/>
          <p:cNvSpPr/>
          <p:nvPr>
            <p:ph idx="3"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35038" y="4416425"/>
            <a:ext cx="5140325" cy="4183063"/>
          </a:xfrm>
          <a:prstGeom prst="rect">
            <a:avLst/>
          </a:prstGeom>
          <a:noFill/>
          <a:ln>
            <a:noFill/>
          </a:ln>
        </p:spPr>
        <p:txBody>
          <a:bodyPr anchorCtr="0" anchor="t" bIns="46050" lIns="92125" spcFirstLastPara="1" rIns="92125" wrap="square" tIns="4605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9pPr>
          </a:lstStyle>
          <a:p/>
        </p:txBody>
      </p:sp>
      <p:sp>
        <p:nvSpPr>
          <p:cNvPr id="8" name="Google Shape;8;n"/>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Times New Roman"/>
                <a:ea typeface="Times New Roman"/>
                <a:cs typeface="Times New Roman"/>
                <a:sym typeface="Times New Roman"/>
              </a:rPr>
              <a:t>‹#›</a:t>
            </a:fld>
            <a:endParaRPr b="0" i="0" sz="1200" u="none" cap="none" strike="noStrike">
              <a:solidFill>
                <a:schemeClr val="dk1"/>
              </a:solidFill>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7" name="Google Shape;137;p1:notes"/>
          <p:cNvSpPr txBox="1"/>
          <p:nvPr>
            <p:ph idx="1" type="body"/>
          </p:nvPr>
        </p:nvSpPr>
        <p:spPr>
          <a:xfrm>
            <a:off x="935038" y="4416425"/>
            <a:ext cx="5140325" cy="4183063"/>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Give quick intro and Bio</a:t>
            </a:r>
            <a:endParaRPr/>
          </a:p>
        </p:txBody>
      </p:sp>
      <p:sp>
        <p:nvSpPr>
          <p:cNvPr id="138" name="Google Shape;138;p1: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chemeClr val="dk1"/>
                </a:solidFill>
                <a:latin typeface="Times New Roman"/>
                <a:ea typeface="Times New Roman"/>
                <a:cs typeface="Times New Roman"/>
                <a:sym typeface="Times New Roman"/>
              </a:rPr>
              <a:t>‹#›</a:t>
            </a:fld>
            <a:endParaRPr b="0" sz="1200">
              <a:solidFill>
                <a:schemeClr val="dk1"/>
              </a:solidFill>
              <a:latin typeface="Times New Roman"/>
              <a:ea typeface="Times New Roman"/>
              <a:cs typeface="Times New Roman"/>
              <a:sym typeface="Times New Roman"/>
            </a:endParaRPr>
          </a:p>
        </p:txBody>
      </p:sp>
      <p:sp>
        <p:nvSpPr>
          <p:cNvPr id="139" name="Google Shape;139;p1: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2a29d6ce5f4_0_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45" name="Google Shape;145;g2a29d6ce5f4_0_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146" name="Google Shape;146;g2a29d6ce5f4_0_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2a29d6ce5f4_0_6: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152" name="Google Shape;152;g2a29d6ce5f4_0_6:notes"/>
          <p:cNvSpPr txBox="1"/>
          <p:nvPr/>
        </p:nvSpPr>
        <p:spPr>
          <a:xfrm>
            <a:off x="3970338" y="8831263"/>
            <a:ext cx="3040200" cy="465000"/>
          </a:xfrm>
          <a:prstGeom prst="rect">
            <a:avLst/>
          </a:prstGeom>
          <a:noFill/>
          <a:ln>
            <a:noFill/>
          </a:ln>
        </p:spPr>
        <p:txBody>
          <a:bodyPr anchorCtr="0" anchor="b" bIns="46475" lIns="92925" spcFirstLastPara="1" rIns="92925" wrap="square" tIns="4647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153" name="Google Shape;153;g2a29d6ce5f4_0_6: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4" name="Google Shape;154;g2a29d6ce5f4_0_6:notes"/>
          <p:cNvSpPr txBox="1"/>
          <p:nvPr>
            <p:ph idx="1" type="body"/>
          </p:nvPr>
        </p:nvSpPr>
        <p:spPr>
          <a:xfrm>
            <a:off x="935038" y="4416425"/>
            <a:ext cx="5140200" cy="4183200"/>
          </a:xfrm>
          <a:prstGeom prst="rect">
            <a:avLst/>
          </a:prstGeom>
          <a:noFill/>
          <a:ln>
            <a:noFill/>
          </a:ln>
        </p:spPr>
        <p:txBody>
          <a:bodyPr anchorCtr="0" anchor="t" bIns="46475" lIns="92925" spcFirstLastPara="1" rIns="92925" wrap="square" tIns="46475">
            <a:noAutofit/>
          </a:bodyPr>
          <a:lstStyle/>
          <a:p>
            <a:pPr indent="0" lvl="0" marL="0" rtl="0" algn="l">
              <a:lnSpc>
                <a:spcPct val="100000"/>
              </a:lnSpc>
              <a:spcBef>
                <a:spcPts val="0"/>
              </a:spcBef>
              <a:spcAft>
                <a:spcPts val="0"/>
              </a:spcAft>
              <a:buSzPts val="1400"/>
              <a:buNone/>
            </a:pPr>
            <a:r>
              <a:rPr lang="en-US"/>
              <a:t>COs and SELs represent your best interest to the Class Training Officers.  They are your primary point of contact with regarding to summer training assignment.  They’re like your CO and XO in the fleet, working with BUPERS to mesh your desires with the needs or limitations of the service.</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Class Training Officers are your Summer Training Detailers.  Similar to detailers at BUPERS, they know what the fleet and program managers have to offer, they know who has requested you by name, and they know the training requirements you must fulfill.  They’ll work with your COs and SELs to meet your desires to the best of their ability.</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There are many others that have a hand in the summer training assignment process: Program Managers, Internship Sponsors, Athletic Department, Academic Department, Brigade Medical just to name a few.  The Class Training Officers in the Training Department work with all of them behind the scenes.</a:t>
            </a:r>
            <a:endParaRPr/>
          </a:p>
        </p:txBody>
      </p:sp>
      <p:sp>
        <p:nvSpPr>
          <p:cNvPr id="155" name="Google Shape;155;g2a29d6ce5f4_0_6: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2a29d6ce5f4_0_14: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161" name="Google Shape;161;g2a29d6ce5f4_0_14:notes"/>
          <p:cNvSpPr txBox="1"/>
          <p:nvPr/>
        </p:nvSpPr>
        <p:spPr>
          <a:xfrm>
            <a:off x="4008438" y="8774113"/>
            <a:ext cx="3071700" cy="462000"/>
          </a:xfrm>
          <a:prstGeom prst="rect">
            <a:avLst/>
          </a:prstGeom>
          <a:noFill/>
          <a:ln>
            <a:noFill/>
          </a:ln>
        </p:spPr>
        <p:txBody>
          <a:bodyPr anchorCtr="0" anchor="b" bIns="46475" lIns="92925" spcFirstLastPara="1" rIns="92925" wrap="square" tIns="4647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162" name="Google Shape;162;g2a29d6ce5f4_0_14: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3" name="Google Shape;163;g2a29d6ce5f4_0_14:notes"/>
          <p:cNvSpPr txBox="1"/>
          <p:nvPr>
            <p:ph idx="1" type="body"/>
          </p:nvPr>
        </p:nvSpPr>
        <p:spPr>
          <a:xfrm>
            <a:off x="935038" y="4416425"/>
            <a:ext cx="5140200" cy="4183200"/>
          </a:xfrm>
          <a:prstGeom prst="rect">
            <a:avLst/>
          </a:prstGeom>
          <a:noFill/>
          <a:ln>
            <a:noFill/>
          </a:ln>
        </p:spPr>
        <p:txBody>
          <a:bodyPr anchorCtr="0" anchor="t" bIns="46475" lIns="92925" spcFirstLastPara="1" rIns="92925" wrap="square" tIns="46475">
            <a:noAutofit/>
          </a:bodyPr>
          <a:lstStyle/>
          <a:p>
            <a:pPr indent="0" lvl="0" marL="0" rtl="0" algn="l">
              <a:lnSpc>
                <a:spcPct val="100000"/>
              </a:lnSpc>
              <a:spcBef>
                <a:spcPts val="0"/>
              </a:spcBef>
              <a:spcAft>
                <a:spcPts val="0"/>
              </a:spcAft>
              <a:buSzPts val="1400"/>
              <a:buNone/>
            </a:pPr>
            <a:r>
              <a:rPr lang="en-US"/>
              <a:t>Aviation physical for all aviation cruises will be held at NAS Patuxent River, MD.</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Assignments will be finalized in the 2 weeks prior to each block start.</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Continually check MIDS and your usna.edu email throughout the summer to ensure you have up-to-date information your training events.</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I’ll discuss the Summer Training assignment process in more detail later in brief.</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5: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2" name="Google Shape;172;p5:notes"/>
          <p:cNvSpPr txBox="1"/>
          <p:nvPr>
            <p:ph idx="1" type="body"/>
          </p:nvPr>
        </p:nvSpPr>
        <p:spPr>
          <a:xfrm>
            <a:off x="935038" y="4416425"/>
            <a:ext cx="5140325" cy="4183063"/>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173" name="Google Shape;173;p5: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chemeClr val="dk1"/>
                </a:solidFill>
                <a:latin typeface="Times New Roman"/>
                <a:ea typeface="Times New Roman"/>
                <a:cs typeface="Times New Roman"/>
                <a:sym typeface="Times New Roman"/>
              </a:rPr>
              <a:t>‹#›</a:t>
            </a:fld>
            <a:endParaRPr b="0" sz="1200">
              <a:solidFill>
                <a:schemeClr val="dk1"/>
              </a:solidFill>
              <a:latin typeface="Times New Roman"/>
              <a:ea typeface="Times New Roman"/>
              <a:cs typeface="Times New Roman"/>
              <a:sym typeface="Times New Roman"/>
            </a:endParaRPr>
          </a:p>
        </p:txBody>
      </p:sp>
      <p:sp>
        <p:nvSpPr>
          <p:cNvPr id="174" name="Google Shape;174;p5: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2a627843fdd_0_0:notes"/>
          <p:cNvSpPr/>
          <p:nvPr>
            <p:ph idx="2" type="sldImg"/>
          </p:nvPr>
        </p:nvSpPr>
        <p:spPr>
          <a:xfrm>
            <a:off x="1206513" y="696671"/>
            <a:ext cx="4620000" cy="34866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1" name="Google Shape;181;g2a627843fdd_0_0:notes"/>
          <p:cNvSpPr txBox="1"/>
          <p:nvPr>
            <p:ph idx="1" type="body"/>
          </p:nvPr>
        </p:nvSpPr>
        <p:spPr>
          <a:xfrm>
            <a:off x="935150" y="4416512"/>
            <a:ext cx="5140200" cy="4183500"/>
          </a:xfrm>
          <a:prstGeom prst="rect">
            <a:avLst/>
          </a:prstGeom>
          <a:noFill/>
          <a:ln>
            <a:noFill/>
          </a:ln>
        </p:spPr>
        <p:txBody>
          <a:bodyPr anchorCtr="0" anchor="t" bIns="45725" lIns="91425" spcFirstLastPara="1" rIns="91425" wrap="square" tIns="45725">
            <a:noAutofit/>
          </a:bodyPr>
          <a:lstStyle/>
          <a:p>
            <a:pPr indent="0" lvl="0" marL="0" rtl="0" algn="l">
              <a:lnSpc>
                <a:spcPct val="100000"/>
              </a:lnSpc>
              <a:spcBef>
                <a:spcPts val="0"/>
              </a:spcBef>
              <a:spcAft>
                <a:spcPts val="0"/>
              </a:spcAft>
              <a:buSzPts val="1400"/>
              <a:buNone/>
            </a:pPr>
            <a:r>
              <a:rPr lang="en-US">
                <a:latin typeface="Calibri"/>
                <a:ea typeface="Calibri"/>
                <a:cs typeface="Calibri"/>
                <a:sym typeface="Calibri"/>
              </a:rPr>
              <a:t>Note on 3rd class restrictions:  Must complete Core PTE Prior selecting Primary, Secondary, or Tertiary PTEs.</a:t>
            </a:r>
            <a:endParaRPr>
              <a:latin typeface="Calibri"/>
              <a:ea typeface="Calibri"/>
              <a:cs typeface="Calibri"/>
              <a:sym typeface="Calibri"/>
            </a:endParaRPr>
          </a:p>
          <a:p>
            <a:pPr indent="0" lvl="0" marL="457200" marR="0" rtl="0" algn="l">
              <a:lnSpc>
                <a:spcPct val="100000"/>
              </a:lnSpc>
              <a:spcBef>
                <a:spcPts val="600"/>
              </a:spcBef>
              <a:spcAft>
                <a:spcPts val="0"/>
              </a:spcAft>
              <a:buSzPts val="1400"/>
              <a:buNone/>
            </a:pPr>
            <a:r>
              <a:t/>
            </a:r>
            <a:endParaRPr>
              <a:latin typeface="Arial"/>
              <a:ea typeface="Arial"/>
              <a:cs typeface="Arial"/>
              <a:sym typeface="Arial"/>
            </a:endParaRPr>
          </a:p>
        </p:txBody>
      </p:sp>
      <p:sp>
        <p:nvSpPr>
          <p:cNvPr id="182" name="Google Shape;182;g2a627843fdd_0_0:notes"/>
          <p:cNvSpPr txBox="1"/>
          <p:nvPr>
            <p:ph idx="12" type="sldNum"/>
          </p:nvPr>
        </p:nvSpPr>
        <p:spPr>
          <a:xfrm>
            <a:off x="3969572" y="8831423"/>
            <a:ext cx="3040800" cy="465000"/>
          </a:xfrm>
          <a:prstGeom prst="rect">
            <a:avLst/>
          </a:prstGeom>
          <a:noFill/>
          <a:ln>
            <a:noFill/>
          </a:ln>
        </p:spPr>
        <p:txBody>
          <a:bodyPr anchorCtr="0" anchor="b" bIns="45725" lIns="91425" spcFirstLastPara="1" rIns="91425" wrap="square" tIns="45725">
            <a:noAutofit/>
          </a:bodyPr>
          <a:lstStyle/>
          <a:p>
            <a:pPr indent="0" lvl="0" marL="0" marR="0" rtl="0" algn="r">
              <a:lnSpc>
                <a:spcPct val="100000"/>
              </a:lnSpc>
              <a:spcBef>
                <a:spcPts val="0"/>
              </a:spcBef>
              <a:spcAft>
                <a:spcPts val="0"/>
              </a:spcAft>
              <a:buClr>
                <a:schemeClr val="dk1"/>
              </a:buClr>
              <a:buSzPts val="300"/>
              <a:buFont typeface="Times New Roman"/>
              <a:buNone/>
            </a:pPr>
            <a:fld id="{00000000-1234-1234-1234-123412341234}" type="slidenum">
              <a:rPr b="0" i="0" lang="en-US" sz="1200" u="none" cap="none" strike="noStrike">
                <a:solidFill>
                  <a:schemeClr val="dk1"/>
                </a:solidFill>
                <a:latin typeface="Times New Roman"/>
                <a:ea typeface="Times New Roman"/>
                <a:cs typeface="Times New Roman"/>
                <a:sym typeface="Times New Roman"/>
              </a:rPr>
              <a:t>‹#›</a:t>
            </a:fld>
            <a:endParaRPr b="0" i="0" sz="1200" u="none" cap="none" strike="noStrike">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2a29d6ce5f4_0_99: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192" name="Google Shape;192;g2a29d6ce5f4_0_99:notes"/>
          <p:cNvSpPr txBox="1"/>
          <p:nvPr/>
        </p:nvSpPr>
        <p:spPr>
          <a:xfrm>
            <a:off x="3970338" y="8831263"/>
            <a:ext cx="3040200" cy="465000"/>
          </a:xfrm>
          <a:prstGeom prst="rect">
            <a:avLst/>
          </a:prstGeom>
          <a:noFill/>
          <a:ln>
            <a:noFill/>
          </a:ln>
        </p:spPr>
        <p:txBody>
          <a:bodyPr anchorCtr="0" anchor="b" bIns="46800" lIns="93625" spcFirstLastPara="1" rIns="93625" wrap="square" tIns="468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193" name="Google Shape;193;g2a29d6ce5f4_0_99: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4" name="Google Shape;194;g2a29d6ce5f4_0_99:notes"/>
          <p:cNvSpPr txBox="1"/>
          <p:nvPr>
            <p:ph idx="1" type="body"/>
          </p:nvPr>
        </p:nvSpPr>
        <p:spPr>
          <a:xfrm>
            <a:off x="935038" y="4416425"/>
            <a:ext cx="5140200" cy="4183200"/>
          </a:xfrm>
          <a:prstGeom prst="rect">
            <a:avLst/>
          </a:prstGeom>
          <a:noFill/>
          <a:ln>
            <a:noFill/>
          </a:ln>
        </p:spPr>
        <p:txBody>
          <a:bodyPr anchorCtr="0" anchor="t" bIns="46800" lIns="93625" spcFirstLastPara="1" rIns="93625" wrap="square" tIns="46800">
            <a:noAutofit/>
          </a:bodyPr>
          <a:lstStyle/>
          <a:p>
            <a:pPr indent="0" lvl="0" marL="0" rtl="0" algn="l">
              <a:lnSpc>
                <a:spcPct val="100000"/>
              </a:lnSpc>
              <a:spcBef>
                <a:spcPts val="0"/>
              </a:spcBef>
              <a:spcAft>
                <a:spcPts val="0"/>
              </a:spcAft>
              <a:buSzPts val="1400"/>
              <a:buNone/>
            </a:pPr>
            <a:r>
              <a:t/>
            </a:r>
            <a:endParaRPr/>
          </a:p>
        </p:txBody>
      </p:sp>
      <p:sp>
        <p:nvSpPr>
          <p:cNvPr id="195" name="Google Shape;195;g2a29d6ce5f4_0_99: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2a29d6ce5f4_0_11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04" name="Google Shape;204;g2a29d6ce5f4_0_11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205" name="Google Shape;205;g2a29d6ce5f4_0_11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2a29d6ce5f4_0_12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217" name="Google Shape;217;g2a29d6ce5f4_0_122: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8" name="Google Shape;218;g2a29d6ce5f4_0_122: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2a29d6ce5f4_0_131: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27" name="Google Shape;227;g2a29d6ce5f4_0_131: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228" name="Google Shape;228;g2a29d6ce5f4_0_131: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2a29d6ce5f4_0_142: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39" name="Google Shape;239;g2a29d6ce5f4_0_142: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240" name="Google Shape;240;g2a29d6ce5f4_0_14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2a29d6ce5f4_0_149: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47" name="Google Shape;247;g2a29d6ce5f4_0_149: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248" name="Google Shape;248;g2a29d6ce5f4_0_149: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g2a29d6ce5f4_0_162: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61" name="Google Shape;261;g2a29d6ce5f4_0_162: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UPDATE needed</a:t>
            </a:r>
            <a:endParaRPr/>
          </a:p>
        </p:txBody>
      </p:sp>
      <p:sp>
        <p:nvSpPr>
          <p:cNvPr id="262" name="Google Shape;262;g2a29d6ce5f4_0_16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a29d6ce5f4_0_175:notes"/>
          <p:cNvSpPr/>
          <p:nvPr>
            <p:ph idx="2" type="sldImg"/>
          </p:nvPr>
        </p:nvSpPr>
        <p:spPr>
          <a:xfrm>
            <a:off x="1168707" y="697230"/>
            <a:ext cx="4673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75" name="Google Shape;275;g2a29d6ce5f4_0_175:notes"/>
          <p:cNvSpPr txBox="1"/>
          <p:nvPr>
            <p:ph idx="1" type="body"/>
          </p:nvPr>
        </p:nvSpPr>
        <p:spPr>
          <a:xfrm>
            <a:off x="701040" y="4415790"/>
            <a:ext cx="5608200" cy="41835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g2a29d6ce5f4_0_183:notes"/>
          <p:cNvSpPr/>
          <p:nvPr>
            <p:ph idx="2" type="sldImg"/>
          </p:nvPr>
        </p:nvSpPr>
        <p:spPr>
          <a:xfrm>
            <a:off x="1168707" y="697230"/>
            <a:ext cx="4673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84" name="Google Shape;284;g2a29d6ce5f4_0_183:notes"/>
          <p:cNvSpPr txBox="1"/>
          <p:nvPr>
            <p:ph idx="1" type="body"/>
          </p:nvPr>
        </p:nvSpPr>
        <p:spPr>
          <a:xfrm>
            <a:off x="701040" y="4415790"/>
            <a:ext cx="5608200" cy="41835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1bcc8436ea0_2_0:notes"/>
          <p:cNvSpPr/>
          <p:nvPr>
            <p:ph idx="2" type="sldImg"/>
          </p:nvPr>
        </p:nvSpPr>
        <p:spPr>
          <a:xfrm>
            <a:off x="1168707" y="697230"/>
            <a:ext cx="4673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92" name="Google Shape;292;g1bcc8436ea0_2_0:notes"/>
          <p:cNvSpPr txBox="1"/>
          <p:nvPr>
            <p:ph idx="1" type="body"/>
          </p:nvPr>
        </p:nvSpPr>
        <p:spPr>
          <a:xfrm>
            <a:off x="701040" y="4415790"/>
            <a:ext cx="5608200" cy="41835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g2a29d6ce5f4_0_578: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02" name="Google Shape;302;g2a29d6ce5f4_0_578:notes"/>
          <p:cNvSpPr txBox="1"/>
          <p:nvPr/>
        </p:nvSpPr>
        <p:spPr>
          <a:xfrm>
            <a:off x="4008438" y="8774113"/>
            <a:ext cx="3071700" cy="462000"/>
          </a:xfrm>
          <a:prstGeom prst="rect">
            <a:avLst/>
          </a:prstGeom>
          <a:noFill/>
          <a:ln>
            <a:noFill/>
          </a:ln>
        </p:spPr>
        <p:txBody>
          <a:bodyPr anchorCtr="0" anchor="b" bIns="46475" lIns="92950" spcFirstLastPara="1" rIns="92950" wrap="square" tIns="4647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303" name="Google Shape;303;g2a29d6ce5f4_0_578: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04" name="Google Shape;304;g2a29d6ce5f4_0_578:notes"/>
          <p:cNvSpPr txBox="1"/>
          <p:nvPr>
            <p:ph idx="1" type="body"/>
          </p:nvPr>
        </p:nvSpPr>
        <p:spPr>
          <a:xfrm>
            <a:off x="935038" y="4416425"/>
            <a:ext cx="5140200" cy="4183200"/>
          </a:xfrm>
          <a:prstGeom prst="rect">
            <a:avLst/>
          </a:prstGeom>
          <a:noFill/>
          <a:ln>
            <a:noFill/>
          </a:ln>
        </p:spPr>
        <p:txBody>
          <a:bodyPr anchorCtr="0" anchor="t" bIns="46475" lIns="92950" spcFirstLastPara="1" rIns="92950" wrap="square" tIns="46475">
            <a:noAutofit/>
          </a:bodyPr>
          <a:lstStyle/>
          <a:p>
            <a:pPr indent="0" lvl="0" marL="0" rtl="0" algn="l">
              <a:lnSpc>
                <a:spcPct val="100000"/>
              </a:lnSpc>
              <a:spcBef>
                <a:spcPts val="0"/>
              </a:spcBef>
              <a:spcAft>
                <a:spcPts val="0"/>
              </a:spcAft>
              <a:buSzPts val="1400"/>
              <a:buNone/>
            </a:pPr>
            <a:r>
              <a:rPr lang="en-US"/>
              <a:t>Note 1:  internships are not permitted at federal and state legislative offices, nor at foreign embassies.</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Note 2:  Midshipmen are prohibited by law from accepting financial stipends offered by internship hosts.  Reimbursement is via official travel orders or approved Gifts of Travel.</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Note 3:  Anything other than R&amp;R during leave must be approved by USNA.</a:t>
            </a:r>
            <a:endParaRPr/>
          </a:p>
        </p:txBody>
      </p:sp>
      <p:sp>
        <p:nvSpPr>
          <p:cNvPr id="305" name="Google Shape;305;g2a29d6ce5f4_0_578: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2a29d6ce5f4_0_588: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3" name="Google Shape;313;g2a29d6ce5f4_0_588: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Medical screening with the Flight Surgeon/Medical Staff during set medical screening dates for two weeks following Spring Break.</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Don’t attempt to set up your own appointment, you must get the screening done during allotted group appointment time.  </a:t>
            </a:r>
            <a:endParaRPr/>
          </a:p>
          <a:p>
            <a:pPr indent="0" lvl="0" marL="0" rtl="0" algn="l">
              <a:lnSpc>
                <a:spcPct val="100000"/>
              </a:lnSpc>
              <a:spcBef>
                <a:spcPts val="360"/>
              </a:spcBef>
              <a:spcAft>
                <a:spcPts val="0"/>
              </a:spcAft>
              <a:buSzPts val="1400"/>
              <a:buNone/>
            </a:pPr>
            <a:br>
              <a:rPr lang="en-US"/>
            </a:br>
            <a:r>
              <a:rPr lang="en-US"/>
              <a:t>You are responsible for maintaining a copy of your own up chit, and giving one to the Training Department</a:t>
            </a:r>
            <a:endParaRPr/>
          </a:p>
        </p:txBody>
      </p:sp>
      <p:sp>
        <p:nvSpPr>
          <p:cNvPr id="314" name="Google Shape;314;g2a29d6ce5f4_0_588: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15" name="Google Shape;315;g2a29d6ce5f4_0_588: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2a29d6ce5f4_0_595: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21" name="Google Shape;321;g2a29d6ce5f4_0_595: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22" name="Google Shape;322;g2a29d6ce5f4_0_595: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-Can’t fly without an Up Chit and Certificate of Completion for AvPhys.  Will be obtained at the Medical Screening just discussed. </a:t>
            </a:r>
            <a:endParaRPr/>
          </a:p>
          <a:p>
            <a:pPr indent="0" lvl="0" marL="0" rtl="0" algn="l">
              <a:lnSpc>
                <a:spcPct val="100000"/>
              </a:lnSpc>
              <a:spcBef>
                <a:spcPts val="360"/>
              </a:spcBef>
              <a:spcAft>
                <a:spcPts val="0"/>
              </a:spcAft>
              <a:buSzPts val="1400"/>
              <a:buNone/>
            </a:pPr>
            <a:r>
              <a:rPr lang="en-US"/>
              <a:t>-NKO initial password set up take over 24 hours (don’t wait until the night before)</a:t>
            </a:r>
            <a:endParaRPr/>
          </a:p>
          <a:p>
            <a:pPr indent="0" lvl="0" marL="0" rtl="0" algn="l">
              <a:lnSpc>
                <a:spcPct val="100000"/>
              </a:lnSpc>
              <a:spcBef>
                <a:spcPts val="360"/>
              </a:spcBef>
              <a:spcAft>
                <a:spcPts val="0"/>
              </a:spcAft>
              <a:buSzPts val="1400"/>
              <a:buNone/>
            </a:pPr>
            <a:r>
              <a:rPr lang="en-US"/>
              <a:t>-If you want/plan on flying this summer, PRK surgery in the spring will prohibit you from completing the up-chit process and therefore the AvPhys</a:t>
            </a:r>
            <a:endParaRPr/>
          </a:p>
          <a:p>
            <a:pPr indent="0" lvl="0" marL="0" rtl="0" algn="l">
              <a:lnSpc>
                <a:spcPct val="100000"/>
              </a:lnSpc>
              <a:spcBef>
                <a:spcPts val="360"/>
              </a:spcBef>
              <a:spcAft>
                <a:spcPts val="0"/>
              </a:spcAft>
              <a:buSzPts val="1400"/>
              <a:buNone/>
            </a:pPr>
            <a:r>
              <a:rPr lang="en-US"/>
              <a:t>--will sign up via MIDS</a:t>
            </a:r>
            <a:endParaRPr/>
          </a:p>
          <a:p>
            <a:pPr indent="0" lvl="0" marL="0" rtl="0" algn="l">
              <a:lnSpc>
                <a:spcPct val="100000"/>
              </a:lnSpc>
              <a:spcBef>
                <a:spcPts val="360"/>
              </a:spcBef>
              <a:spcAft>
                <a:spcPts val="0"/>
              </a:spcAft>
              <a:buSzPts val="1400"/>
              <a:buNone/>
            </a:pPr>
            <a:r>
              <a:rPr lang="en-US"/>
              <a:t>Detailed information on the Aviation Physiology will be passed via e-mail.  </a:t>
            </a:r>
            <a:endParaRPr/>
          </a:p>
          <a:p>
            <a:pPr indent="0" lvl="0" marL="0" rtl="0" algn="l">
              <a:lnSpc>
                <a:spcPct val="100000"/>
              </a:lnSpc>
              <a:spcBef>
                <a:spcPts val="360"/>
              </a:spcBef>
              <a:spcAft>
                <a:spcPts val="0"/>
              </a:spcAft>
              <a:buSzPts val="1400"/>
              <a:buNone/>
            </a:pPr>
            <a:r>
              <a:rPr lang="en-US"/>
              <a:t>Completed requirements in that order.  Make a few copies of your up-chit.  </a:t>
            </a:r>
            <a:endParaRPr/>
          </a:p>
          <a:p>
            <a:pPr indent="0" lvl="0" marL="0" rtl="0" algn="l">
              <a:lnSpc>
                <a:spcPct val="100000"/>
              </a:lnSpc>
              <a:spcBef>
                <a:spcPts val="360"/>
              </a:spcBef>
              <a:spcAft>
                <a:spcPts val="0"/>
              </a:spcAft>
              <a:buSzPts val="1400"/>
              <a:buNone/>
            </a:pPr>
            <a:r>
              <a:rPr lang="en-US"/>
              <a:t>You will take the signed up chit with you to Pax River.  </a:t>
            </a:r>
            <a:endParaRPr/>
          </a:p>
          <a:p>
            <a:pPr indent="0" lvl="0" marL="0" rtl="0" algn="l">
              <a:lnSpc>
                <a:spcPct val="100000"/>
              </a:lnSpc>
              <a:spcBef>
                <a:spcPts val="360"/>
              </a:spcBef>
              <a:spcAft>
                <a:spcPts val="0"/>
              </a:spcAft>
              <a:buSzPts val="1400"/>
              <a:buNone/>
            </a:pPr>
            <a:r>
              <a:rPr lang="en-US"/>
              <a:t>Make copies of AvPhys completion paperwork.  </a:t>
            </a:r>
            <a:endParaRPr/>
          </a:p>
          <a:p>
            <a:pPr indent="0" lvl="0" marL="0" rtl="0" algn="l">
              <a:lnSpc>
                <a:spcPct val="100000"/>
              </a:lnSpc>
              <a:spcBef>
                <a:spcPts val="360"/>
              </a:spcBef>
              <a:spcAft>
                <a:spcPts val="0"/>
              </a:spcAft>
              <a:buSzPts val="1400"/>
              <a:buNone/>
            </a:pPr>
            <a:r>
              <a:rPr lang="en-US"/>
              <a:t>Take signed up-chit and AvPhys paperwork with you on Aviation cruise.</a:t>
            </a:r>
            <a:endParaRPr/>
          </a:p>
        </p:txBody>
      </p:sp>
      <p:sp>
        <p:nvSpPr>
          <p:cNvPr id="323" name="Google Shape;323;g2a29d6ce5f4_0_595: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g2a29d6ce5f4_0_60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chemeClr val="dk1"/>
                </a:solidFill>
                <a:latin typeface="Times New Roman"/>
                <a:ea typeface="Times New Roman"/>
                <a:cs typeface="Times New Roman"/>
                <a:sym typeface="Times New Roman"/>
              </a:rPr>
              <a:t>‹#›</a:t>
            </a:fld>
            <a:endParaRPr b="0" sz="1200">
              <a:solidFill>
                <a:schemeClr val="dk1"/>
              </a:solidFill>
              <a:latin typeface="Times New Roman"/>
              <a:ea typeface="Times New Roman"/>
              <a:cs typeface="Times New Roman"/>
              <a:sym typeface="Times New Roman"/>
            </a:endParaRPr>
          </a:p>
        </p:txBody>
      </p:sp>
      <p:sp>
        <p:nvSpPr>
          <p:cNvPr id="329" name="Google Shape;329;g2a29d6ce5f4_0_602: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0" name="Google Shape;330;g2a29d6ce5f4_0_602: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331" name="Google Shape;331;g2a29d6ce5f4_0_602: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g2a29d6ce5f4_0_608: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36" name="Google Shape;336;g2a29d6ce5f4_0_608:notes"/>
          <p:cNvSpPr/>
          <p:nvPr/>
        </p:nvSpPr>
        <p:spPr>
          <a:xfrm>
            <a:off x="3971925" y="-1588"/>
            <a:ext cx="3038400" cy="460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37" name="Google Shape;337;g2a29d6ce5f4_0_608:notes"/>
          <p:cNvSpPr/>
          <p:nvPr/>
        </p:nvSpPr>
        <p:spPr>
          <a:xfrm>
            <a:off x="3971925" y="8770938"/>
            <a:ext cx="3038400" cy="466800"/>
          </a:xfrm>
          <a:prstGeom prst="rect">
            <a:avLst/>
          </a:prstGeom>
          <a:noFill/>
          <a:ln>
            <a:noFill/>
          </a:ln>
        </p:spPr>
        <p:txBody>
          <a:bodyPr anchorCtr="0" anchor="b" bIns="0" lIns="19200" spcFirstLastPara="1" rIns="1920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29</a:t>
            </a:r>
            <a:endParaRPr b="0" i="0" sz="1400" u="none" cap="none" strike="noStrike">
              <a:solidFill>
                <a:srgbClr val="000000"/>
              </a:solidFill>
              <a:latin typeface="Arial"/>
              <a:ea typeface="Arial"/>
              <a:cs typeface="Arial"/>
              <a:sym typeface="Arial"/>
            </a:endParaRPr>
          </a:p>
        </p:txBody>
      </p:sp>
      <p:sp>
        <p:nvSpPr>
          <p:cNvPr id="338" name="Google Shape;338;g2a29d6ce5f4_0_608:notes"/>
          <p:cNvSpPr/>
          <p:nvPr/>
        </p:nvSpPr>
        <p:spPr>
          <a:xfrm>
            <a:off x="0" y="8770938"/>
            <a:ext cx="3038400" cy="4668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39" name="Google Shape;339;g2a29d6ce5f4_0_608:notes"/>
          <p:cNvSpPr/>
          <p:nvPr/>
        </p:nvSpPr>
        <p:spPr>
          <a:xfrm>
            <a:off x="0" y="-1588"/>
            <a:ext cx="3038400" cy="460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40" name="Google Shape;340;g2a29d6ce5f4_0_608:notes"/>
          <p:cNvSpPr/>
          <p:nvPr>
            <p:ph idx="2" type="sldImg"/>
          </p:nvPr>
        </p:nvSpPr>
        <p:spPr>
          <a:xfrm>
            <a:off x="1204913" y="696913"/>
            <a:ext cx="4605300" cy="3454500"/>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341" name="Google Shape;341;g2a29d6ce5f4_0_608:notes"/>
          <p:cNvSpPr txBox="1"/>
          <p:nvPr>
            <p:ph idx="1" type="body"/>
          </p:nvPr>
        </p:nvSpPr>
        <p:spPr>
          <a:xfrm>
            <a:off x="935038" y="4386263"/>
            <a:ext cx="5140200" cy="4154400"/>
          </a:xfrm>
          <a:prstGeom prst="rect">
            <a:avLst/>
          </a:prstGeom>
          <a:noFill/>
          <a:ln>
            <a:noFill/>
          </a:ln>
        </p:spPr>
        <p:txBody>
          <a:bodyPr anchorCtr="0" anchor="t" bIns="46425" lIns="92875" spcFirstLastPara="1" rIns="92875" wrap="square" tIns="46425">
            <a:noAutofit/>
          </a:bodyPr>
          <a:lstStyle/>
          <a:p>
            <a:pPr indent="0" lvl="0" marL="0" rtl="0" algn="l">
              <a:lnSpc>
                <a:spcPct val="100000"/>
              </a:lnSpc>
              <a:spcBef>
                <a:spcPts val="0"/>
              </a:spcBef>
              <a:spcAft>
                <a:spcPts val="0"/>
              </a:spcAft>
              <a:buSzPts val="1400"/>
              <a:buNone/>
            </a:pPr>
            <a:r>
              <a:t/>
            </a:r>
            <a:endParaRPr/>
          </a:p>
          <a:p>
            <a:pPr indent="0" lvl="0" marL="0" rtl="0" algn="l">
              <a:lnSpc>
                <a:spcPct val="100000"/>
              </a:lnSpc>
              <a:spcBef>
                <a:spcPts val="360"/>
              </a:spcBef>
              <a:spcAft>
                <a:spcPts val="0"/>
              </a:spcAft>
              <a:buSzPts val="1400"/>
              <a:buNone/>
            </a:pPr>
            <a:r>
              <a:t/>
            </a:r>
            <a:endParaRPr/>
          </a:p>
        </p:txBody>
      </p:sp>
      <p:sp>
        <p:nvSpPr>
          <p:cNvPr id="342" name="Google Shape;342;g2a29d6ce5f4_0_608: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g2a29d6ce5f4_0_621: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p:spPr>
      </p:sp>
      <p:sp>
        <p:nvSpPr>
          <p:cNvPr id="350" name="Google Shape;350;g2a29d6ce5f4_0_621:notes"/>
          <p:cNvSpPr txBox="1"/>
          <p:nvPr>
            <p:ph idx="1" type="body"/>
          </p:nvPr>
        </p:nvSpPr>
        <p:spPr>
          <a:xfrm>
            <a:off x="935038" y="4416425"/>
            <a:ext cx="5140200" cy="4183200"/>
          </a:xfrm>
          <a:prstGeom prst="rect">
            <a:avLst/>
          </a:prstGeom>
        </p:spPr>
        <p:txBody>
          <a:bodyPr anchorCtr="0" anchor="t" bIns="46050" lIns="92125" spcFirstLastPara="1" rIns="92125" wrap="square" tIns="46050">
            <a:noAutofit/>
          </a:bodyPr>
          <a:lstStyle/>
          <a:p>
            <a:pPr indent="0" lvl="0" marL="0" rtl="0" algn="l">
              <a:spcBef>
                <a:spcPts val="360"/>
              </a:spcBef>
              <a:spcAft>
                <a:spcPts val="0"/>
              </a:spcAft>
              <a:buNone/>
            </a:pPr>
            <a:r>
              <a:t/>
            </a:r>
            <a:endParaRPr/>
          </a:p>
        </p:txBody>
      </p:sp>
      <p:sp>
        <p:nvSpPr>
          <p:cNvPr id="351" name="Google Shape;351;g2a29d6ce5f4_0_621:notes"/>
          <p:cNvSpPr txBox="1"/>
          <p:nvPr>
            <p:ph idx="12" type="sldNum"/>
          </p:nvPr>
        </p:nvSpPr>
        <p:spPr>
          <a:xfrm>
            <a:off x="3971925" y="8831263"/>
            <a:ext cx="3038400" cy="465000"/>
          </a:xfrm>
          <a:prstGeom prst="rect">
            <a:avLst/>
          </a:prstGeom>
        </p:spPr>
        <p:txBody>
          <a:bodyPr anchorCtr="0" anchor="b" bIns="46050" lIns="92125" spcFirstLastPara="1" rIns="92125" wrap="square" tIns="4605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g2a29d6ce5f4_0_627: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57" name="Google Shape;357;g2a29d6ce5f4_0_627:notes"/>
          <p:cNvSpPr/>
          <p:nvPr/>
        </p:nvSpPr>
        <p:spPr>
          <a:xfrm>
            <a:off x="3937000" y="-1588"/>
            <a:ext cx="3013200" cy="460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58" name="Google Shape;358;g2a29d6ce5f4_0_627:notes"/>
          <p:cNvSpPr/>
          <p:nvPr/>
        </p:nvSpPr>
        <p:spPr>
          <a:xfrm>
            <a:off x="3937000" y="8770938"/>
            <a:ext cx="3013200" cy="466800"/>
          </a:xfrm>
          <a:prstGeom prst="rect">
            <a:avLst/>
          </a:prstGeom>
          <a:noFill/>
          <a:ln>
            <a:noFill/>
          </a:ln>
        </p:spPr>
        <p:txBody>
          <a:bodyPr anchorCtr="0" anchor="b" bIns="0" lIns="19200" spcFirstLastPara="1" rIns="1920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29</a:t>
            </a:r>
            <a:endParaRPr b="0" i="0" sz="1400" u="none" cap="none" strike="noStrike">
              <a:solidFill>
                <a:srgbClr val="000000"/>
              </a:solidFill>
              <a:latin typeface="Arial"/>
              <a:ea typeface="Arial"/>
              <a:cs typeface="Arial"/>
              <a:sym typeface="Arial"/>
            </a:endParaRPr>
          </a:p>
        </p:txBody>
      </p:sp>
      <p:sp>
        <p:nvSpPr>
          <p:cNvPr id="359" name="Google Shape;359;g2a29d6ce5f4_0_627:notes"/>
          <p:cNvSpPr/>
          <p:nvPr/>
        </p:nvSpPr>
        <p:spPr>
          <a:xfrm>
            <a:off x="0" y="8770938"/>
            <a:ext cx="3013200" cy="4668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60" name="Google Shape;360;g2a29d6ce5f4_0_627:notes"/>
          <p:cNvSpPr/>
          <p:nvPr/>
        </p:nvSpPr>
        <p:spPr>
          <a:xfrm>
            <a:off x="0" y="-1588"/>
            <a:ext cx="3013200" cy="460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61" name="Google Shape;361;g2a29d6ce5f4_0_627:notes"/>
          <p:cNvSpPr/>
          <p:nvPr>
            <p:ph idx="2" type="sldImg"/>
          </p:nvPr>
        </p:nvSpPr>
        <p:spPr>
          <a:xfrm>
            <a:off x="1174750" y="696913"/>
            <a:ext cx="4605300" cy="3454500"/>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362" name="Google Shape;362;g2a29d6ce5f4_0_627:notes"/>
          <p:cNvSpPr txBox="1"/>
          <p:nvPr>
            <p:ph idx="1" type="body"/>
          </p:nvPr>
        </p:nvSpPr>
        <p:spPr>
          <a:xfrm>
            <a:off x="927100" y="4386263"/>
            <a:ext cx="5095800" cy="4154400"/>
          </a:xfrm>
          <a:prstGeom prst="rect">
            <a:avLst/>
          </a:prstGeom>
          <a:noFill/>
          <a:ln>
            <a:noFill/>
          </a:ln>
        </p:spPr>
        <p:txBody>
          <a:bodyPr anchorCtr="0" anchor="t" bIns="46450" lIns="92875" spcFirstLastPara="1" rIns="92875" wrap="square" tIns="46450">
            <a:noAutofit/>
          </a:bodyPr>
          <a:lstStyle/>
          <a:p>
            <a:pPr indent="0" lvl="0" marL="0" rtl="0" algn="l">
              <a:lnSpc>
                <a:spcPct val="100000"/>
              </a:lnSpc>
              <a:spcBef>
                <a:spcPts val="0"/>
              </a:spcBef>
              <a:spcAft>
                <a:spcPts val="0"/>
              </a:spcAft>
              <a:buSzPts val="1400"/>
              <a:buNone/>
            </a:pPr>
            <a:r>
              <a:t/>
            </a:r>
            <a:endParaRPr/>
          </a:p>
        </p:txBody>
      </p:sp>
      <p:sp>
        <p:nvSpPr>
          <p:cNvPr id="363" name="Google Shape;363;g2a29d6ce5f4_0_627: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g2a29d6ce5f4_0_639: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70" name="Google Shape;370;g2a29d6ce5f4_0_639:notes"/>
          <p:cNvSpPr/>
          <p:nvPr/>
        </p:nvSpPr>
        <p:spPr>
          <a:xfrm>
            <a:off x="3971925" y="-1588"/>
            <a:ext cx="3038400" cy="463500"/>
          </a:xfrm>
          <a:prstGeom prst="rect">
            <a:avLst/>
          </a:prstGeom>
          <a:noFill/>
          <a:ln>
            <a:noFill/>
          </a:ln>
        </p:spPr>
        <p:txBody>
          <a:bodyPr anchorCtr="0" anchor="ctr" bIns="46050" lIns="92100" spcFirstLastPara="1" rIns="92100" wrap="square" tIns="4605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71" name="Google Shape;371;g2a29d6ce5f4_0_639:notes"/>
          <p:cNvSpPr/>
          <p:nvPr/>
        </p:nvSpPr>
        <p:spPr>
          <a:xfrm>
            <a:off x="3971925" y="8828088"/>
            <a:ext cx="3038400" cy="469800"/>
          </a:xfrm>
          <a:prstGeom prst="rect">
            <a:avLst/>
          </a:prstGeom>
          <a:noFill/>
          <a:ln>
            <a:noFill/>
          </a:ln>
        </p:spPr>
        <p:txBody>
          <a:bodyPr anchorCtr="0" anchor="b" bIns="0" lIns="19350" spcFirstLastPara="1" rIns="1935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29</a:t>
            </a:r>
            <a:endParaRPr b="0" i="0" sz="1400" u="none" cap="none" strike="noStrike">
              <a:solidFill>
                <a:srgbClr val="000000"/>
              </a:solidFill>
              <a:latin typeface="Arial"/>
              <a:ea typeface="Arial"/>
              <a:cs typeface="Arial"/>
              <a:sym typeface="Arial"/>
            </a:endParaRPr>
          </a:p>
        </p:txBody>
      </p:sp>
      <p:sp>
        <p:nvSpPr>
          <p:cNvPr id="372" name="Google Shape;372;g2a29d6ce5f4_0_639:notes"/>
          <p:cNvSpPr/>
          <p:nvPr/>
        </p:nvSpPr>
        <p:spPr>
          <a:xfrm>
            <a:off x="0" y="8828088"/>
            <a:ext cx="3038400" cy="469800"/>
          </a:xfrm>
          <a:prstGeom prst="rect">
            <a:avLst/>
          </a:prstGeom>
          <a:noFill/>
          <a:ln>
            <a:noFill/>
          </a:ln>
        </p:spPr>
        <p:txBody>
          <a:bodyPr anchorCtr="0" anchor="ctr" bIns="46050" lIns="92100" spcFirstLastPara="1" rIns="92100" wrap="square" tIns="4605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73" name="Google Shape;373;g2a29d6ce5f4_0_639:notes"/>
          <p:cNvSpPr/>
          <p:nvPr/>
        </p:nvSpPr>
        <p:spPr>
          <a:xfrm>
            <a:off x="0" y="-1588"/>
            <a:ext cx="3038400" cy="463500"/>
          </a:xfrm>
          <a:prstGeom prst="rect">
            <a:avLst/>
          </a:prstGeom>
          <a:noFill/>
          <a:ln>
            <a:noFill/>
          </a:ln>
        </p:spPr>
        <p:txBody>
          <a:bodyPr anchorCtr="0" anchor="ctr" bIns="46050" lIns="92100" spcFirstLastPara="1" rIns="92100" wrap="square" tIns="4605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74" name="Google Shape;374;g2a29d6ce5f4_0_639:notes"/>
          <p:cNvSpPr/>
          <p:nvPr>
            <p:ph idx="2" type="sldImg"/>
          </p:nvPr>
        </p:nvSpPr>
        <p:spPr>
          <a:xfrm>
            <a:off x="1189038" y="701675"/>
            <a:ext cx="4637100" cy="3476700"/>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375" name="Google Shape;375;g2a29d6ce5f4_0_639:notes"/>
          <p:cNvSpPr txBox="1"/>
          <p:nvPr>
            <p:ph idx="1" type="body"/>
          </p:nvPr>
        </p:nvSpPr>
        <p:spPr>
          <a:xfrm>
            <a:off x="935038" y="4414838"/>
            <a:ext cx="5140200" cy="4181400"/>
          </a:xfrm>
          <a:prstGeom prst="rect">
            <a:avLst/>
          </a:prstGeom>
          <a:noFill/>
          <a:ln>
            <a:noFill/>
          </a:ln>
        </p:spPr>
        <p:txBody>
          <a:bodyPr anchorCtr="0" anchor="t" bIns="46775" lIns="93575" spcFirstLastPara="1" rIns="93575" wrap="square" tIns="46775">
            <a:noAutofit/>
          </a:bodyPr>
          <a:lstStyle/>
          <a:p>
            <a:pPr indent="0" lvl="0" marL="0" rtl="0" algn="l">
              <a:lnSpc>
                <a:spcPct val="100000"/>
              </a:lnSpc>
              <a:spcBef>
                <a:spcPts val="0"/>
              </a:spcBef>
              <a:spcAft>
                <a:spcPts val="0"/>
              </a:spcAft>
              <a:buSzPts val="1400"/>
              <a:buNone/>
            </a:pPr>
            <a:r>
              <a:t/>
            </a:r>
            <a:endParaRPr/>
          </a:p>
        </p:txBody>
      </p:sp>
      <p:sp>
        <p:nvSpPr>
          <p:cNvPr id="376" name="Google Shape;376;g2a29d6ce5f4_0_639: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2a29d6ce5f4_0_651: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83" name="Google Shape;383;g2a29d6ce5f4_0_651:notes"/>
          <p:cNvSpPr/>
          <p:nvPr/>
        </p:nvSpPr>
        <p:spPr>
          <a:xfrm>
            <a:off x="3971925" y="-1588"/>
            <a:ext cx="3038400" cy="463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84" name="Google Shape;384;g2a29d6ce5f4_0_651:notes"/>
          <p:cNvSpPr/>
          <p:nvPr/>
        </p:nvSpPr>
        <p:spPr>
          <a:xfrm>
            <a:off x="3971925" y="8828088"/>
            <a:ext cx="3038400" cy="468300"/>
          </a:xfrm>
          <a:prstGeom prst="rect">
            <a:avLst/>
          </a:prstGeom>
          <a:noFill/>
          <a:ln>
            <a:noFill/>
          </a:ln>
        </p:spPr>
        <p:txBody>
          <a:bodyPr anchorCtr="0" anchor="b" bIns="0" lIns="19200" spcFirstLastPara="1" rIns="1920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22</a:t>
            </a:r>
            <a:endParaRPr b="0" i="0" sz="1400" u="none" cap="none" strike="noStrike">
              <a:solidFill>
                <a:srgbClr val="000000"/>
              </a:solidFill>
              <a:latin typeface="Arial"/>
              <a:ea typeface="Arial"/>
              <a:cs typeface="Arial"/>
              <a:sym typeface="Arial"/>
            </a:endParaRPr>
          </a:p>
        </p:txBody>
      </p:sp>
      <p:sp>
        <p:nvSpPr>
          <p:cNvPr id="385" name="Google Shape;385;g2a29d6ce5f4_0_651:notes"/>
          <p:cNvSpPr/>
          <p:nvPr/>
        </p:nvSpPr>
        <p:spPr>
          <a:xfrm>
            <a:off x="0" y="8828088"/>
            <a:ext cx="3038400" cy="4683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86" name="Google Shape;386;g2a29d6ce5f4_0_651:notes"/>
          <p:cNvSpPr/>
          <p:nvPr/>
        </p:nvSpPr>
        <p:spPr>
          <a:xfrm>
            <a:off x="0" y="-1588"/>
            <a:ext cx="3038400" cy="463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87" name="Google Shape;387;g2a29d6ce5f4_0_651:notes"/>
          <p:cNvSpPr/>
          <p:nvPr>
            <p:ph idx="2" type="sldImg"/>
          </p:nvPr>
        </p:nvSpPr>
        <p:spPr>
          <a:xfrm>
            <a:off x="1189038" y="701675"/>
            <a:ext cx="4637100" cy="3476700"/>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388" name="Google Shape;388;g2a29d6ce5f4_0_651:notes"/>
          <p:cNvSpPr txBox="1"/>
          <p:nvPr>
            <p:ph idx="1" type="body"/>
          </p:nvPr>
        </p:nvSpPr>
        <p:spPr>
          <a:xfrm>
            <a:off x="935038" y="4414838"/>
            <a:ext cx="5140200" cy="4181400"/>
          </a:xfrm>
          <a:prstGeom prst="rect">
            <a:avLst/>
          </a:prstGeom>
          <a:noFill/>
          <a:ln>
            <a:noFill/>
          </a:ln>
        </p:spPr>
        <p:txBody>
          <a:bodyPr anchorCtr="0" anchor="t" bIns="46450" lIns="92875" spcFirstLastPara="1" rIns="92875" wrap="square" tIns="46450">
            <a:noAutofit/>
          </a:bodyPr>
          <a:lstStyle/>
          <a:p>
            <a:pPr indent="0" lvl="0" marL="0" rtl="0" algn="l">
              <a:lnSpc>
                <a:spcPct val="100000"/>
              </a:lnSpc>
              <a:spcBef>
                <a:spcPts val="0"/>
              </a:spcBef>
              <a:spcAft>
                <a:spcPts val="0"/>
              </a:spcAft>
              <a:buSzPts val="1400"/>
              <a:buNone/>
            </a:pPr>
            <a:r>
              <a:rPr lang="en-US"/>
              <a:t>We do our best to get every MIDN their #1 choice.  </a:t>
            </a:r>
            <a:endParaRPr/>
          </a:p>
        </p:txBody>
      </p:sp>
      <p:sp>
        <p:nvSpPr>
          <p:cNvPr id="389" name="Google Shape;389;g2a29d6ce5f4_0_651: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g2a29d6ce5f4_0_664: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97" name="Google Shape;397;g2a29d6ce5f4_0_664:notes"/>
          <p:cNvSpPr txBox="1"/>
          <p:nvPr/>
        </p:nvSpPr>
        <p:spPr>
          <a:xfrm>
            <a:off x="3897313" y="8829675"/>
            <a:ext cx="2982900" cy="465000"/>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398" name="Google Shape;398;g2a29d6ce5f4_0_664: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99" name="Google Shape;399;g2a29d6ce5f4_0_664: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Fleet Cruises and USNA funded events use Standard Travel unless Independent Travel is authorized and requested</a:t>
            </a:r>
            <a:endParaRPr/>
          </a:p>
        </p:txBody>
      </p:sp>
      <p:sp>
        <p:nvSpPr>
          <p:cNvPr id="400" name="Google Shape;400;g2a29d6ce5f4_0_664: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g2a29d6ce5f4_0_67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06" name="Google Shape;406;g2a29d6ce5f4_0_672:notes"/>
          <p:cNvSpPr txBox="1"/>
          <p:nvPr/>
        </p:nvSpPr>
        <p:spPr>
          <a:xfrm>
            <a:off x="3897313" y="8829675"/>
            <a:ext cx="2982900" cy="465000"/>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407" name="Google Shape;407;g2a29d6ce5f4_0_672: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08" name="Google Shape;408;g2a29d6ce5f4_0_672: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Fleet Cruises and USNA funded events use Standard Travel unless Independent Travel is authorized and requested</a:t>
            </a:r>
            <a:endParaRPr/>
          </a:p>
        </p:txBody>
      </p:sp>
      <p:sp>
        <p:nvSpPr>
          <p:cNvPr id="409" name="Google Shape;409;g2a29d6ce5f4_0_672: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g2a29d6ce5f4_0_685: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20" name="Google Shape;420;g2a29d6ce5f4_0_685:notes"/>
          <p:cNvSpPr txBox="1"/>
          <p:nvPr/>
        </p:nvSpPr>
        <p:spPr>
          <a:xfrm>
            <a:off x="3897313" y="8829675"/>
            <a:ext cx="2982900" cy="465000"/>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421" name="Google Shape;421;g2a29d6ce5f4_0_685: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22" name="Google Shape;422;g2a29d6ce5f4_0_685: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Fleet Cruises and USNA funded events use Standard Travel unless Independent Travel is authorized and requested</a:t>
            </a:r>
            <a:endParaRPr/>
          </a:p>
        </p:txBody>
      </p:sp>
      <p:sp>
        <p:nvSpPr>
          <p:cNvPr id="423" name="Google Shape;423;g2a29d6ce5f4_0_685: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g2a29d6ce5f4_0_693: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29" name="Google Shape;429;g2a29d6ce5f4_0_693: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430" name="Google Shape;430;g2a29d6ce5f4_0_693: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431" name="Google Shape;431;g2a29d6ce5f4_0_693: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g2a29d6ce5f4_0_699: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436" name="Google Shape;436;g2a29d6ce5f4_0_699: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37" name="Google Shape;437;g2a29d6ce5f4_0_699: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g2a29d6ce5f4_0_705: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p:spPr>
      </p:sp>
      <p:sp>
        <p:nvSpPr>
          <p:cNvPr id="443" name="Google Shape;443;g2a29d6ce5f4_0_705:notes"/>
          <p:cNvSpPr txBox="1"/>
          <p:nvPr>
            <p:ph idx="1" type="body"/>
          </p:nvPr>
        </p:nvSpPr>
        <p:spPr>
          <a:xfrm>
            <a:off x="935038" y="4416425"/>
            <a:ext cx="5140200" cy="4183200"/>
          </a:xfrm>
          <a:prstGeom prst="rect">
            <a:avLst/>
          </a:prstGeom>
        </p:spPr>
        <p:txBody>
          <a:bodyPr anchorCtr="0" anchor="t" bIns="46050" lIns="92125" spcFirstLastPara="1" rIns="92125" wrap="square" tIns="46050">
            <a:noAutofit/>
          </a:bodyPr>
          <a:lstStyle/>
          <a:p>
            <a:pPr indent="0" lvl="0" marL="0" rtl="0" algn="l">
              <a:spcBef>
                <a:spcPts val="360"/>
              </a:spcBef>
              <a:spcAft>
                <a:spcPts val="0"/>
              </a:spcAft>
              <a:buNone/>
            </a:pPr>
            <a:r>
              <a:t/>
            </a:r>
            <a:endParaRPr/>
          </a:p>
        </p:txBody>
      </p:sp>
      <p:sp>
        <p:nvSpPr>
          <p:cNvPr id="444" name="Google Shape;444;g2a29d6ce5f4_0_705:notes"/>
          <p:cNvSpPr txBox="1"/>
          <p:nvPr>
            <p:ph idx="12" type="sldNum"/>
          </p:nvPr>
        </p:nvSpPr>
        <p:spPr>
          <a:xfrm>
            <a:off x="3971925" y="8831263"/>
            <a:ext cx="3038400" cy="465000"/>
          </a:xfrm>
          <a:prstGeom prst="rect">
            <a:avLst/>
          </a:prstGeom>
        </p:spPr>
        <p:txBody>
          <a:bodyPr anchorCtr="0" anchor="b" bIns="46050" lIns="92125" spcFirstLastPara="1" rIns="92125" wrap="square" tIns="4605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g2a29d6ce5f4_0_711: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50" name="Google Shape;450;g2a29d6ce5f4_0_711: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
        <p:nvSpPr>
          <p:cNvPr id="451" name="Google Shape;451;g2a29d6ce5f4_0_711: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chemeClr val="dk1"/>
                </a:solidFill>
                <a:latin typeface="Arial"/>
                <a:ea typeface="Arial"/>
                <a:cs typeface="Arial"/>
                <a:sym typeface="Arial"/>
              </a:rPr>
              <a:t>‹#›</a:t>
            </a:fld>
            <a:endParaRPr b="0" sz="1200">
              <a:solidFill>
                <a:schemeClr val="dk1"/>
              </a:solidFill>
              <a:latin typeface="Arial"/>
              <a:ea typeface="Arial"/>
              <a:cs typeface="Arial"/>
              <a:sym typeface="Arial"/>
            </a:endParaRPr>
          </a:p>
        </p:txBody>
      </p:sp>
      <p:sp>
        <p:nvSpPr>
          <p:cNvPr id="452" name="Google Shape;452;g2a29d6ce5f4_0_711: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g2a29d6ce5f4_0_718: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458" name="Google Shape;458;g2a29d6ce5f4_0_718: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59" name="Google Shape;459;g2a29d6ce5f4_0_718: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g2a29d6ce5f4_0_724: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65" name="Google Shape;465;g2a29d6ce5f4_0_724:notes"/>
          <p:cNvSpPr/>
          <p:nvPr>
            <p:ph idx="2" type="sldImg"/>
          </p:nvPr>
        </p:nvSpPr>
        <p:spPr>
          <a:xfrm>
            <a:off x="1181100" y="696913"/>
            <a:ext cx="46482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66" name="Google Shape;466;g2a29d6ce5f4_0_724:notes"/>
          <p:cNvSpPr txBox="1"/>
          <p:nvPr>
            <p:ph idx="1" type="body"/>
          </p:nvPr>
        </p:nvSpPr>
        <p:spPr>
          <a:xfrm>
            <a:off x="701675" y="4414838"/>
            <a:ext cx="5607000" cy="41847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467" name="Google Shape;467;g2a29d6ce5f4_0_724: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g2a29d6ce5f4_0_732: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74" name="Google Shape;474;g2a29d6ce5f4_0_732: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Special request chits may be submitted anytime you think you have a compelling reason for an exception to policy.  An example would be that your sister/brother is getting married in Jacksonville the weekend your Surface Cruise ends in Mayport and your leave begins in Jacksonville.  This would be a compelling reason to request Independent Travel when it’s not normally authorized.</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Loco parentis is defined as a person who stood in place of a parent to the service member 24 hours a day for a period of at least 5 years before the service member became 21 years old or entered military service.</a:t>
            </a:r>
            <a:endParaRPr/>
          </a:p>
        </p:txBody>
      </p:sp>
      <p:sp>
        <p:nvSpPr>
          <p:cNvPr id="475" name="Google Shape;475;g2a29d6ce5f4_0_73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76" name="Google Shape;476;g2a29d6ce5f4_0_732: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g2a29d6ce5f4_0_739: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82" name="Google Shape;482;g2a29d6ce5f4_0_739:notes"/>
          <p:cNvSpPr txBox="1"/>
          <p:nvPr/>
        </p:nvSpPr>
        <p:spPr>
          <a:xfrm>
            <a:off x="3897313" y="8829675"/>
            <a:ext cx="2982900" cy="465000"/>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483" name="Google Shape;483;g2a29d6ce5f4_0_739: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84" name="Google Shape;484;g2a29d6ce5f4_0_739: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485" name="Google Shape;485;g2a29d6ce5f4_0_739: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g2a29d6ce5f4_0_747: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91" name="Google Shape;491;g2a29d6ce5f4_0_747:notes"/>
          <p:cNvSpPr/>
          <p:nvPr>
            <p:ph idx="2" type="sldImg"/>
          </p:nvPr>
        </p:nvSpPr>
        <p:spPr>
          <a:xfrm>
            <a:off x="1181100" y="696913"/>
            <a:ext cx="46482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92" name="Google Shape;492;g2a29d6ce5f4_0_747:notes"/>
          <p:cNvSpPr txBox="1"/>
          <p:nvPr>
            <p:ph idx="1" type="body"/>
          </p:nvPr>
        </p:nvSpPr>
        <p:spPr>
          <a:xfrm>
            <a:off x="701675" y="4414838"/>
            <a:ext cx="5607000" cy="41847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493" name="Google Shape;493;g2a29d6ce5f4_0_747: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g2a29d6ce5f4_0_755: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500" name="Google Shape;500;g2a29d6ce5f4_0_755:notes"/>
          <p:cNvSpPr txBox="1"/>
          <p:nvPr/>
        </p:nvSpPr>
        <p:spPr>
          <a:xfrm>
            <a:off x="3970338" y="8831263"/>
            <a:ext cx="3040200" cy="465000"/>
          </a:xfrm>
          <a:prstGeom prst="rect">
            <a:avLst/>
          </a:prstGeom>
          <a:noFill/>
          <a:ln>
            <a:noFill/>
          </a:ln>
        </p:spPr>
        <p:txBody>
          <a:bodyPr anchorCtr="0" anchor="b" bIns="46800" lIns="93625" spcFirstLastPara="1" rIns="93625" wrap="square" tIns="468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501" name="Google Shape;501;g2a29d6ce5f4_0_755: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02" name="Google Shape;502;g2a29d6ce5f4_0_755:notes"/>
          <p:cNvSpPr txBox="1"/>
          <p:nvPr>
            <p:ph idx="1" type="body"/>
          </p:nvPr>
        </p:nvSpPr>
        <p:spPr>
          <a:xfrm>
            <a:off x="935038" y="4416425"/>
            <a:ext cx="5140200" cy="4183200"/>
          </a:xfrm>
          <a:prstGeom prst="rect">
            <a:avLst/>
          </a:prstGeom>
          <a:noFill/>
          <a:ln>
            <a:noFill/>
          </a:ln>
        </p:spPr>
        <p:txBody>
          <a:bodyPr anchorCtr="0" anchor="t" bIns="46800" lIns="93625" spcFirstLastPara="1" rIns="93625" wrap="square" tIns="46800">
            <a:noAutofit/>
          </a:bodyPr>
          <a:lstStyle/>
          <a:p>
            <a:pPr indent="0" lvl="0" marL="0" rtl="0" algn="l">
              <a:lnSpc>
                <a:spcPct val="100000"/>
              </a:lnSpc>
              <a:spcBef>
                <a:spcPts val="0"/>
              </a:spcBef>
              <a:spcAft>
                <a:spcPts val="0"/>
              </a:spcAft>
              <a:buSzPts val="1400"/>
              <a:buNone/>
            </a:pPr>
            <a:r>
              <a:t/>
            </a:r>
            <a:endParaRPr/>
          </a:p>
        </p:txBody>
      </p:sp>
      <p:sp>
        <p:nvSpPr>
          <p:cNvPr id="503" name="Google Shape;503;g2a29d6ce5f4_0_755: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g2a29d6ce5f4_0_768: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14" name="Google Shape;514;g2a29d6ce5f4_0_768: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515" name="Google Shape;515;g2a29d6ce5f4_0_768: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g19fbb7584a3_0_9"/>
          <p:cNvSpPr txBox="1"/>
          <p:nvPr>
            <p:ph type="ctrTitle"/>
          </p:nvPr>
        </p:nvSpPr>
        <p:spPr>
          <a:xfrm>
            <a:off x="685800" y="2130426"/>
            <a:ext cx="7772400" cy="1470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21" name="Google Shape;21;g19fbb7584a3_0_9"/>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560"/>
              </a:spcBef>
              <a:spcAft>
                <a:spcPts val="0"/>
              </a:spcAft>
              <a:buClr>
                <a:srgbClr val="000058"/>
              </a:buClr>
              <a:buSzPts val="2800"/>
              <a:buNone/>
              <a:defRPr/>
            </a:lvl1pPr>
            <a:lvl2pPr lvl="1" algn="ctr">
              <a:lnSpc>
                <a:spcPct val="100000"/>
              </a:lnSpc>
              <a:spcBef>
                <a:spcPts val="480"/>
              </a:spcBef>
              <a:spcAft>
                <a:spcPts val="0"/>
              </a:spcAft>
              <a:buClr>
                <a:srgbClr val="000058"/>
              </a:buClr>
              <a:buSzPts val="2400"/>
              <a:buNone/>
              <a:defRPr/>
            </a:lvl2pPr>
            <a:lvl3pPr lvl="2" algn="ctr">
              <a:lnSpc>
                <a:spcPct val="100000"/>
              </a:lnSpc>
              <a:spcBef>
                <a:spcPts val="400"/>
              </a:spcBef>
              <a:spcAft>
                <a:spcPts val="0"/>
              </a:spcAft>
              <a:buClr>
                <a:srgbClr val="000058"/>
              </a:buClr>
              <a:buSzPts val="2000"/>
              <a:buNone/>
              <a:defRPr/>
            </a:lvl3pPr>
            <a:lvl4pPr lvl="3" algn="ctr">
              <a:lnSpc>
                <a:spcPct val="100000"/>
              </a:lnSpc>
              <a:spcBef>
                <a:spcPts val="360"/>
              </a:spcBef>
              <a:spcAft>
                <a:spcPts val="0"/>
              </a:spcAft>
              <a:buClr>
                <a:srgbClr val="000058"/>
              </a:buClr>
              <a:buSzPts val="1800"/>
              <a:buNone/>
              <a:defRPr/>
            </a:lvl4pPr>
            <a:lvl5pPr lvl="4" algn="ctr">
              <a:lnSpc>
                <a:spcPct val="100000"/>
              </a:lnSpc>
              <a:spcBef>
                <a:spcPts val="360"/>
              </a:spcBef>
              <a:spcAft>
                <a:spcPts val="0"/>
              </a:spcAft>
              <a:buClr>
                <a:srgbClr val="000058"/>
              </a:buClr>
              <a:buSzPts val="1800"/>
              <a:buFont typeface="Arial"/>
              <a:buNone/>
              <a:defRPr/>
            </a:lvl5pPr>
            <a:lvl6pPr lvl="5" algn="ctr">
              <a:lnSpc>
                <a:spcPct val="100000"/>
              </a:lnSpc>
              <a:spcBef>
                <a:spcPts val="360"/>
              </a:spcBef>
              <a:spcAft>
                <a:spcPts val="0"/>
              </a:spcAft>
              <a:buClr>
                <a:srgbClr val="000058"/>
              </a:buClr>
              <a:buSzPts val="1800"/>
              <a:buFont typeface="Arial"/>
              <a:buNone/>
              <a:defRPr/>
            </a:lvl6pPr>
            <a:lvl7pPr lvl="6" algn="ctr">
              <a:lnSpc>
                <a:spcPct val="100000"/>
              </a:lnSpc>
              <a:spcBef>
                <a:spcPts val="360"/>
              </a:spcBef>
              <a:spcAft>
                <a:spcPts val="0"/>
              </a:spcAft>
              <a:buClr>
                <a:srgbClr val="000058"/>
              </a:buClr>
              <a:buSzPts val="1800"/>
              <a:buFont typeface="Arial"/>
              <a:buNone/>
              <a:defRPr/>
            </a:lvl7pPr>
            <a:lvl8pPr lvl="7" algn="ctr">
              <a:lnSpc>
                <a:spcPct val="100000"/>
              </a:lnSpc>
              <a:spcBef>
                <a:spcPts val="360"/>
              </a:spcBef>
              <a:spcAft>
                <a:spcPts val="0"/>
              </a:spcAft>
              <a:buClr>
                <a:srgbClr val="000058"/>
              </a:buClr>
              <a:buSzPts val="1800"/>
              <a:buFont typeface="Arial"/>
              <a:buNone/>
              <a:defRPr/>
            </a:lvl8pPr>
            <a:lvl9pPr lvl="8" algn="ctr">
              <a:lnSpc>
                <a:spcPct val="100000"/>
              </a:lnSpc>
              <a:spcBef>
                <a:spcPts val="360"/>
              </a:spcBef>
              <a:spcAft>
                <a:spcPts val="0"/>
              </a:spcAft>
              <a:buClr>
                <a:srgbClr val="000058"/>
              </a:buClr>
              <a:buSzPts val="1800"/>
              <a:buFont typeface="Arial"/>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g19fbb7584a3_0_12"/>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24" name="Google Shape;24;g19fbb7584a3_0_12"/>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5" name="Shape 25"/>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hart" type="chart">
  <p:cSld name="CHART">
    <p:spTree>
      <p:nvGrpSpPr>
        <p:cNvPr id="26" name="Shape 26"/>
        <p:cNvGrpSpPr/>
        <p:nvPr/>
      </p:nvGrpSpPr>
      <p:grpSpPr>
        <a:xfrm>
          <a:off x="0" y="0"/>
          <a:ext cx="0" cy="0"/>
          <a:chOff x="0" y="0"/>
          <a:chExt cx="0" cy="0"/>
        </a:xfrm>
      </p:grpSpPr>
      <p:sp>
        <p:nvSpPr>
          <p:cNvPr id="27" name="Google Shape;27;g19fbb7584a3_0_21"/>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28" name="Google Shape;28;g19fbb7584a3_0_21"/>
          <p:cNvSpPr/>
          <p:nvPr>
            <p:ph idx="2" type="chart"/>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g19fbb7584a3_0_55"/>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31" name="Google Shape;31;g19fbb7584a3_0_55"/>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rgbClr val="000058"/>
              </a:buClr>
              <a:buSzPts val="2800"/>
              <a:buChar char="•"/>
              <a:defRPr sz="2800"/>
            </a:lvl1pPr>
            <a:lvl2pPr indent="-381000" lvl="1" marL="914400" algn="l">
              <a:lnSpc>
                <a:spcPct val="100000"/>
              </a:lnSpc>
              <a:spcBef>
                <a:spcPts val="480"/>
              </a:spcBef>
              <a:spcAft>
                <a:spcPts val="0"/>
              </a:spcAft>
              <a:buClr>
                <a:srgbClr val="000058"/>
              </a:buClr>
              <a:buSzPts val="2400"/>
              <a:buChar char="−"/>
              <a:defRPr sz="2400"/>
            </a:lvl2pPr>
            <a:lvl3pPr indent="-355600" lvl="2" marL="1371600" algn="l">
              <a:lnSpc>
                <a:spcPct val="100000"/>
              </a:lnSpc>
              <a:spcBef>
                <a:spcPts val="400"/>
              </a:spcBef>
              <a:spcAft>
                <a:spcPts val="0"/>
              </a:spcAft>
              <a:buClr>
                <a:srgbClr val="000058"/>
              </a:buClr>
              <a:buSzPts val="2000"/>
              <a:buChar char="•"/>
              <a:defRPr sz="2000"/>
            </a:lvl3pPr>
            <a:lvl4pPr indent="-342900" lvl="3" marL="1828800" algn="l">
              <a:lnSpc>
                <a:spcPct val="100000"/>
              </a:lnSpc>
              <a:spcBef>
                <a:spcPts val="360"/>
              </a:spcBef>
              <a:spcAft>
                <a:spcPts val="0"/>
              </a:spcAft>
              <a:buClr>
                <a:srgbClr val="000058"/>
              </a:buClr>
              <a:buSzPts val="1800"/>
              <a:buChar char="⮚"/>
              <a:defRPr sz="1800"/>
            </a:lvl4pPr>
            <a:lvl5pPr indent="-342900" lvl="4" marL="2286000" algn="l">
              <a:lnSpc>
                <a:spcPct val="100000"/>
              </a:lnSpc>
              <a:spcBef>
                <a:spcPts val="360"/>
              </a:spcBef>
              <a:spcAft>
                <a:spcPts val="0"/>
              </a:spcAft>
              <a:buClr>
                <a:srgbClr val="000058"/>
              </a:buClr>
              <a:buSzPts val="1800"/>
              <a:buFont typeface="Arial"/>
              <a:buChar char="•"/>
              <a:defRPr sz="1800"/>
            </a:lvl5pPr>
            <a:lvl6pPr indent="-342900" lvl="5" marL="2743200" algn="l">
              <a:lnSpc>
                <a:spcPct val="100000"/>
              </a:lnSpc>
              <a:spcBef>
                <a:spcPts val="360"/>
              </a:spcBef>
              <a:spcAft>
                <a:spcPts val="0"/>
              </a:spcAft>
              <a:buClr>
                <a:srgbClr val="000058"/>
              </a:buClr>
              <a:buSzPts val="1800"/>
              <a:buFont typeface="Arial"/>
              <a:buChar char="•"/>
              <a:defRPr sz="1800"/>
            </a:lvl6pPr>
            <a:lvl7pPr indent="-342900" lvl="6" marL="3200400" algn="l">
              <a:lnSpc>
                <a:spcPct val="100000"/>
              </a:lnSpc>
              <a:spcBef>
                <a:spcPts val="360"/>
              </a:spcBef>
              <a:spcAft>
                <a:spcPts val="0"/>
              </a:spcAft>
              <a:buClr>
                <a:srgbClr val="000058"/>
              </a:buClr>
              <a:buSzPts val="1800"/>
              <a:buFont typeface="Arial"/>
              <a:buChar char="•"/>
              <a:defRPr sz="1800"/>
            </a:lvl7pPr>
            <a:lvl8pPr indent="-342900" lvl="7" marL="3657600" algn="l">
              <a:lnSpc>
                <a:spcPct val="100000"/>
              </a:lnSpc>
              <a:spcBef>
                <a:spcPts val="360"/>
              </a:spcBef>
              <a:spcAft>
                <a:spcPts val="0"/>
              </a:spcAft>
              <a:buClr>
                <a:srgbClr val="000058"/>
              </a:buClr>
              <a:buSzPts val="1800"/>
              <a:buFont typeface="Arial"/>
              <a:buChar char="•"/>
              <a:defRPr sz="1800"/>
            </a:lvl8pPr>
            <a:lvl9pPr indent="-342900" lvl="8" marL="4114800" algn="l">
              <a:lnSpc>
                <a:spcPct val="100000"/>
              </a:lnSpc>
              <a:spcBef>
                <a:spcPts val="360"/>
              </a:spcBef>
              <a:spcAft>
                <a:spcPts val="0"/>
              </a:spcAft>
              <a:buClr>
                <a:srgbClr val="000058"/>
              </a:buClr>
              <a:buSzPts val="1800"/>
              <a:buFont typeface="Arial"/>
              <a:buChar char="•"/>
              <a:defRPr sz="1800"/>
            </a:lvl9pPr>
          </a:lstStyle>
          <a:p/>
        </p:txBody>
      </p:sp>
      <p:sp>
        <p:nvSpPr>
          <p:cNvPr id="32" name="Google Shape;32;g19fbb7584a3_0_55"/>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rgbClr val="000058"/>
              </a:buClr>
              <a:buSzPts val="2800"/>
              <a:buChar char="•"/>
              <a:defRPr sz="2800"/>
            </a:lvl1pPr>
            <a:lvl2pPr indent="-381000" lvl="1" marL="914400" algn="l">
              <a:lnSpc>
                <a:spcPct val="100000"/>
              </a:lnSpc>
              <a:spcBef>
                <a:spcPts val="480"/>
              </a:spcBef>
              <a:spcAft>
                <a:spcPts val="0"/>
              </a:spcAft>
              <a:buClr>
                <a:srgbClr val="000058"/>
              </a:buClr>
              <a:buSzPts val="2400"/>
              <a:buChar char="−"/>
              <a:defRPr sz="2400"/>
            </a:lvl2pPr>
            <a:lvl3pPr indent="-355600" lvl="2" marL="1371600" algn="l">
              <a:lnSpc>
                <a:spcPct val="100000"/>
              </a:lnSpc>
              <a:spcBef>
                <a:spcPts val="400"/>
              </a:spcBef>
              <a:spcAft>
                <a:spcPts val="0"/>
              </a:spcAft>
              <a:buClr>
                <a:srgbClr val="000058"/>
              </a:buClr>
              <a:buSzPts val="2000"/>
              <a:buChar char="•"/>
              <a:defRPr sz="2000"/>
            </a:lvl3pPr>
            <a:lvl4pPr indent="-342900" lvl="3" marL="1828800" algn="l">
              <a:lnSpc>
                <a:spcPct val="100000"/>
              </a:lnSpc>
              <a:spcBef>
                <a:spcPts val="360"/>
              </a:spcBef>
              <a:spcAft>
                <a:spcPts val="0"/>
              </a:spcAft>
              <a:buClr>
                <a:srgbClr val="000058"/>
              </a:buClr>
              <a:buSzPts val="1800"/>
              <a:buChar char="⮚"/>
              <a:defRPr sz="1800"/>
            </a:lvl4pPr>
            <a:lvl5pPr indent="-342900" lvl="4" marL="2286000" algn="l">
              <a:lnSpc>
                <a:spcPct val="100000"/>
              </a:lnSpc>
              <a:spcBef>
                <a:spcPts val="360"/>
              </a:spcBef>
              <a:spcAft>
                <a:spcPts val="0"/>
              </a:spcAft>
              <a:buClr>
                <a:srgbClr val="000058"/>
              </a:buClr>
              <a:buSzPts val="1800"/>
              <a:buFont typeface="Arial"/>
              <a:buChar char="•"/>
              <a:defRPr sz="1800"/>
            </a:lvl5pPr>
            <a:lvl6pPr indent="-342900" lvl="5" marL="2743200" algn="l">
              <a:lnSpc>
                <a:spcPct val="100000"/>
              </a:lnSpc>
              <a:spcBef>
                <a:spcPts val="360"/>
              </a:spcBef>
              <a:spcAft>
                <a:spcPts val="0"/>
              </a:spcAft>
              <a:buClr>
                <a:srgbClr val="000058"/>
              </a:buClr>
              <a:buSzPts val="1800"/>
              <a:buFont typeface="Arial"/>
              <a:buChar char="•"/>
              <a:defRPr sz="1800"/>
            </a:lvl6pPr>
            <a:lvl7pPr indent="-342900" lvl="6" marL="3200400" algn="l">
              <a:lnSpc>
                <a:spcPct val="100000"/>
              </a:lnSpc>
              <a:spcBef>
                <a:spcPts val="360"/>
              </a:spcBef>
              <a:spcAft>
                <a:spcPts val="0"/>
              </a:spcAft>
              <a:buClr>
                <a:srgbClr val="000058"/>
              </a:buClr>
              <a:buSzPts val="1800"/>
              <a:buFont typeface="Arial"/>
              <a:buChar char="•"/>
              <a:defRPr sz="1800"/>
            </a:lvl7pPr>
            <a:lvl8pPr indent="-342900" lvl="7" marL="3657600" algn="l">
              <a:lnSpc>
                <a:spcPct val="100000"/>
              </a:lnSpc>
              <a:spcBef>
                <a:spcPts val="360"/>
              </a:spcBef>
              <a:spcAft>
                <a:spcPts val="0"/>
              </a:spcAft>
              <a:buClr>
                <a:srgbClr val="000058"/>
              </a:buClr>
              <a:buSzPts val="1800"/>
              <a:buFont typeface="Arial"/>
              <a:buChar char="•"/>
              <a:defRPr sz="1800"/>
            </a:lvl8pPr>
            <a:lvl9pPr indent="-342900" lvl="8" marL="4114800" algn="l">
              <a:lnSpc>
                <a:spcPct val="100000"/>
              </a:lnSpc>
              <a:spcBef>
                <a:spcPts val="360"/>
              </a:spcBef>
              <a:spcAft>
                <a:spcPts val="0"/>
              </a:spcAft>
              <a:buClr>
                <a:srgbClr val="000058"/>
              </a:buClr>
              <a:buSzPts val="1800"/>
              <a:buFont typeface="Arial"/>
              <a:buChar char="•"/>
              <a:defRPr sz="1800"/>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33" name="Shape 33"/>
        <p:cNvGrpSpPr/>
        <p:nvPr/>
      </p:nvGrpSpPr>
      <p:grpSpPr>
        <a:xfrm>
          <a:off x="0" y="0"/>
          <a:ext cx="0" cy="0"/>
          <a:chOff x="0" y="0"/>
          <a:chExt cx="0" cy="0"/>
        </a:xfrm>
      </p:grpSpPr>
      <p:sp>
        <p:nvSpPr>
          <p:cNvPr id="34" name="Google Shape;34;g19fbb7584a3_0_1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35" name="Google Shape;35;g19fbb7584a3_0_16"/>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36" name="Google Shape;36;g19fbb7584a3_0_16"/>
          <p:cNvSpPr txBox="1"/>
          <p:nvPr>
            <p:ph idx="2" type="body"/>
          </p:nvPr>
        </p:nvSpPr>
        <p:spPr>
          <a:xfrm>
            <a:off x="4648200" y="1295400"/>
            <a:ext cx="3810000" cy="22479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37" name="Google Shape;37;g19fbb7584a3_0_16"/>
          <p:cNvSpPr txBox="1"/>
          <p:nvPr>
            <p:ph idx="3" type="body"/>
          </p:nvPr>
        </p:nvSpPr>
        <p:spPr>
          <a:xfrm>
            <a:off x="4648200" y="3695700"/>
            <a:ext cx="3810000" cy="22479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38" name="Shape 38"/>
        <p:cNvGrpSpPr/>
        <p:nvPr/>
      </p:nvGrpSpPr>
      <p:grpSpPr>
        <a:xfrm>
          <a:off x="0" y="0"/>
          <a:ext cx="0" cy="0"/>
          <a:chOff x="0" y="0"/>
          <a:chExt cx="0" cy="0"/>
        </a:xfrm>
      </p:grpSpPr>
      <p:sp>
        <p:nvSpPr>
          <p:cNvPr id="39" name="Google Shape;39;g19fbb7584a3_0_24"/>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40" name="Shape 40"/>
        <p:cNvGrpSpPr/>
        <p:nvPr/>
      </p:nvGrpSpPr>
      <p:grpSpPr>
        <a:xfrm>
          <a:off x="0" y="0"/>
          <a:ext cx="0" cy="0"/>
          <a:chOff x="0" y="0"/>
          <a:chExt cx="0" cy="0"/>
        </a:xfrm>
      </p:grpSpPr>
      <p:sp>
        <p:nvSpPr>
          <p:cNvPr id="41" name="Google Shape;41;g19fbb7584a3_0_2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42" name="Google Shape;42;g19fbb7584a3_0_26"/>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43" name="Google Shape;43;g19fbb7584a3_0_26"/>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Diagram or Organization Chart" type="dgm">
  <p:cSld name="DIAGRAM">
    <p:spTree>
      <p:nvGrpSpPr>
        <p:cNvPr id="44" name="Shape 44"/>
        <p:cNvGrpSpPr/>
        <p:nvPr/>
      </p:nvGrpSpPr>
      <p:grpSpPr>
        <a:xfrm>
          <a:off x="0" y="0"/>
          <a:ext cx="0" cy="0"/>
          <a:chOff x="0" y="0"/>
          <a:chExt cx="0" cy="0"/>
        </a:xfrm>
      </p:grpSpPr>
      <p:sp>
        <p:nvSpPr>
          <p:cNvPr id="45" name="Google Shape;45;g19fbb7584a3_0_30"/>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46" name="Google Shape;46;g19fbb7584a3_0_30"/>
          <p:cNvSpPr/>
          <p:nvPr>
            <p:ph idx="2" type="dgm"/>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47" name="Shape 47"/>
        <p:cNvGrpSpPr/>
        <p:nvPr/>
      </p:nvGrpSpPr>
      <p:grpSpPr>
        <a:xfrm>
          <a:off x="0" y="0"/>
          <a:ext cx="0" cy="0"/>
          <a:chOff x="0" y="0"/>
          <a:chExt cx="0" cy="0"/>
        </a:xfrm>
      </p:grpSpPr>
      <p:sp>
        <p:nvSpPr>
          <p:cNvPr id="48" name="Google Shape;48;g19fbb7584a3_0_33"/>
          <p:cNvSpPr txBox="1"/>
          <p:nvPr>
            <p:ph type="title"/>
          </p:nvPr>
        </p:nvSpPr>
        <p:spPr>
          <a:xfrm rot="5400000">
            <a:off x="4823550" y="2080488"/>
            <a:ext cx="5669100" cy="20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49" name="Google Shape;49;g19fbb7584a3_0_33"/>
          <p:cNvSpPr txBox="1"/>
          <p:nvPr>
            <p:ph idx="1" type="body"/>
          </p:nvPr>
        </p:nvSpPr>
        <p:spPr>
          <a:xfrm rot="5400000">
            <a:off x="632550" y="99288"/>
            <a:ext cx="5669100"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0" name="Shape 50"/>
        <p:cNvGrpSpPr/>
        <p:nvPr/>
      </p:nvGrpSpPr>
      <p:grpSpPr>
        <a:xfrm>
          <a:off x="0" y="0"/>
          <a:ext cx="0" cy="0"/>
          <a:chOff x="0" y="0"/>
          <a:chExt cx="0" cy="0"/>
        </a:xfrm>
      </p:grpSpPr>
      <p:sp>
        <p:nvSpPr>
          <p:cNvPr id="51" name="Google Shape;51;g19fbb7584a3_0_3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52" name="Google Shape;52;g19fbb7584a3_0_36"/>
          <p:cNvSpPr txBox="1"/>
          <p:nvPr>
            <p:ph idx="1" type="body"/>
          </p:nvPr>
        </p:nvSpPr>
        <p:spPr>
          <a:xfrm rot="5400000">
            <a:off x="2247900" y="-266700"/>
            <a:ext cx="4648200" cy="77724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3" name="Shape 53"/>
        <p:cNvGrpSpPr/>
        <p:nvPr/>
      </p:nvGrpSpPr>
      <p:grpSpPr>
        <a:xfrm>
          <a:off x="0" y="0"/>
          <a:ext cx="0" cy="0"/>
          <a:chOff x="0" y="0"/>
          <a:chExt cx="0" cy="0"/>
        </a:xfrm>
      </p:grpSpPr>
      <p:sp>
        <p:nvSpPr>
          <p:cNvPr id="54" name="Google Shape;54;g19fbb7584a3_0_39"/>
          <p:cNvSpPr txBox="1"/>
          <p:nvPr>
            <p:ph type="title"/>
          </p:nvPr>
        </p:nvSpPr>
        <p:spPr>
          <a:xfrm>
            <a:off x="1792288" y="4800601"/>
            <a:ext cx="5486400" cy="5667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55" name="Google Shape;55;g19fbb7584a3_0_39"/>
          <p:cNvSpPr/>
          <p:nvPr>
            <p:ph idx="2" type="pic"/>
          </p:nvPr>
        </p:nvSpPr>
        <p:spPr>
          <a:xfrm>
            <a:off x="1792288" y="612775"/>
            <a:ext cx="5486400" cy="4114800"/>
          </a:xfrm>
          <a:prstGeom prst="rect">
            <a:avLst/>
          </a:prstGeom>
          <a:noFill/>
          <a:ln>
            <a:noFill/>
          </a:ln>
        </p:spPr>
      </p:sp>
      <p:sp>
        <p:nvSpPr>
          <p:cNvPr id="56" name="Google Shape;56;g19fbb7584a3_0_39"/>
          <p:cNvSpPr txBox="1"/>
          <p:nvPr>
            <p:ph idx="1" type="body"/>
          </p:nvPr>
        </p:nvSpPr>
        <p:spPr>
          <a:xfrm>
            <a:off x="1792288" y="5367339"/>
            <a:ext cx="5486400" cy="8049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rgbClr val="000058"/>
              </a:buClr>
              <a:buSzPts val="1400"/>
              <a:buNone/>
              <a:defRPr sz="1400"/>
            </a:lvl1pPr>
            <a:lvl2pPr indent="-228600" lvl="1" marL="914400" algn="l">
              <a:lnSpc>
                <a:spcPct val="100000"/>
              </a:lnSpc>
              <a:spcBef>
                <a:spcPts val="240"/>
              </a:spcBef>
              <a:spcAft>
                <a:spcPts val="0"/>
              </a:spcAft>
              <a:buClr>
                <a:srgbClr val="000058"/>
              </a:buClr>
              <a:buSzPts val="1200"/>
              <a:buNone/>
              <a:defRPr sz="1200"/>
            </a:lvl2pPr>
            <a:lvl3pPr indent="-228600" lvl="2" marL="1371600" algn="l">
              <a:lnSpc>
                <a:spcPct val="100000"/>
              </a:lnSpc>
              <a:spcBef>
                <a:spcPts val="200"/>
              </a:spcBef>
              <a:spcAft>
                <a:spcPts val="0"/>
              </a:spcAft>
              <a:buClr>
                <a:srgbClr val="000058"/>
              </a:buClr>
              <a:buSzPts val="1000"/>
              <a:buNone/>
              <a:defRPr sz="1000"/>
            </a:lvl3pPr>
            <a:lvl4pPr indent="-228600" lvl="3" marL="1828800" algn="l">
              <a:lnSpc>
                <a:spcPct val="100000"/>
              </a:lnSpc>
              <a:spcBef>
                <a:spcPts val="180"/>
              </a:spcBef>
              <a:spcAft>
                <a:spcPts val="0"/>
              </a:spcAft>
              <a:buClr>
                <a:srgbClr val="000058"/>
              </a:buClr>
              <a:buSzPts val="900"/>
              <a:buNone/>
              <a:defRPr sz="900"/>
            </a:lvl4pPr>
            <a:lvl5pPr indent="-228600" lvl="4" marL="2286000" algn="l">
              <a:lnSpc>
                <a:spcPct val="100000"/>
              </a:lnSpc>
              <a:spcBef>
                <a:spcPts val="180"/>
              </a:spcBef>
              <a:spcAft>
                <a:spcPts val="0"/>
              </a:spcAft>
              <a:buClr>
                <a:srgbClr val="000058"/>
              </a:buClr>
              <a:buSzPts val="900"/>
              <a:buFont typeface="Arial"/>
              <a:buNone/>
              <a:defRPr sz="900"/>
            </a:lvl5pPr>
            <a:lvl6pPr indent="-228600" lvl="5" marL="2743200" algn="l">
              <a:lnSpc>
                <a:spcPct val="100000"/>
              </a:lnSpc>
              <a:spcBef>
                <a:spcPts val="180"/>
              </a:spcBef>
              <a:spcAft>
                <a:spcPts val="0"/>
              </a:spcAft>
              <a:buClr>
                <a:srgbClr val="000058"/>
              </a:buClr>
              <a:buSzPts val="900"/>
              <a:buFont typeface="Arial"/>
              <a:buNone/>
              <a:defRPr sz="900"/>
            </a:lvl6pPr>
            <a:lvl7pPr indent="-228600" lvl="6" marL="3200400" algn="l">
              <a:lnSpc>
                <a:spcPct val="100000"/>
              </a:lnSpc>
              <a:spcBef>
                <a:spcPts val="180"/>
              </a:spcBef>
              <a:spcAft>
                <a:spcPts val="0"/>
              </a:spcAft>
              <a:buClr>
                <a:srgbClr val="000058"/>
              </a:buClr>
              <a:buSzPts val="900"/>
              <a:buFont typeface="Arial"/>
              <a:buNone/>
              <a:defRPr sz="900"/>
            </a:lvl7pPr>
            <a:lvl8pPr indent="-228600" lvl="7" marL="3657600" algn="l">
              <a:lnSpc>
                <a:spcPct val="100000"/>
              </a:lnSpc>
              <a:spcBef>
                <a:spcPts val="180"/>
              </a:spcBef>
              <a:spcAft>
                <a:spcPts val="0"/>
              </a:spcAft>
              <a:buClr>
                <a:srgbClr val="000058"/>
              </a:buClr>
              <a:buSzPts val="900"/>
              <a:buFont typeface="Arial"/>
              <a:buNone/>
              <a:defRPr sz="900"/>
            </a:lvl8pPr>
            <a:lvl9pPr indent="-228600" lvl="8" marL="411480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7" name="Shape 57"/>
        <p:cNvGrpSpPr/>
        <p:nvPr/>
      </p:nvGrpSpPr>
      <p:grpSpPr>
        <a:xfrm>
          <a:off x="0" y="0"/>
          <a:ext cx="0" cy="0"/>
          <a:chOff x="0" y="0"/>
          <a:chExt cx="0" cy="0"/>
        </a:xfrm>
      </p:grpSpPr>
      <p:sp>
        <p:nvSpPr>
          <p:cNvPr id="58" name="Google Shape;58;g19fbb7584a3_0_43"/>
          <p:cNvSpPr txBox="1"/>
          <p:nvPr>
            <p:ph type="title"/>
          </p:nvPr>
        </p:nvSpPr>
        <p:spPr>
          <a:xfrm>
            <a:off x="457201" y="273050"/>
            <a:ext cx="3008400" cy="1162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59" name="Google Shape;59;g19fbb7584a3_0_43"/>
          <p:cNvSpPr txBox="1"/>
          <p:nvPr>
            <p:ph idx="1" type="body"/>
          </p:nvPr>
        </p:nvSpPr>
        <p:spPr>
          <a:xfrm>
            <a:off x="3575050" y="273051"/>
            <a:ext cx="5111700" cy="5853000"/>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rgbClr val="000058"/>
              </a:buClr>
              <a:buSzPts val="3200"/>
              <a:buChar char="•"/>
              <a:defRPr sz="3200"/>
            </a:lvl1pPr>
            <a:lvl2pPr indent="-406400" lvl="1" marL="914400" algn="l">
              <a:lnSpc>
                <a:spcPct val="100000"/>
              </a:lnSpc>
              <a:spcBef>
                <a:spcPts val="560"/>
              </a:spcBef>
              <a:spcAft>
                <a:spcPts val="0"/>
              </a:spcAft>
              <a:buClr>
                <a:srgbClr val="000058"/>
              </a:buClr>
              <a:buSzPts val="2800"/>
              <a:buChar char="−"/>
              <a:defRPr sz="2800"/>
            </a:lvl2pPr>
            <a:lvl3pPr indent="-381000" lvl="2" marL="1371600" algn="l">
              <a:lnSpc>
                <a:spcPct val="100000"/>
              </a:lnSpc>
              <a:spcBef>
                <a:spcPts val="480"/>
              </a:spcBef>
              <a:spcAft>
                <a:spcPts val="0"/>
              </a:spcAft>
              <a:buClr>
                <a:srgbClr val="000058"/>
              </a:buClr>
              <a:buSzPts val="2400"/>
              <a:buChar char="•"/>
              <a:defRPr sz="2400"/>
            </a:lvl3pPr>
            <a:lvl4pPr indent="-355600" lvl="3" marL="1828800" algn="l">
              <a:lnSpc>
                <a:spcPct val="100000"/>
              </a:lnSpc>
              <a:spcBef>
                <a:spcPts val="400"/>
              </a:spcBef>
              <a:spcAft>
                <a:spcPts val="0"/>
              </a:spcAft>
              <a:buClr>
                <a:srgbClr val="000058"/>
              </a:buClr>
              <a:buSzPts val="2000"/>
              <a:buChar char="⮚"/>
              <a:defRPr sz="2000"/>
            </a:lvl4pPr>
            <a:lvl5pPr indent="-355600" lvl="4" marL="2286000" algn="l">
              <a:lnSpc>
                <a:spcPct val="100000"/>
              </a:lnSpc>
              <a:spcBef>
                <a:spcPts val="400"/>
              </a:spcBef>
              <a:spcAft>
                <a:spcPts val="0"/>
              </a:spcAft>
              <a:buClr>
                <a:srgbClr val="000058"/>
              </a:buClr>
              <a:buSzPts val="2000"/>
              <a:buFont typeface="Arial"/>
              <a:buChar char="•"/>
              <a:defRPr sz="2000"/>
            </a:lvl5pPr>
            <a:lvl6pPr indent="-355600" lvl="5" marL="2743200" algn="l">
              <a:lnSpc>
                <a:spcPct val="100000"/>
              </a:lnSpc>
              <a:spcBef>
                <a:spcPts val="400"/>
              </a:spcBef>
              <a:spcAft>
                <a:spcPts val="0"/>
              </a:spcAft>
              <a:buClr>
                <a:srgbClr val="000058"/>
              </a:buClr>
              <a:buSzPts val="2000"/>
              <a:buFont typeface="Arial"/>
              <a:buChar char="•"/>
              <a:defRPr sz="2000"/>
            </a:lvl6pPr>
            <a:lvl7pPr indent="-355600" lvl="6" marL="3200400" algn="l">
              <a:lnSpc>
                <a:spcPct val="100000"/>
              </a:lnSpc>
              <a:spcBef>
                <a:spcPts val="400"/>
              </a:spcBef>
              <a:spcAft>
                <a:spcPts val="0"/>
              </a:spcAft>
              <a:buClr>
                <a:srgbClr val="000058"/>
              </a:buClr>
              <a:buSzPts val="2000"/>
              <a:buFont typeface="Arial"/>
              <a:buChar char="•"/>
              <a:defRPr sz="2000"/>
            </a:lvl7pPr>
            <a:lvl8pPr indent="-355600" lvl="7" marL="3657600" algn="l">
              <a:lnSpc>
                <a:spcPct val="100000"/>
              </a:lnSpc>
              <a:spcBef>
                <a:spcPts val="400"/>
              </a:spcBef>
              <a:spcAft>
                <a:spcPts val="0"/>
              </a:spcAft>
              <a:buClr>
                <a:srgbClr val="000058"/>
              </a:buClr>
              <a:buSzPts val="2000"/>
              <a:buFont typeface="Arial"/>
              <a:buChar char="•"/>
              <a:defRPr sz="2000"/>
            </a:lvl8pPr>
            <a:lvl9pPr indent="-355600" lvl="8" marL="4114800" algn="l">
              <a:lnSpc>
                <a:spcPct val="100000"/>
              </a:lnSpc>
              <a:spcBef>
                <a:spcPts val="400"/>
              </a:spcBef>
              <a:spcAft>
                <a:spcPts val="0"/>
              </a:spcAft>
              <a:buClr>
                <a:srgbClr val="000058"/>
              </a:buClr>
              <a:buSzPts val="2000"/>
              <a:buFont typeface="Arial"/>
              <a:buChar char="•"/>
              <a:defRPr sz="2000"/>
            </a:lvl9pPr>
          </a:lstStyle>
          <a:p/>
        </p:txBody>
      </p:sp>
      <p:sp>
        <p:nvSpPr>
          <p:cNvPr id="60" name="Google Shape;60;g19fbb7584a3_0_43"/>
          <p:cNvSpPr txBox="1"/>
          <p:nvPr>
            <p:ph idx="2" type="body"/>
          </p:nvPr>
        </p:nvSpPr>
        <p:spPr>
          <a:xfrm>
            <a:off x="457201" y="1435101"/>
            <a:ext cx="3008400" cy="46911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rgbClr val="000058"/>
              </a:buClr>
              <a:buSzPts val="1400"/>
              <a:buNone/>
              <a:defRPr sz="1400"/>
            </a:lvl1pPr>
            <a:lvl2pPr indent="-228600" lvl="1" marL="914400" algn="l">
              <a:lnSpc>
                <a:spcPct val="100000"/>
              </a:lnSpc>
              <a:spcBef>
                <a:spcPts val="240"/>
              </a:spcBef>
              <a:spcAft>
                <a:spcPts val="0"/>
              </a:spcAft>
              <a:buClr>
                <a:srgbClr val="000058"/>
              </a:buClr>
              <a:buSzPts val="1200"/>
              <a:buNone/>
              <a:defRPr sz="1200"/>
            </a:lvl2pPr>
            <a:lvl3pPr indent="-228600" lvl="2" marL="1371600" algn="l">
              <a:lnSpc>
                <a:spcPct val="100000"/>
              </a:lnSpc>
              <a:spcBef>
                <a:spcPts val="200"/>
              </a:spcBef>
              <a:spcAft>
                <a:spcPts val="0"/>
              </a:spcAft>
              <a:buClr>
                <a:srgbClr val="000058"/>
              </a:buClr>
              <a:buSzPts val="1000"/>
              <a:buNone/>
              <a:defRPr sz="1000"/>
            </a:lvl3pPr>
            <a:lvl4pPr indent="-228600" lvl="3" marL="1828800" algn="l">
              <a:lnSpc>
                <a:spcPct val="100000"/>
              </a:lnSpc>
              <a:spcBef>
                <a:spcPts val="180"/>
              </a:spcBef>
              <a:spcAft>
                <a:spcPts val="0"/>
              </a:spcAft>
              <a:buClr>
                <a:srgbClr val="000058"/>
              </a:buClr>
              <a:buSzPts val="900"/>
              <a:buNone/>
              <a:defRPr sz="900"/>
            </a:lvl4pPr>
            <a:lvl5pPr indent="-228600" lvl="4" marL="2286000" algn="l">
              <a:lnSpc>
                <a:spcPct val="100000"/>
              </a:lnSpc>
              <a:spcBef>
                <a:spcPts val="180"/>
              </a:spcBef>
              <a:spcAft>
                <a:spcPts val="0"/>
              </a:spcAft>
              <a:buClr>
                <a:srgbClr val="000058"/>
              </a:buClr>
              <a:buSzPts val="900"/>
              <a:buFont typeface="Arial"/>
              <a:buNone/>
              <a:defRPr sz="900"/>
            </a:lvl5pPr>
            <a:lvl6pPr indent="-228600" lvl="5" marL="2743200" algn="l">
              <a:lnSpc>
                <a:spcPct val="100000"/>
              </a:lnSpc>
              <a:spcBef>
                <a:spcPts val="180"/>
              </a:spcBef>
              <a:spcAft>
                <a:spcPts val="0"/>
              </a:spcAft>
              <a:buClr>
                <a:srgbClr val="000058"/>
              </a:buClr>
              <a:buSzPts val="900"/>
              <a:buFont typeface="Arial"/>
              <a:buNone/>
              <a:defRPr sz="900"/>
            </a:lvl6pPr>
            <a:lvl7pPr indent="-228600" lvl="6" marL="3200400" algn="l">
              <a:lnSpc>
                <a:spcPct val="100000"/>
              </a:lnSpc>
              <a:spcBef>
                <a:spcPts val="180"/>
              </a:spcBef>
              <a:spcAft>
                <a:spcPts val="0"/>
              </a:spcAft>
              <a:buClr>
                <a:srgbClr val="000058"/>
              </a:buClr>
              <a:buSzPts val="900"/>
              <a:buFont typeface="Arial"/>
              <a:buNone/>
              <a:defRPr sz="900"/>
            </a:lvl7pPr>
            <a:lvl8pPr indent="-228600" lvl="7" marL="3657600" algn="l">
              <a:lnSpc>
                <a:spcPct val="100000"/>
              </a:lnSpc>
              <a:spcBef>
                <a:spcPts val="180"/>
              </a:spcBef>
              <a:spcAft>
                <a:spcPts val="0"/>
              </a:spcAft>
              <a:buClr>
                <a:srgbClr val="000058"/>
              </a:buClr>
              <a:buSzPts val="900"/>
              <a:buFont typeface="Arial"/>
              <a:buNone/>
              <a:defRPr sz="900"/>
            </a:lvl8pPr>
            <a:lvl9pPr indent="-228600" lvl="8" marL="411480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1" name="Shape 61"/>
        <p:cNvGrpSpPr/>
        <p:nvPr/>
      </p:nvGrpSpPr>
      <p:grpSpPr>
        <a:xfrm>
          <a:off x="0" y="0"/>
          <a:ext cx="0" cy="0"/>
          <a:chOff x="0" y="0"/>
          <a:chExt cx="0" cy="0"/>
        </a:xfrm>
      </p:grpSpPr>
      <p:sp>
        <p:nvSpPr>
          <p:cNvPr id="62" name="Google Shape;62;g19fbb7584a3_0_47"/>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3" name="Shape 63"/>
        <p:cNvGrpSpPr/>
        <p:nvPr/>
      </p:nvGrpSpPr>
      <p:grpSpPr>
        <a:xfrm>
          <a:off x="0" y="0"/>
          <a:ext cx="0" cy="0"/>
          <a:chOff x="0" y="0"/>
          <a:chExt cx="0" cy="0"/>
        </a:xfrm>
      </p:grpSpPr>
      <p:sp>
        <p:nvSpPr>
          <p:cNvPr id="64" name="Google Shape;64;g19fbb7584a3_0_49"/>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65" name="Google Shape;65;g19fbb7584a3_0_49"/>
          <p:cNvSpPr txBox="1"/>
          <p:nvPr>
            <p:ph idx="1" type="body"/>
          </p:nvPr>
        </p:nvSpPr>
        <p:spPr>
          <a:xfrm>
            <a:off x="457201" y="1535113"/>
            <a:ext cx="4040100" cy="6399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rgbClr val="000058"/>
              </a:buClr>
              <a:buSzPts val="2400"/>
              <a:buNone/>
              <a:defRPr b="1" sz="2400"/>
            </a:lvl1pPr>
            <a:lvl2pPr indent="-228600" lvl="1" marL="914400" algn="l">
              <a:lnSpc>
                <a:spcPct val="100000"/>
              </a:lnSpc>
              <a:spcBef>
                <a:spcPts val="400"/>
              </a:spcBef>
              <a:spcAft>
                <a:spcPts val="0"/>
              </a:spcAft>
              <a:buClr>
                <a:srgbClr val="000058"/>
              </a:buClr>
              <a:buSzPts val="2000"/>
              <a:buNone/>
              <a:defRPr b="1" sz="2000"/>
            </a:lvl2pPr>
            <a:lvl3pPr indent="-228600" lvl="2" marL="1371600" algn="l">
              <a:lnSpc>
                <a:spcPct val="100000"/>
              </a:lnSpc>
              <a:spcBef>
                <a:spcPts val="360"/>
              </a:spcBef>
              <a:spcAft>
                <a:spcPts val="0"/>
              </a:spcAft>
              <a:buClr>
                <a:srgbClr val="000058"/>
              </a:buClr>
              <a:buSzPts val="1800"/>
              <a:buNone/>
              <a:defRPr b="1" sz="1800"/>
            </a:lvl3pPr>
            <a:lvl4pPr indent="-228600" lvl="3" marL="1828800" algn="l">
              <a:lnSpc>
                <a:spcPct val="100000"/>
              </a:lnSpc>
              <a:spcBef>
                <a:spcPts val="320"/>
              </a:spcBef>
              <a:spcAft>
                <a:spcPts val="0"/>
              </a:spcAft>
              <a:buClr>
                <a:srgbClr val="000058"/>
              </a:buClr>
              <a:buSzPts val="1600"/>
              <a:buNone/>
              <a:defRPr b="1" sz="1600"/>
            </a:lvl4pPr>
            <a:lvl5pPr indent="-228600" lvl="4" marL="2286000" algn="l">
              <a:lnSpc>
                <a:spcPct val="100000"/>
              </a:lnSpc>
              <a:spcBef>
                <a:spcPts val="320"/>
              </a:spcBef>
              <a:spcAft>
                <a:spcPts val="0"/>
              </a:spcAft>
              <a:buClr>
                <a:srgbClr val="000058"/>
              </a:buClr>
              <a:buSzPts val="1600"/>
              <a:buFont typeface="Arial"/>
              <a:buNone/>
              <a:defRPr b="1" sz="1600"/>
            </a:lvl5pPr>
            <a:lvl6pPr indent="-228600" lvl="5" marL="2743200" algn="l">
              <a:lnSpc>
                <a:spcPct val="100000"/>
              </a:lnSpc>
              <a:spcBef>
                <a:spcPts val="320"/>
              </a:spcBef>
              <a:spcAft>
                <a:spcPts val="0"/>
              </a:spcAft>
              <a:buClr>
                <a:srgbClr val="000058"/>
              </a:buClr>
              <a:buSzPts val="1600"/>
              <a:buFont typeface="Arial"/>
              <a:buNone/>
              <a:defRPr b="1" sz="1600"/>
            </a:lvl6pPr>
            <a:lvl7pPr indent="-228600" lvl="6" marL="3200400" algn="l">
              <a:lnSpc>
                <a:spcPct val="100000"/>
              </a:lnSpc>
              <a:spcBef>
                <a:spcPts val="320"/>
              </a:spcBef>
              <a:spcAft>
                <a:spcPts val="0"/>
              </a:spcAft>
              <a:buClr>
                <a:srgbClr val="000058"/>
              </a:buClr>
              <a:buSzPts val="1600"/>
              <a:buFont typeface="Arial"/>
              <a:buNone/>
              <a:defRPr b="1" sz="1600"/>
            </a:lvl7pPr>
            <a:lvl8pPr indent="-228600" lvl="7" marL="3657600" algn="l">
              <a:lnSpc>
                <a:spcPct val="100000"/>
              </a:lnSpc>
              <a:spcBef>
                <a:spcPts val="320"/>
              </a:spcBef>
              <a:spcAft>
                <a:spcPts val="0"/>
              </a:spcAft>
              <a:buClr>
                <a:srgbClr val="000058"/>
              </a:buClr>
              <a:buSzPts val="1600"/>
              <a:buFont typeface="Arial"/>
              <a:buNone/>
              <a:defRPr b="1" sz="1600"/>
            </a:lvl8pPr>
            <a:lvl9pPr indent="-228600" lvl="8" marL="4114800" algn="l">
              <a:lnSpc>
                <a:spcPct val="100000"/>
              </a:lnSpc>
              <a:spcBef>
                <a:spcPts val="320"/>
              </a:spcBef>
              <a:spcAft>
                <a:spcPts val="0"/>
              </a:spcAft>
              <a:buClr>
                <a:srgbClr val="000058"/>
              </a:buClr>
              <a:buSzPts val="1600"/>
              <a:buFont typeface="Arial"/>
              <a:buNone/>
              <a:defRPr b="1" sz="1600"/>
            </a:lvl9pPr>
          </a:lstStyle>
          <a:p/>
        </p:txBody>
      </p:sp>
      <p:sp>
        <p:nvSpPr>
          <p:cNvPr id="66" name="Google Shape;66;g19fbb7584a3_0_49"/>
          <p:cNvSpPr txBox="1"/>
          <p:nvPr>
            <p:ph idx="2" type="body"/>
          </p:nvPr>
        </p:nvSpPr>
        <p:spPr>
          <a:xfrm>
            <a:off x="457201" y="2174875"/>
            <a:ext cx="4040100" cy="3951300"/>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rgbClr val="000058"/>
              </a:buClr>
              <a:buSzPts val="2400"/>
              <a:buChar char="•"/>
              <a:defRPr sz="2400"/>
            </a:lvl1pPr>
            <a:lvl2pPr indent="-355600" lvl="1" marL="914400" algn="l">
              <a:lnSpc>
                <a:spcPct val="100000"/>
              </a:lnSpc>
              <a:spcBef>
                <a:spcPts val="400"/>
              </a:spcBef>
              <a:spcAft>
                <a:spcPts val="0"/>
              </a:spcAft>
              <a:buClr>
                <a:srgbClr val="000058"/>
              </a:buClr>
              <a:buSzPts val="2000"/>
              <a:buChar char="−"/>
              <a:defRPr sz="2000"/>
            </a:lvl2pPr>
            <a:lvl3pPr indent="-342900" lvl="2" marL="1371600" algn="l">
              <a:lnSpc>
                <a:spcPct val="100000"/>
              </a:lnSpc>
              <a:spcBef>
                <a:spcPts val="360"/>
              </a:spcBef>
              <a:spcAft>
                <a:spcPts val="0"/>
              </a:spcAft>
              <a:buClr>
                <a:srgbClr val="000058"/>
              </a:buClr>
              <a:buSzPts val="1800"/>
              <a:buChar char="•"/>
              <a:defRPr sz="1800"/>
            </a:lvl3pPr>
            <a:lvl4pPr indent="-330200" lvl="3" marL="1828800" algn="l">
              <a:lnSpc>
                <a:spcPct val="100000"/>
              </a:lnSpc>
              <a:spcBef>
                <a:spcPts val="320"/>
              </a:spcBef>
              <a:spcAft>
                <a:spcPts val="0"/>
              </a:spcAft>
              <a:buClr>
                <a:srgbClr val="000058"/>
              </a:buClr>
              <a:buSzPts val="1600"/>
              <a:buChar char="⮚"/>
              <a:defRPr sz="1600"/>
            </a:lvl4pPr>
            <a:lvl5pPr indent="-330200" lvl="4" marL="2286000" algn="l">
              <a:lnSpc>
                <a:spcPct val="100000"/>
              </a:lnSpc>
              <a:spcBef>
                <a:spcPts val="320"/>
              </a:spcBef>
              <a:spcAft>
                <a:spcPts val="0"/>
              </a:spcAft>
              <a:buClr>
                <a:srgbClr val="000058"/>
              </a:buClr>
              <a:buSzPts val="1600"/>
              <a:buFont typeface="Arial"/>
              <a:buChar char="•"/>
              <a:defRPr sz="1600"/>
            </a:lvl5pPr>
            <a:lvl6pPr indent="-330200" lvl="5" marL="2743200" algn="l">
              <a:lnSpc>
                <a:spcPct val="100000"/>
              </a:lnSpc>
              <a:spcBef>
                <a:spcPts val="320"/>
              </a:spcBef>
              <a:spcAft>
                <a:spcPts val="0"/>
              </a:spcAft>
              <a:buClr>
                <a:srgbClr val="000058"/>
              </a:buClr>
              <a:buSzPts val="1600"/>
              <a:buFont typeface="Arial"/>
              <a:buChar char="•"/>
              <a:defRPr sz="1600"/>
            </a:lvl6pPr>
            <a:lvl7pPr indent="-330200" lvl="6" marL="3200400" algn="l">
              <a:lnSpc>
                <a:spcPct val="100000"/>
              </a:lnSpc>
              <a:spcBef>
                <a:spcPts val="320"/>
              </a:spcBef>
              <a:spcAft>
                <a:spcPts val="0"/>
              </a:spcAft>
              <a:buClr>
                <a:srgbClr val="000058"/>
              </a:buClr>
              <a:buSzPts val="1600"/>
              <a:buFont typeface="Arial"/>
              <a:buChar char="•"/>
              <a:defRPr sz="1600"/>
            </a:lvl7pPr>
            <a:lvl8pPr indent="-330200" lvl="7" marL="3657600" algn="l">
              <a:lnSpc>
                <a:spcPct val="100000"/>
              </a:lnSpc>
              <a:spcBef>
                <a:spcPts val="320"/>
              </a:spcBef>
              <a:spcAft>
                <a:spcPts val="0"/>
              </a:spcAft>
              <a:buClr>
                <a:srgbClr val="000058"/>
              </a:buClr>
              <a:buSzPts val="1600"/>
              <a:buFont typeface="Arial"/>
              <a:buChar char="•"/>
              <a:defRPr sz="1600"/>
            </a:lvl8pPr>
            <a:lvl9pPr indent="-330200" lvl="8" marL="4114800" algn="l">
              <a:lnSpc>
                <a:spcPct val="100000"/>
              </a:lnSpc>
              <a:spcBef>
                <a:spcPts val="320"/>
              </a:spcBef>
              <a:spcAft>
                <a:spcPts val="0"/>
              </a:spcAft>
              <a:buClr>
                <a:srgbClr val="000058"/>
              </a:buClr>
              <a:buSzPts val="1600"/>
              <a:buFont typeface="Arial"/>
              <a:buChar char="•"/>
              <a:defRPr sz="1600"/>
            </a:lvl9pPr>
          </a:lstStyle>
          <a:p/>
        </p:txBody>
      </p:sp>
      <p:sp>
        <p:nvSpPr>
          <p:cNvPr id="67" name="Google Shape;67;g19fbb7584a3_0_49"/>
          <p:cNvSpPr txBox="1"/>
          <p:nvPr>
            <p:ph idx="3" type="body"/>
          </p:nvPr>
        </p:nvSpPr>
        <p:spPr>
          <a:xfrm>
            <a:off x="4645026" y="1535113"/>
            <a:ext cx="4041900" cy="6399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rgbClr val="000058"/>
              </a:buClr>
              <a:buSzPts val="2400"/>
              <a:buNone/>
              <a:defRPr b="1" sz="2400"/>
            </a:lvl1pPr>
            <a:lvl2pPr indent="-228600" lvl="1" marL="914400" algn="l">
              <a:lnSpc>
                <a:spcPct val="100000"/>
              </a:lnSpc>
              <a:spcBef>
                <a:spcPts val="400"/>
              </a:spcBef>
              <a:spcAft>
                <a:spcPts val="0"/>
              </a:spcAft>
              <a:buClr>
                <a:srgbClr val="000058"/>
              </a:buClr>
              <a:buSzPts val="2000"/>
              <a:buNone/>
              <a:defRPr b="1" sz="2000"/>
            </a:lvl2pPr>
            <a:lvl3pPr indent="-228600" lvl="2" marL="1371600" algn="l">
              <a:lnSpc>
                <a:spcPct val="100000"/>
              </a:lnSpc>
              <a:spcBef>
                <a:spcPts val="360"/>
              </a:spcBef>
              <a:spcAft>
                <a:spcPts val="0"/>
              </a:spcAft>
              <a:buClr>
                <a:srgbClr val="000058"/>
              </a:buClr>
              <a:buSzPts val="1800"/>
              <a:buNone/>
              <a:defRPr b="1" sz="1800"/>
            </a:lvl3pPr>
            <a:lvl4pPr indent="-228600" lvl="3" marL="1828800" algn="l">
              <a:lnSpc>
                <a:spcPct val="100000"/>
              </a:lnSpc>
              <a:spcBef>
                <a:spcPts val="320"/>
              </a:spcBef>
              <a:spcAft>
                <a:spcPts val="0"/>
              </a:spcAft>
              <a:buClr>
                <a:srgbClr val="000058"/>
              </a:buClr>
              <a:buSzPts val="1600"/>
              <a:buNone/>
              <a:defRPr b="1" sz="1600"/>
            </a:lvl4pPr>
            <a:lvl5pPr indent="-228600" lvl="4" marL="2286000" algn="l">
              <a:lnSpc>
                <a:spcPct val="100000"/>
              </a:lnSpc>
              <a:spcBef>
                <a:spcPts val="320"/>
              </a:spcBef>
              <a:spcAft>
                <a:spcPts val="0"/>
              </a:spcAft>
              <a:buClr>
                <a:srgbClr val="000058"/>
              </a:buClr>
              <a:buSzPts val="1600"/>
              <a:buFont typeface="Arial"/>
              <a:buNone/>
              <a:defRPr b="1" sz="1600"/>
            </a:lvl5pPr>
            <a:lvl6pPr indent="-228600" lvl="5" marL="2743200" algn="l">
              <a:lnSpc>
                <a:spcPct val="100000"/>
              </a:lnSpc>
              <a:spcBef>
                <a:spcPts val="320"/>
              </a:spcBef>
              <a:spcAft>
                <a:spcPts val="0"/>
              </a:spcAft>
              <a:buClr>
                <a:srgbClr val="000058"/>
              </a:buClr>
              <a:buSzPts val="1600"/>
              <a:buFont typeface="Arial"/>
              <a:buNone/>
              <a:defRPr b="1" sz="1600"/>
            </a:lvl6pPr>
            <a:lvl7pPr indent="-228600" lvl="6" marL="3200400" algn="l">
              <a:lnSpc>
                <a:spcPct val="100000"/>
              </a:lnSpc>
              <a:spcBef>
                <a:spcPts val="320"/>
              </a:spcBef>
              <a:spcAft>
                <a:spcPts val="0"/>
              </a:spcAft>
              <a:buClr>
                <a:srgbClr val="000058"/>
              </a:buClr>
              <a:buSzPts val="1600"/>
              <a:buFont typeface="Arial"/>
              <a:buNone/>
              <a:defRPr b="1" sz="1600"/>
            </a:lvl7pPr>
            <a:lvl8pPr indent="-228600" lvl="7" marL="3657600" algn="l">
              <a:lnSpc>
                <a:spcPct val="100000"/>
              </a:lnSpc>
              <a:spcBef>
                <a:spcPts val="320"/>
              </a:spcBef>
              <a:spcAft>
                <a:spcPts val="0"/>
              </a:spcAft>
              <a:buClr>
                <a:srgbClr val="000058"/>
              </a:buClr>
              <a:buSzPts val="1600"/>
              <a:buFont typeface="Arial"/>
              <a:buNone/>
              <a:defRPr b="1" sz="1600"/>
            </a:lvl8pPr>
            <a:lvl9pPr indent="-228600" lvl="8" marL="4114800" algn="l">
              <a:lnSpc>
                <a:spcPct val="100000"/>
              </a:lnSpc>
              <a:spcBef>
                <a:spcPts val="320"/>
              </a:spcBef>
              <a:spcAft>
                <a:spcPts val="0"/>
              </a:spcAft>
              <a:buClr>
                <a:srgbClr val="000058"/>
              </a:buClr>
              <a:buSzPts val="1600"/>
              <a:buFont typeface="Arial"/>
              <a:buNone/>
              <a:defRPr b="1" sz="1600"/>
            </a:lvl9pPr>
          </a:lstStyle>
          <a:p/>
        </p:txBody>
      </p:sp>
      <p:sp>
        <p:nvSpPr>
          <p:cNvPr id="68" name="Google Shape;68;g19fbb7584a3_0_49"/>
          <p:cNvSpPr txBox="1"/>
          <p:nvPr>
            <p:ph idx="4" type="body"/>
          </p:nvPr>
        </p:nvSpPr>
        <p:spPr>
          <a:xfrm>
            <a:off x="4645026" y="2174875"/>
            <a:ext cx="4041900" cy="3951300"/>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rgbClr val="000058"/>
              </a:buClr>
              <a:buSzPts val="2400"/>
              <a:buChar char="•"/>
              <a:defRPr sz="2400"/>
            </a:lvl1pPr>
            <a:lvl2pPr indent="-355600" lvl="1" marL="914400" algn="l">
              <a:lnSpc>
                <a:spcPct val="100000"/>
              </a:lnSpc>
              <a:spcBef>
                <a:spcPts val="400"/>
              </a:spcBef>
              <a:spcAft>
                <a:spcPts val="0"/>
              </a:spcAft>
              <a:buClr>
                <a:srgbClr val="000058"/>
              </a:buClr>
              <a:buSzPts val="2000"/>
              <a:buChar char="−"/>
              <a:defRPr sz="2000"/>
            </a:lvl2pPr>
            <a:lvl3pPr indent="-342900" lvl="2" marL="1371600" algn="l">
              <a:lnSpc>
                <a:spcPct val="100000"/>
              </a:lnSpc>
              <a:spcBef>
                <a:spcPts val="360"/>
              </a:spcBef>
              <a:spcAft>
                <a:spcPts val="0"/>
              </a:spcAft>
              <a:buClr>
                <a:srgbClr val="000058"/>
              </a:buClr>
              <a:buSzPts val="1800"/>
              <a:buChar char="•"/>
              <a:defRPr sz="1800"/>
            </a:lvl3pPr>
            <a:lvl4pPr indent="-330200" lvl="3" marL="1828800" algn="l">
              <a:lnSpc>
                <a:spcPct val="100000"/>
              </a:lnSpc>
              <a:spcBef>
                <a:spcPts val="320"/>
              </a:spcBef>
              <a:spcAft>
                <a:spcPts val="0"/>
              </a:spcAft>
              <a:buClr>
                <a:srgbClr val="000058"/>
              </a:buClr>
              <a:buSzPts val="1600"/>
              <a:buChar char="⮚"/>
              <a:defRPr sz="1600"/>
            </a:lvl4pPr>
            <a:lvl5pPr indent="-330200" lvl="4" marL="2286000" algn="l">
              <a:lnSpc>
                <a:spcPct val="100000"/>
              </a:lnSpc>
              <a:spcBef>
                <a:spcPts val="320"/>
              </a:spcBef>
              <a:spcAft>
                <a:spcPts val="0"/>
              </a:spcAft>
              <a:buClr>
                <a:srgbClr val="000058"/>
              </a:buClr>
              <a:buSzPts val="1600"/>
              <a:buFont typeface="Arial"/>
              <a:buChar char="•"/>
              <a:defRPr sz="1600"/>
            </a:lvl5pPr>
            <a:lvl6pPr indent="-330200" lvl="5" marL="2743200" algn="l">
              <a:lnSpc>
                <a:spcPct val="100000"/>
              </a:lnSpc>
              <a:spcBef>
                <a:spcPts val="320"/>
              </a:spcBef>
              <a:spcAft>
                <a:spcPts val="0"/>
              </a:spcAft>
              <a:buClr>
                <a:srgbClr val="000058"/>
              </a:buClr>
              <a:buSzPts val="1600"/>
              <a:buFont typeface="Arial"/>
              <a:buChar char="•"/>
              <a:defRPr sz="1600"/>
            </a:lvl6pPr>
            <a:lvl7pPr indent="-330200" lvl="6" marL="3200400" algn="l">
              <a:lnSpc>
                <a:spcPct val="100000"/>
              </a:lnSpc>
              <a:spcBef>
                <a:spcPts val="320"/>
              </a:spcBef>
              <a:spcAft>
                <a:spcPts val="0"/>
              </a:spcAft>
              <a:buClr>
                <a:srgbClr val="000058"/>
              </a:buClr>
              <a:buSzPts val="1600"/>
              <a:buFont typeface="Arial"/>
              <a:buChar char="•"/>
              <a:defRPr sz="1600"/>
            </a:lvl7pPr>
            <a:lvl8pPr indent="-330200" lvl="7" marL="3657600" algn="l">
              <a:lnSpc>
                <a:spcPct val="100000"/>
              </a:lnSpc>
              <a:spcBef>
                <a:spcPts val="320"/>
              </a:spcBef>
              <a:spcAft>
                <a:spcPts val="0"/>
              </a:spcAft>
              <a:buClr>
                <a:srgbClr val="000058"/>
              </a:buClr>
              <a:buSzPts val="1600"/>
              <a:buFont typeface="Arial"/>
              <a:buChar char="•"/>
              <a:defRPr sz="1600"/>
            </a:lvl8pPr>
            <a:lvl9pPr indent="-330200" lvl="8" marL="4114800" algn="l">
              <a:lnSpc>
                <a:spcPct val="100000"/>
              </a:lnSpc>
              <a:spcBef>
                <a:spcPts val="320"/>
              </a:spcBef>
              <a:spcAft>
                <a:spcPts val="0"/>
              </a:spcAft>
              <a:buClr>
                <a:srgbClr val="000058"/>
              </a:buClr>
              <a:buSzPts val="1600"/>
              <a:buFont typeface="Arial"/>
              <a:buChar char="•"/>
              <a:defRPr sz="1600"/>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9" name="Shape 69"/>
        <p:cNvGrpSpPr/>
        <p:nvPr/>
      </p:nvGrpSpPr>
      <p:grpSpPr>
        <a:xfrm>
          <a:off x="0" y="0"/>
          <a:ext cx="0" cy="0"/>
          <a:chOff x="0" y="0"/>
          <a:chExt cx="0" cy="0"/>
        </a:xfrm>
      </p:grpSpPr>
      <p:sp>
        <p:nvSpPr>
          <p:cNvPr id="70" name="Google Shape;70;g19fbb7584a3_0_59"/>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4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71" name="Google Shape;71;g19fbb7584a3_0_59"/>
          <p:cNvSpPr txBox="1"/>
          <p:nvPr>
            <p:ph idx="1" type="body"/>
          </p:nvPr>
        </p:nvSpPr>
        <p:spPr>
          <a:xfrm>
            <a:off x="722313" y="2906714"/>
            <a:ext cx="7772400" cy="15003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000058"/>
              </a:buClr>
              <a:buSzPts val="2000"/>
              <a:buNone/>
              <a:defRPr sz="2000"/>
            </a:lvl1pPr>
            <a:lvl2pPr indent="-228600" lvl="1" marL="914400" algn="l">
              <a:lnSpc>
                <a:spcPct val="100000"/>
              </a:lnSpc>
              <a:spcBef>
                <a:spcPts val="360"/>
              </a:spcBef>
              <a:spcAft>
                <a:spcPts val="0"/>
              </a:spcAft>
              <a:buClr>
                <a:srgbClr val="000058"/>
              </a:buClr>
              <a:buSzPts val="1800"/>
              <a:buNone/>
              <a:defRPr sz="1800"/>
            </a:lvl2pPr>
            <a:lvl3pPr indent="-228600" lvl="2" marL="1371600" algn="l">
              <a:lnSpc>
                <a:spcPct val="100000"/>
              </a:lnSpc>
              <a:spcBef>
                <a:spcPts val="320"/>
              </a:spcBef>
              <a:spcAft>
                <a:spcPts val="0"/>
              </a:spcAft>
              <a:buClr>
                <a:srgbClr val="000058"/>
              </a:buClr>
              <a:buSzPts val="1600"/>
              <a:buNone/>
              <a:defRPr sz="1600"/>
            </a:lvl3pPr>
            <a:lvl4pPr indent="-228600" lvl="3" marL="1828800" algn="l">
              <a:lnSpc>
                <a:spcPct val="100000"/>
              </a:lnSpc>
              <a:spcBef>
                <a:spcPts val="280"/>
              </a:spcBef>
              <a:spcAft>
                <a:spcPts val="0"/>
              </a:spcAft>
              <a:buClr>
                <a:srgbClr val="000058"/>
              </a:buClr>
              <a:buSzPts val="1400"/>
              <a:buNone/>
              <a:defRPr sz="1400"/>
            </a:lvl4pPr>
            <a:lvl5pPr indent="-228600" lvl="4" marL="2286000" algn="l">
              <a:lnSpc>
                <a:spcPct val="100000"/>
              </a:lnSpc>
              <a:spcBef>
                <a:spcPts val="280"/>
              </a:spcBef>
              <a:spcAft>
                <a:spcPts val="0"/>
              </a:spcAft>
              <a:buClr>
                <a:srgbClr val="000058"/>
              </a:buClr>
              <a:buSzPts val="1400"/>
              <a:buFont typeface="Arial"/>
              <a:buNone/>
              <a:defRPr sz="1400"/>
            </a:lvl5pPr>
            <a:lvl6pPr indent="-228600" lvl="5" marL="2743200" algn="l">
              <a:lnSpc>
                <a:spcPct val="100000"/>
              </a:lnSpc>
              <a:spcBef>
                <a:spcPts val="280"/>
              </a:spcBef>
              <a:spcAft>
                <a:spcPts val="0"/>
              </a:spcAft>
              <a:buClr>
                <a:srgbClr val="000058"/>
              </a:buClr>
              <a:buSzPts val="1400"/>
              <a:buFont typeface="Arial"/>
              <a:buNone/>
              <a:defRPr sz="1400"/>
            </a:lvl6pPr>
            <a:lvl7pPr indent="-228600" lvl="6" marL="3200400" algn="l">
              <a:lnSpc>
                <a:spcPct val="100000"/>
              </a:lnSpc>
              <a:spcBef>
                <a:spcPts val="280"/>
              </a:spcBef>
              <a:spcAft>
                <a:spcPts val="0"/>
              </a:spcAft>
              <a:buClr>
                <a:srgbClr val="000058"/>
              </a:buClr>
              <a:buSzPts val="1400"/>
              <a:buFont typeface="Arial"/>
              <a:buNone/>
              <a:defRPr sz="1400"/>
            </a:lvl7pPr>
            <a:lvl8pPr indent="-228600" lvl="7" marL="3657600" algn="l">
              <a:lnSpc>
                <a:spcPct val="100000"/>
              </a:lnSpc>
              <a:spcBef>
                <a:spcPts val="280"/>
              </a:spcBef>
              <a:spcAft>
                <a:spcPts val="0"/>
              </a:spcAft>
              <a:buClr>
                <a:srgbClr val="000058"/>
              </a:buClr>
              <a:buSzPts val="1400"/>
              <a:buFont typeface="Arial"/>
              <a:buNone/>
              <a:defRPr sz="1400"/>
            </a:lvl8pPr>
            <a:lvl9pPr indent="-228600" lvl="8" marL="4114800" algn="l">
              <a:lnSpc>
                <a:spcPct val="100000"/>
              </a:lnSpc>
              <a:spcBef>
                <a:spcPts val="280"/>
              </a:spcBef>
              <a:spcAft>
                <a:spcPts val="0"/>
              </a:spcAft>
              <a:buClr>
                <a:srgbClr val="000058"/>
              </a:buClr>
              <a:buSzPts val="1400"/>
              <a:buFont typeface="Arial"/>
              <a:buNone/>
              <a:defRPr sz="1400"/>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2" name="Shape 82"/>
        <p:cNvGrpSpPr/>
        <p:nvPr/>
      </p:nvGrpSpPr>
      <p:grpSpPr>
        <a:xfrm>
          <a:off x="0" y="0"/>
          <a:ext cx="0" cy="0"/>
          <a:chOff x="0" y="0"/>
          <a:chExt cx="0" cy="0"/>
        </a:xfrm>
      </p:grpSpPr>
      <p:sp>
        <p:nvSpPr>
          <p:cNvPr id="83" name="Google Shape;83;g2a29d6ce5f4_0_786"/>
          <p:cNvSpPr txBox="1"/>
          <p:nvPr>
            <p:ph type="ctrTitle"/>
          </p:nvPr>
        </p:nvSpPr>
        <p:spPr>
          <a:xfrm>
            <a:off x="685800" y="2130426"/>
            <a:ext cx="7772400" cy="1470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84" name="Google Shape;84;g2a29d6ce5f4_0_786"/>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rtl="0" algn="ctr">
              <a:lnSpc>
                <a:spcPct val="100000"/>
              </a:lnSpc>
              <a:spcBef>
                <a:spcPts val="560"/>
              </a:spcBef>
              <a:spcAft>
                <a:spcPts val="0"/>
              </a:spcAft>
              <a:buClr>
                <a:srgbClr val="000058"/>
              </a:buClr>
              <a:buSzPts val="2800"/>
              <a:buNone/>
              <a:defRPr/>
            </a:lvl1pPr>
            <a:lvl2pPr lvl="1" rtl="0" algn="ctr">
              <a:lnSpc>
                <a:spcPct val="100000"/>
              </a:lnSpc>
              <a:spcBef>
                <a:spcPts val="480"/>
              </a:spcBef>
              <a:spcAft>
                <a:spcPts val="0"/>
              </a:spcAft>
              <a:buClr>
                <a:srgbClr val="000058"/>
              </a:buClr>
              <a:buSzPts val="2400"/>
              <a:buNone/>
              <a:defRPr/>
            </a:lvl2pPr>
            <a:lvl3pPr lvl="2" rtl="0" algn="ctr">
              <a:lnSpc>
                <a:spcPct val="100000"/>
              </a:lnSpc>
              <a:spcBef>
                <a:spcPts val="400"/>
              </a:spcBef>
              <a:spcAft>
                <a:spcPts val="0"/>
              </a:spcAft>
              <a:buClr>
                <a:srgbClr val="000058"/>
              </a:buClr>
              <a:buSzPts val="2000"/>
              <a:buNone/>
              <a:defRPr/>
            </a:lvl3pPr>
            <a:lvl4pPr lvl="3" rtl="0" algn="ctr">
              <a:lnSpc>
                <a:spcPct val="100000"/>
              </a:lnSpc>
              <a:spcBef>
                <a:spcPts val="360"/>
              </a:spcBef>
              <a:spcAft>
                <a:spcPts val="0"/>
              </a:spcAft>
              <a:buClr>
                <a:srgbClr val="000058"/>
              </a:buClr>
              <a:buSzPts val="1800"/>
              <a:buNone/>
              <a:defRPr/>
            </a:lvl4pPr>
            <a:lvl5pPr lvl="4" rtl="0" algn="ctr">
              <a:lnSpc>
                <a:spcPct val="100000"/>
              </a:lnSpc>
              <a:spcBef>
                <a:spcPts val="360"/>
              </a:spcBef>
              <a:spcAft>
                <a:spcPts val="0"/>
              </a:spcAft>
              <a:buClr>
                <a:srgbClr val="000058"/>
              </a:buClr>
              <a:buSzPts val="1800"/>
              <a:buFont typeface="Arial"/>
              <a:buNone/>
              <a:defRPr/>
            </a:lvl5pPr>
            <a:lvl6pPr lvl="5" rtl="0" algn="ctr">
              <a:lnSpc>
                <a:spcPct val="100000"/>
              </a:lnSpc>
              <a:spcBef>
                <a:spcPts val="360"/>
              </a:spcBef>
              <a:spcAft>
                <a:spcPts val="0"/>
              </a:spcAft>
              <a:buClr>
                <a:srgbClr val="000058"/>
              </a:buClr>
              <a:buSzPts val="1800"/>
              <a:buFont typeface="Arial"/>
              <a:buNone/>
              <a:defRPr/>
            </a:lvl6pPr>
            <a:lvl7pPr lvl="6" rtl="0" algn="ctr">
              <a:lnSpc>
                <a:spcPct val="100000"/>
              </a:lnSpc>
              <a:spcBef>
                <a:spcPts val="360"/>
              </a:spcBef>
              <a:spcAft>
                <a:spcPts val="0"/>
              </a:spcAft>
              <a:buClr>
                <a:srgbClr val="000058"/>
              </a:buClr>
              <a:buSzPts val="1800"/>
              <a:buFont typeface="Arial"/>
              <a:buNone/>
              <a:defRPr/>
            </a:lvl7pPr>
            <a:lvl8pPr lvl="7" rtl="0" algn="ctr">
              <a:lnSpc>
                <a:spcPct val="100000"/>
              </a:lnSpc>
              <a:spcBef>
                <a:spcPts val="360"/>
              </a:spcBef>
              <a:spcAft>
                <a:spcPts val="0"/>
              </a:spcAft>
              <a:buClr>
                <a:srgbClr val="000058"/>
              </a:buClr>
              <a:buSzPts val="1800"/>
              <a:buFont typeface="Arial"/>
              <a:buNone/>
              <a:defRPr/>
            </a:lvl8pPr>
            <a:lvl9pPr lvl="8" rtl="0" algn="ctr">
              <a:lnSpc>
                <a:spcPct val="100000"/>
              </a:lnSpc>
              <a:spcBef>
                <a:spcPts val="360"/>
              </a:spcBef>
              <a:spcAft>
                <a:spcPts val="0"/>
              </a:spcAft>
              <a:buClr>
                <a:srgbClr val="000058"/>
              </a:buClr>
              <a:buSzPts val="1800"/>
              <a:buFont typeface="Arial"/>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85" name="Shape 85"/>
        <p:cNvGrpSpPr/>
        <p:nvPr/>
      </p:nvGrpSpPr>
      <p:grpSpPr>
        <a:xfrm>
          <a:off x="0" y="0"/>
          <a:ext cx="0" cy="0"/>
          <a:chOff x="0" y="0"/>
          <a:chExt cx="0" cy="0"/>
        </a:xfrm>
      </p:grpSpPr>
      <p:sp>
        <p:nvSpPr>
          <p:cNvPr id="86" name="Google Shape;86;g2a29d6ce5f4_0_789"/>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87" name="Google Shape;87;g2a29d6ce5f4_0_789"/>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8" name="Shape 88"/>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hart" type="chart">
  <p:cSld name="CHART">
    <p:spTree>
      <p:nvGrpSpPr>
        <p:cNvPr id="89" name="Shape 89"/>
        <p:cNvGrpSpPr/>
        <p:nvPr/>
      </p:nvGrpSpPr>
      <p:grpSpPr>
        <a:xfrm>
          <a:off x="0" y="0"/>
          <a:ext cx="0" cy="0"/>
          <a:chOff x="0" y="0"/>
          <a:chExt cx="0" cy="0"/>
        </a:xfrm>
      </p:grpSpPr>
      <p:sp>
        <p:nvSpPr>
          <p:cNvPr id="90" name="Google Shape;90;g2a29d6ce5f4_0_793"/>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1" name="Google Shape;91;g2a29d6ce5f4_0_793"/>
          <p:cNvSpPr/>
          <p:nvPr>
            <p:ph idx="2" type="chart"/>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92" name="Shape 92"/>
        <p:cNvGrpSpPr/>
        <p:nvPr/>
      </p:nvGrpSpPr>
      <p:grpSpPr>
        <a:xfrm>
          <a:off x="0" y="0"/>
          <a:ext cx="0" cy="0"/>
          <a:chOff x="0" y="0"/>
          <a:chExt cx="0" cy="0"/>
        </a:xfrm>
      </p:grpSpPr>
      <p:sp>
        <p:nvSpPr>
          <p:cNvPr id="93" name="Google Shape;93;g2a29d6ce5f4_0_79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4" name="Google Shape;94;g2a29d6ce5f4_0_796"/>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rtl="0" algn="l">
              <a:lnSpc>
                <a:spcPct val="100000"/>
              </a:lnSpc>
              <a:spcBef>
                <a:spcPts val="560"/>
              </a:spcBef>
              <a:spcAft>
                <a:spcPts val="0"/>
              </a:spcAft>
              <a:buClr>
                <a:srgbClr val="000058"/>
              </a:buClr>
              <a:buSzPts val="2800"/>
              <a:buChar char="•"/>
              <a:defRPr sz="2800"/>
            </a:lvl1pPr>
            <a:lvl2pPr indent="-381000" lvl="1" marL="914400" rtl="0" algn="l">
              <a:lnSpc>
                <a:spcPct val="100000"/>
              </a:lnSpc>
              <a:spcBef>
                <a:spcPts val="480"/>
              </a:spcBef>
              <a:spcAft>
                <a:spcPts val="0"/>
              </a:spcAft>
              <a:buClr>
                <a:srgbClr val="000058"/>
              </a:buClr>
              <a:buSzPts val="2400"/>
              <a:buChar char="−"/>
              <a:defRPr sz="2400"/>
            </a:lvl2pPr>
            <a:lvl3pPr indent="-355600" lvl="2" marL="1371600" rtl="0" algn="l">
              <a:lnSpc>
                <a:spcPct val="100000"/>
              </a:lnSpc>
              <a:spcBef>
                <a:spcPts val="400"/>
              </a:spcBef>
              <a:spcAft>
                <a:spcPts val="0"/>
              </a:spcAft>
              <a:buClr>
                <a:srgbClr val="000058"/>
              </a:buClr>
              <a:buSzPts val="2000"/>
              <a:buChar char="•"/>
              <a:defRPr sz="2000"/>
            </a:lvl3pPr>
            <a:lvl4pPr indent="-342900" lvl="3" marL="1828800" rtl="0" algn="l">
              <a:lnSpc>
                <a:spcPct val="100000"/>
              </a:lnSpc>
              <a:spcBef>
                <a:spcPts val="360"/>
              </a:spcBef>
              <a:spcAft>
                <a:spcPts val="0"/>
              </a:spcAft>
              <a:buClr>
                <a:srgbClr val="000058"/>
              </a:buClr>
              <a:buSzPts val="1800"/>
              <a:buChar char="⮚"/>
              <a:defRPr sz="1800"/>
            </a:lvl4pPr>
            <a:lvl5pPr indent="-342900" lvl="4" marL="2286000" rtl="0" algn="l">
              <a:lnSpc>
                <a:spcPct val="100000"/>
              </a:lnSpc>
              <a:spcBef>
                <a:spcPts val="360"/>
              </a:spcBef>
              <a:spcAft>
                <a:spcPts val="0"/>
              </a:spcAft>
              <a:buClr>
                <a:srgbClr val="000058"/>
              </a:buClr>
              <a:buSzPts val="1800"/>
              <a:buFont typeface="Arial"/>
              <a:buChar char="•"/>
              <a:defRPr sz="1800"/>
            </a:lvl5pPr>
            <a:lvl6pPr indent="-342900" lvl="5" marL="2743200" rtl="0" algn="l">
              <a:lnSpc>
                <a:spcPct val="100000"/>
              </a:lnSpc>
              <a:spcBef>
                <a:spcPts val="360"/>
              </a:spcBef>
              <a:spcAft>
                <a:spcPts val="0"/>
              </a:spcAft>
              <a:buClr>
                <a:srgbClr val="000058"/>
              </a:buClr>
              <a:buSzPts val="1800"/>
              <a:buFont typeface="Arial"/>
              <a:buChar char="•"/>
              <a:defRPr sz="1800"/>
            </a:lvl6pPr>
            <a:lvl7pPr indent="-342900" lvl="6" marL="3200400" rtl="0" algn="l">
              <a:lnSpc>
                <a:spcPct val="100000"/>
              </a:lnSpc>
              <a:spcBef>
                <a:spcPts val="360"/>
              </a:spcBef>
              <a:spcAft>
                <a:spcPts val="0"/>
              </a:spcAft>
              <a:buClr>
                <a:srgbClr val="000058"/>
              </a:buClr>
              <a:buSzPts val="1800"/>
              <a:buFont typeface="Arial"/>
              <a:buChar char="•"/>
              <a:defRPr sz="1800"/>
            </a:lvl7pPr>
            <a:lvl8pPr indent="-342900" lvl="7" marL="3657600" rtl="0" algn="l">
              <a:lnSpc>
                <a:spcPct val="100000"/>
              </a:lnSpc>
              <a:spcBef>
                <a:spcPts val="360"/>
              </a:spcBef>
              <a:spcAft>
                <a:spcPts val="0"/>
              </a:spcAft>
              <a:buClr>
                <a:srgbClr val="000058"/>
              </a:buClr>
              <a:buSzPts val="1800"/>
              <a:buFont typeface="Arial"/>
              <a:buChar char="•"/>
              <a:defRPr sz="1800"/>
            </a:lvl8pPr>
            <a:lvl9pPr indent="-342900" lvl="8" marL="4114800" rtl="0" algn="l">
              <a:lnSpc>
                <a:spcPct val="100000"/>
              </a:lnSpc>
              <a:spcBef>
                <a:spcPts val="360"/>
              </a:spcBef>
              <a:spcAft>
                <a:spcPts val="0"/>
              </a:spcAft>
              <a:buClr>
                <a:srgbClr val="000058"/>
              </a:buClr>
              <a:buSzPts val="1800"/>
              <a:buFont typeface="Arial"/>
              <a:buChar char="•"/>
              <a:defRPr sz="1800"/>
            </a:lvl9pPr>
          </a:lstStyle>
          <a:p/>
        </p:txBody>
      </p:sp>
      <p:sp>
        <p:nvSpPr>
          <p:cNvPr id="95" name="Google Shape;95;g2a29d6ce5f4_0_796"/>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rtl="0" algn="l">
              <a:lnSpc>
                <a:spcPct val="100000"/>
              </a:lnSpc>
              <a:spcBef>
                <a:spcPts val="560"/>
              </a:spcBef>
              <a:spcAft>
                <a:spcPts val="0"/>
              </a:spcAft>
              <a:buClr>
                <a:srgbClr val="000058"/>
              </a:buClr>
              <a:buSzPts val="2800"/>
              <a:buChar char="•"/>
              <a:defRPr sz="2800"/>
            </a:lvl1pPr>
            <a:lvl2pPr indent="-381000" lvl="1" marL="914400" rtl="0" algn="l">
              <a:lnSpc>
                <a:spcPct val="100000"/>
              </a:lnSpc>
              <a:spcBef>
                <a:spcPts val="480"/>
              </a:spcBef>
              <a:spcAft>
                <a:spcPts val="0"/>
              </a:spcAft>
              <a:buClr>
                <a:srgbClr val="000058"/>
              </a:buClr>
              <a:buSzPts val="2400"/>
              <a:buChar char="−"/>
              <a:defRPr sz="2400"/>
            </a:lvl2pPr>
            <a:lvl3pPr indent="-355600" lvl="2" marL="1371600" rtl="0" algn="l">
              <a:lnSpc>
                <a:spcPct val="100000"/>
              </a:lnSpc>
              <a:spcBef>
                <a:spcPts val="400"/>
              </a:spcBef>
              <a:spcAft>
                <a:spcPts val="0"/>
              </a:spcAft>
              <a:buClr>
                <a:srgbClr val="000058"/>
              </a:buClr>
              <a:buSzPts val="2000"/>
              <a:buChar char="•"/>
              <a:defRPr sz="2000"/>
            </a:lvl3pPr>
            <a:lvl4pPr indent="-342900" lvl="3" marL="1828800" rtl="0" algn="l">
              <a:lnSpc>
                <a:spcPct val="100000"/>
              </a:lnSpc>
              <a:spcBef>
                <a:spcPts val="360"/>
              </a:spcBef>
              <a:spcAft>
                <a:spcPts val="0"/>
              </a:spcAft>
              <a:buClr>
                <a:srgbClr val="000058"/>
              </a:buClr>
              <a:buSzPts val="1800"/>
              <a:buChar char="⮚"/>
              <a:defRPr sz="1800"/>
            </a:lvl4pPr>
            <a:lvl5pPr indent="-342900" lvl="4" marL="2286000" rtl="0" algn="l">
              <a:lnSpc>
                <a:spcPct val="100000"/>
              </a:lnSpc>
              <a:spcBef>
                <a:spcPts val="360"/>
              </a:spcBef>
              <a:spcAft>
                <a:spcPts val="0"/>
              </a:spcAft>
              <a:buClr>
                <a:srgbClr val="000058"/>
              </a:buClr>
              <a:buSzPts val="1800"/>
              <a:buFont typeface="Arial"/>
              <a:buChar char="•"/>
              <a:defRPr sz="1800"/>
            </a:lvl5pPr>
            <a:lvl6pPr indent="-342900" lvl="5" marL="2743200" rtl="0" algn="l">
              <a:lnSpc>
                <a:spcPct val="100000"/>
              </a:lnSpc>
              <a:spcBef>
                <a:spcPts val="360"/>
              </a:spcBef>
              <a:spcAft>
                <a:spcPts val="0"/>
              </a:spcAft>
              <a:buClr>
                <a:srgbClr val="000058"/>
              </a:buClr>
              <a:buSzPts val="1800"/>
              <a:buFont typeface="Arial"/>
              <a:buChar char="•"/>
              <a:defRPr sz="1800"/>
            </a:lvl6pPr>
            <a:lvl7pPr indent="-342900" lvl="6" marL="3200400" rtl="0" algn="l">
              <a:lnSpc>
                <a:spcPct val="100000"/>
              </a:lnSpc>
              <a:spcBef>
                <a:spcPts val="360"/>
              </a:spcBef>
              <a:spcAft>
                <a:spcPts val="0"/>
              </a:spcAft>
              <a:buClr>
                <a:srgbClr val="000058"/>
              </a:buClr>
              <a:buSzPts val="1800"/>
              <a:buFont typeface="Arial"/>
              <a:buChar char="•"/>
              <a:defRPr sz="1800"/>
            </a:lvl7pPr>
            <a:lvl8pPr indent="-342900" lvl="7" marL="3657600" rtl="0" algn="l">
              <a:lnSpc>
                <a:spcPct val="100000"/>
              </a:lnSpc>
              <a:spcBef>
                <a:spcPts val="360"/>
              </a:spcBef>
              <a:spcAft>
                <a:spcPts val="0"/>
              </a:spcAft>
              <a:buClr>
                <a:srgbClr val="000058"/>
              </a:buClr>
              <a:buSzPts val="1800"/>
              <a:buFont typeface="Arial"/>
              <a:buChar char="•"/>
              <a:defRPr sz="1800"/>
            </a:lvl8pPr>
            <a:lvl9pPr indent="-342900" lvl="8" marL="4114800" rtl="0" algn="l">
              <a:lnSpc>
                <a:spcPct val="100000"/>
              </a:lnSpc>
              <a:spcBef>
                <a:spcPts val="360"/>
              </a:spcBef>
              <a:spcAft>
                <a:spcPts val="0"/>
              </a:spcAft>
              <a:buClr>
                <a:srgbClr val="000058"/>
              </a:buClr>
              <a:buSzPts val="1800"/>
              <a:buFont typeface="Arial"/>
              <a:buChar char="•"/>
              <a:defRPr sz="1800"/>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96" name="Shape 96"/>
        <p:cNvGrpSpPr/>
        <p:nvPr/>
      </p:nvGrpSpPr>
      <p:grpSpPr>
        <a:xfrm>
          <a:off x="0" y="0"/>
          <a:ext cx="0" cy="0"/>
          <a:chOff x="0" y="0"/>
          <a:chExt cx="0" cy="0"/>
        </a:xfrm>
      </p:grpSpPr>
      <p:sp>
        <p:nvSpPr>
          <p:cNvPr id="97" name="Google Shape;97;g2a29d6ce5f4_0_800"/>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8" name="Google Shape;98;g2a29d6ce5f4_0_800"/>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
        <p:nvSpPr>
          <p:cNvPr id="99" name="Google Shape;99;g2a29d6ce5f4_0_800"/>
          <p:cNvSpPr txBox="1"/>
          <p:nvPr>
            <p:ph idx="2" type="body"/>
          </p:nvPr>
        </p:nvSpPr>
        <p:spPr>
          <a:xfrm>
            <a:off x="4648200" y="1295400"/>
            <a:ext cx="3810000" cy="22479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
        <p:nvSpPr>
          <p:cNvPr id="100" name="Google Shape;100;g2a29d6ce5f4_0_800"/>
          <p:cNvSpPr txBox="1"/>
          <p:nvPr>
            <p:ph idx="3" type="body"/>
          </p:nvPr>
        </p:nvSpPr>
        <p:spPr>
          <a:xfrm>
            <a:off x="4648200" y="3695700"/>
            <a:ext cx="3810000" cy="22479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101" name="Shape 101"/>
        <p:cNvGrpSpPr/>
        <p:nvPr/>
      </p:nvGrpSpPr>
      <p:grpSpPr>
        <a:xfrm>
          <a:off x="0" y="0"/>
          <a:ext cx="0" cy="0"/>
          <a:chOff x="0" y="0"/>
          <a:chExt cx="0" cy="0"/>
        </a:xfrm>
      </p:grpSpPr>
      <p:sp>
        <p:nvSpPr>
          <p:cNvPr id="102" name="Google Shape;102;g2a29d6ce5f4_0_805"/>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103" name="Shape 103"/>
        <p:cNvGrpSpPr/>
        <p:nvPr/>
      </p:nvGrpSpPr>
      <p:grpSpPr>
        <a:xfrm>
          <a:off x="0" y="0"/>
          <a:ext cx="0" cy="0"/>
          <a:chOff x="0" y="0"/>
          <a:chExt cx="0" cy="0"/>
        </a:xfrm>
      </p:grpSpPr>
      <p:sp>
        <p:nvSpPr>
          <p:cNvPr id="104" name="Google Shape;104;g2a29d6ce5f4_0_807"/>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05" name="Google Shape;105;g2a29d6ce5f4_0_807"/>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
        <p:nvSpPr>
          <p:cNvPr id="106" name="Google Shape;106;g2a29d6ce5f4_0_807"/>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Diagram or Organization Chart" type="dgm">
  <p:cSld name="DIAGRAM">
    <p:spTree>
      <p:nvGrpSpPr>
        <p:cNvPr id="107" name="Shape 107"/>
        <p:cNvGrpSpPr/>
        <p:nvPr/>
      </p:nvGrpSpPr>
      <p:grpSpPr>
        <a:xfrm>
          <a:off x="0" y="0"/>
          <a:ext cx="0" cy="0"/>
          <a:chOff x="0" y="0"/>
          <a:chExt cx="0" cy="0"/>
        </a:xfrm>
      </p:grpSpPr>
      <p:sp>
        <p:nvSpPr>
          <p:cNvPr id="108" name="Google Shape;108;g2a29d6ce5f4_0_811"/>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09" name="Google Shape;109;g2a29d6ce5f4_0_811"/>
          <p:cNvSpPr/>
          <p:nvPr>
            <p:ph idx="2" type="dgm"/>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10" name="Shape 110"/>
        <p:cNvGrpSpPr/>
        <p:nvPr/>
      </p:nvGrpSpPr>
      <p:grpSpPr>
        <a:xfrm>
          <a:off x="0" y="0"/>
          <a:ext cx="0" cy="0"/>
          <a:chOff x="0" y="0"/>
          <a:chExt cx="0" cy="0"/>
        </a:xfrm>
      </p:grpSpPr>
      <p:sp>
        <p:nvSpPr>
          <p:cNvPr id="111" name="Google Shape;111;g2a29d6ce5f4_0_814"/>
          <p:cNvSpPr txBox="1"/>
          <p:nvPr>
            <p:ph type="title"/>
          </p:nvPr>
        </p:nvSpPr>
        <p:spPr>
          <a:xfrm rot="5400000">
            <a:off x="4823550" y="2080488"/>
            <a:ext cx="5669100" cy="20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12" name="Google Shape;112;g2a29d6ce5f4_0_814"/>
          <p:cNvSpPr txBox="1"/>
          <p:nvPr>
            <p:ph idx="1" type="body"/>
          </p:nvPr>
        </p:nvSpPr>
        <p:spPr>
          <a:xfrm rot="5400000">
            <a:off x="632550" y="99288"/>
            <a:ext cx="5669100" cy="60198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13" name="Shape 113"/>
        <p:cNvGrpSpPr/>
        <p:nvPr/>
      </p:nvGrpSpPr>
      <p:grpSpPr>
        <a:xfrm>
          <a:off x="0" y="0"/>
          <a:ext cx="0" cy="0"/>
          <a:chOff x="0" y="0"/>
          <a:chExt cx="0" cy="0"/>
        </a:xfrm>
      </p:grpSpPr>
      <p:sp>
        <p:nvSpPr>
          <p:cNvPr id="114" name="Google Shape;114;g2a29d6ce5f4_0_817"/>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15" name="Google Shape;115;g2a29d6ce5f4_0_817"/>
          <p:cNvSpPr txBox="1"/>
          <p:nvPr>
            <p:ph idx="1" type="body"/>
          </p:nvPr>
        </p:nvSpPr>
        <p:spPr>
          <a:xfrm rot="5400000">
            <a:off x="2247900" y="-266700"/>
            <a:ext cx="4648200" cy="77724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16" name="Shape 116"/>
        <p:cNvGrpSpPr/>
        <p:nvPr/>
      </p:nvGrpSpPr>
      <p:grpSpPr>
        <a:xfrm>
          <a:off x="0" y="0"/>
          <a:ext cx="0" cy="0"/>
          <a:chOff x="0" y="0"/>
          <a:chExt cx="0" cy="0"/>
        </a:xfrm>
      </p:grpSpPr>
      <p:sp>
        <p:nvSpPr>
          <p:cNvPr id="117" name="Google Shape;117;g2a29d6ce5f4_0_820"/>
          <p:cNvSpPr txBox="1"/>
          <p:nvPr>
            <p:ph type="title"/>
          </p:nvPr>
        </p:nvSpPr>
        <p:spPr>
          <a:xfrm>
            <a:off x="1792288" y="4800601"/>
            <a:ext cx="5486400" cy="5667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18" name="Google Shape;118;g2a29d6ce5f4_0_820"/>
          <p:cNvSpPr/>
          <p:nvPr>
            <p:ph idx="2" type="pic"/>
          </p:nvPr>
        </p:nvSpPr>
        <p:spPr>
          <a:xfrm>
            <a:off x="1792288" y="612775"/>
            <a:ext cx="5486400" cy="4114800"/>
          </a:xfrm>
          <a:prstGeom prst="rect">
            <a:avLst/>
          </a:prstGeom>
          <a:noFill/>
          <a:ln>
            <a:noFill/>
          </a:ln>
        </p:spPr>
      </p:sp>
      <p:sp>
        <p:nvSpPr>
          <p:cNvPr id="119" name="Google Shape;119;g2a29d6ce5f4_0_820"/>
          <p:cNvSpPr txBox="1"/>
          <p:nvPr>
            <p:ph idx="1" type="body"/>
          </p:nvPr>
        </p:nvSpPr>
        <p:spPr>
          <a:xfrm>
            <a:off x="1792288" y="5367339"/>
            <a:ext cx="5486400" cy="804900"/>
          </a:xfrm>
          <a:prstGeom prst="rect">
            <a:avLst/>
          </a:prstGeom>
          <a:noFill/>
          <a:ln>
            <a:noFill/>
          </a:ln>
        </p:spPr>
        <p:txBody>
          <a:bodyPr anchorCtr="0" anchor="t" bIns="45700" lIns="91425" spcFirstLastPara="1" rIns="91425" wrap="square" tIns="45700">
            <a:noAutofit/>
          </a:bodyPr>
          <a:lstStyle>
            <a:lvl1pPr indent="-228600" lvl="0" marL="457200" rtl="0" algn="l">
              <a:lnSpc>
                <a:spcPct val="100000"/>
              </a:lnSpc>
              <a:spcBef>
                <a:spcPts val="280"/>
              </a:spcBef>
              <a:spcAft>
                <a:spcPts val="0"/>
              </a:spcAft>
              <a:buClr>
                <a:srgbClr val="000058"/>
              </a:buClr>
              <a:buSzPts val="1400"/>
              <a:buNone/>
              <a:defRPr sz="1400"/>
            </a:lvl1pPr>
            <a:lvl2pPr indent="-228600" lvl="1" marL="914400" rtl="0" algn="l">
              <a:lnSpc>
                <a:spcPct val="100000"/>
              </a:lnSpc>
              <a:spcBef>
                <a:spcPts val="240"/>
              </a:spcBef>
              <a:spcAft>
                <a:spcPts val="0"/>
              </a:spcAft>
              <a:buClr>
                <a:srgbClr val="000058"/>
              </a:buClr>
              <a:buSzPts val="1200"/>
              <a:buNone/>
              <a:defRPr sz="1200"/>
            </a:lvl2pPr>
            <a:lvl3pPr indent="-228600" lvl="2" marL="1371600" rtl="0" algn="l">
              <a:lnSpc>
                <a:spcPct val="100000"/>
              </a:lnSpc>
              <a:spcBef>
                <a:spcPts val="200"/>
              </a:spcBef>
              <a:spcAft>
                <a:spcPts val="0"/>
              </a:spcAft>
              <a:buClr>
                <a:srgbClr val="000058"/>
              </a:buClr>
              <a:buSzPts val="1000"/>
              <a:buNone/>
              <a:defRPr sz="1000"/>
            </a:lvl3pPr>
            <a:lvl4pPr indent="-228600" lvl="3" marL="1828800" rtl="0" algn="l">
              <a:lnSpc>
                <a:spcPct val="100000"/>
              </a:lnSpc>
              <a:spcBef>
                <a:spcPts val="180"/>
              </a:spcBef>
              <a:spcAft>
                <a:spcPts val="0"/>
              </a:spcAft>
              <a:buClr>
                <a:srgbClr val="000058"/>
              </a:buClr>
              <a:buSzPts val="900"/>
              <a:buNone/>
              <a:defRPr sz="900"/>
            </a:lvl4pPr>
            <a:lvl5pPr indent="-228600" lvl="4" marL="2286000" rtl="0" algn="l">
              <a:lnSpc>
                <a:spcPct val="100000"/>
              </a:lnSpc>
              <a:spcBef>
                <a:spcPts val="180"/>
              </a:spcBef>
              <a:spcAft>
                <a:spcPts val="0"/>
              </a:spcAft>
              <a:buClr>
                <a:srgbClr val="000058"/>
              </a:buClr>
              <a:buSzPts val="900"/>
              <a:buFont typeface="Arial"/>
              <a:buNone/>
              <a:defRPr sz="900"/>
            </a:lvl5pPr>
            <a:lvl6pPr indent="-228600" lvl="5" marL="2743200" rtl="0" algn="l">
              <a:lnSpc>
                <a:spcPct val="100000"/>
              </a:lnSpc>
              <a:spcBef>
                <a:spcPts val="180"/>
              </a:spcBef>
              <a:spcAft>
                <a:spcPts val="0"/>
              </a:spcAft>
              <a:buClr>
                <a:srgbClr val="000058"/>
              </a:buClr>
              <a:buSzPts val="900"/>
              <a:buFont typeface="Arial"/>
              <a:buNone/>
              <a:defRPr sz="900"/>
            </a:lvl6pPr>
            <a:lvl7pPr indent="-228600" lvl="6" marL="3200400" rtl="0" algn="l">
              <a:lnSpc>
                <a:spcPct val="100000"/>
              </a:lnSpc>
              <a:spcBef>
                <a:spcPts val="180"/>
              </a:spcBef>
              <a:spcAft>
                <a:spcPts val="0"/>
              </a:spcAft>
              <a:buClr>
                <a:srgbClr val="000058"/>
              </a:buClr>
              <a:buSzPts val="900"/>
              <a:buFont typeface="Arial"/>
              <a:buNone/>
              <a:defRPr sz="900"/>
            </a:lvl7pPr>
            <a:lvl8pPr indent="-228600" lvl="7" marL="3657600" rtl="0" algn="l">
              <a:lnSpc>
                <a:spcPct val="100000"/>
              </a:lnSpc>
              <a:spcBef>
                <a:spcPts val="180"/>
              </a:spcBef>
              <a:spcAft>
                <a:spcPts val="0"/>
              </a:spcAft>
              <a:buClr>
                <a:srgbClr val="000058"/>
              </a:buClr>
              <a:buSzPts val="900"/>
              <a:buFont typeface="Arial"/>
              <a:buNone/>
              <a:defRPr sz="900"/>
            </a:lvl8pPr>
            <a:lvl9pPr indent="-228600" lvl="8" marL="4114800" rtl="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20" name="Shape 120"/>
        <p:cNvGrpSpPr/>
        <p:nvPr/>
      </p:nvGrpSpPr>
      <p:grpSpPr>
        <a:xfrm>
          <a:off x="0" y="0"/>
          <a:ext cx="0" cy="0"/>
          <a:chOff x="0" y="0"/>
          <a:chExt cx="0" cy="0"/>
        </a:xfrm>
      </p:grpSpPr>
      <p:sp>
        <p:nvSpPr>
          <p:cNvPr id="121" name="Google Shape;121;g2a29d6ce5f4_0_824"/>
          <p:cNvSpPr txBox="1"/>
          <p:nvPr>
            <p:ph type="title"/>
          </p:nvPr>
        </p:nvSpPr>
        <p:spPr>
          <a:xfrm>
            <a:off x="457201" y="273050"/>
            <a:ext cx="3008400" cy="1162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22" name="Google Shape;122;g2a29d6ce5f4_0_824"/>
          <p:cNvSpPr txBox="1"/>
          <p:nvPr>
            <p:ph idx="1" type="body"/>
          </p:nvPr>
        </p:nvSpPr>
        <p:spPr>
          <a:xfrm>
            <a:off x="3575050" y="273051"/>
            <a:ext cx="5111700" cy="5853000"/>
          </a:xfrm>
          <a:prstGeom prst="rect">
            <a:avLst/>
          </a:prstGeom>
          <a:noFill/>
          <a:ln>
            <a:noFill/>
          </a:ln>
        </p:spPr>
        <p:txBody>
          <a:bodyPr anchorCtr="0" anchor="t" bIns="45700" lIns="91425" spcFirstLastPara="1" rIns="91425" wrap="square" tIns="45700">
            <a:noAutofit/>
          </a:bodyPr>
          <a:lstStyle>
            <a:lvl1pPr indent="-431800" lvl="0" marL="457200" rtl="0" algn="l">
              <a:lnSpc>
                <a:spcPct val="100000"/>
              </a:lnSpc>
              <a:spcBef>
                <a:spcPts val="640"/>
              </a:spcBef>
              <a:spcAft>
                <a:spcPts val="0"/>
              </a:spcAft>
              <a:buClr>
                <a:srgbClr val="000058"/>
              </a:buClr>
              <a:buSzPts val="3200"/>
              <a:buChar char="•"/>
              <a:defRPr sz="3200"/>
            </a:lvl1pPr>
            <a:lvl2pPr indent="-406400" lvl="1" marL="914400" rtl="0" algn="l">
              <a:lnSpc>
                <a:spcPct val="100000"/>
              </a:lnSpc>
              <a:spcBef>
                <a:spcPts val="560"/>
              </a:spcBef>
              <a:spcAft>
                <a:spcPts val="0"/>
              </a:spcAft>
              <a:buClr>
                <a:srgbClr val="000058"/>
              </a:buClr>
              <a:buSzPts val="2800"/>
              <a:buChar char="−"/>
              <a:defRPr sz="2800"/>
            </a:lvl2pPr>
            <a:lvl3pPr indent="-381000" lvl="2" marL="1371600" rtl="0" algn="l">
              <a:lnSpc>
                <a:spcPct val="100000"/>
              </a:lnSpc>
              <a:spcBef>
                <a:spcPts val="480"/>
              </a:spcBef>
              <a:spcAft>
                <a:spcPts val="0"/>
              </a:spcAft>
              <a:buClr>
                <a:srgbClr val="000058"/>
              </a:buClr>
              <a:buSzPts val="2400"/>
              <a:buChar char="•"/>
              <a:defRPr sz="2400"/>
            </a:lvl3pPr>
            <a:lvl4pPr indent="-355600" lvl="3" marL="1828800" rtl="0" algn="l">
              <a:lnSpc>
                <a:spcPct val="100000"/>
              </a:lnSpc>
              <a:spcBef>
                <a:spcPts val="400"/>
              </a:spcBef>
              <a:spcAft>
                <a:spcPts val="0"/>
              </a:spcAft>
              <a:buClr>
                <a:srgbClr val="000058"/>
              </a:buClr>
              <a:buSzPts val="2000"/>
              <a:buChar char="⮚"/>
              <a:defRPr sz="2000"/>
            </a:lvl4pPr>
            <a:lvl5pPr indent="-355600" lvl="4" marL="2286000" rtl="0" algn="l">
              <a:lnSpc>
                <a:spcPct val="100000"/>
              </a:lnSpc>
              <a:spcBef>
                <a:spcPts val="400"/>
              </a:spcBef>
              <a:spcAft>
                <a:spcPts val="0"/>
              </a:spcAft>
              <a:buClr>
                <a:srgbClr val="000058"/>
              </a:buClr>
              <a:buSzPts val="2000"/>
              <a:buFont typeface="Arial"/>
              <a:buChar char="•"/>
              <a:defRPr sz="2000"/>
            </a:lvl5pPr>
            <a:lvl6pPr indent="-355600" lvl="5" marL="2743200" rtl="0" algn="l">
              <a:lnSpc>
                <a:spcPct val="100000"/>
              </a:lnSpc>
              <a:spcBef>
                <a:spcPts val="400"/>
              </a:spcBef>
              <a:spcAft>
                <a:spcPts val="0"/>
              </a:spcAft>
              <a:buClr>
                <a:srgbClr val="000058"/>
              </a:buClr>
              <a:buSzPts val="2000"/>
              <a:buFont typeface="Arial"/>
              <a:buChar char="•"/>
              <a:defRPr sz="2000"/>
            </a:lvl6pPr>
            <a:lvl7pPr indent="-355600" lvl="6" marL="3200400" rtl="0" algn="l">
              <a:lnSpc>
                <a:spcPct val="100000"/>
              </a:lnSpc>
              <a:spcBef>
                <a:spcPts val="400"/>
              </a:spcBef>
              <a:spcAft>
                <a:spcPts val="0"/>
              </a:spcAft>
              <a:buClr>
                <a:srgbClr val="000058"/>
              </a:buClr>
              <a:buSzPts val="2000"/>
              <a:buFont typeface="Arial"/>
              <a:buChar char="•"/>
              <a:defRPr sz="2000"/>
            </a:lvl7pPr>
            <a:lvl8pPr indent="-355600" lvl="7" marL="3657600" rtl="0" algn="l">
              <a:lnSpc>
                <a:spcPct val="100000"/>
              </a:lnSpc>
              <a:spcBef>
                <a:spcPts val="400"/>
              </a:spcBef>
              <a:spcAft>
                <a:spcPts val="0"/>
              </a:spcAft>
              <a:buClr>
                <a:srgbClr val="000058"/>
              </a:buClr>
              <a:buSzPts val="2000"/>
              <a:buFont typeface="Arial"/>
              <a:buChar char="•"/>
              <a:defRPr sz="2000"/>
            </a:lvl8pPr>
            <a:lvl9pPr indent="-355600" lvl="8" marL="4114800" rtl="0" algn="l">
              <a:lnSpc>
                <a:spcPct val="100000"/>
              </a:lnSpc>
              <a:spcBef>
                <a:spcPts val="400"/>
              </a:spcBef>
              <a:spcAft>
                <a:spcPts val="0"/>
              </a:spcAft>
              <a:buClr>
                <a:srgbClr val="000058"/>
              </a:buClr>
              <a:buSzPts val="2000"/>
              <a:buFont typeface="Arial"/>
              <a:buChar char="•"/>
              <a:defRPr sz="2000"/>
            </a:lvl9pPr>
          </a:lstStyle>
          <a:p/>
        </p:txBody>
      </p:sp>
      <p:sp>
        <p:nvSpPr>
          <p:cNvPr id="123" name="Google Shape;123;g2a29d6ce5f4_0_824"/>
          <p:cNvSpPr txBox="1"/>
          <p:nvPr>
            <p:ph idx="2" type="body"/>
          </p:nvPr>
        </p:nvSpPr>
        <p:spPr>
          <a:xfrm>
            <a:off x="457201" y="1435101"/>
            <a:ext cx="3008400" cy="4691100"/>
          </a:xfrm>
          <a:prstGeom prst="rect">
            <a:avLst/>
          </a:prstGeom>
          <a:noFill/>
          <a:ln>
            <a:noFill/>
          </a:ln>
        </p:spPr>
        <p:txBody>
          <a:bodyPr anchorCtr="0" anchor="t" bIns="45700" lIns="91425" spcFirstLastPara="1" rIns="91425" wrap="square" tIns="45700">
            <a:noAutofit/>
          </a:bodyPr>
          <a:lstStyle>
            <a:lvl1pPr indent="-228600" lvl="0" marL="457200" rtl="0" algn="l">
              <a:lnSpc>
                <a:spcPct val="100000"/>
              </a:lnSpc>
              <a:spcBef>
                <a:spcPts val="280"/>
              </a:spcBef>
              <a:spcAft>
                <a:spcPts val="0"/>
              </a:spcAft>
              <a:buClr>
                <a:srgbClr val="000058"/>
              </a:buClr>
              <a:buSzPts val="1400"/>
              <a:buNone/>
              <a:defRPr sz="1400"/>
            </a:lvl1pPr>
            <a:lvl2pPr indent="-228600" lvl="1" marL="914400" rtl="0" algn="l">
              <a:lnSpc>
                <a:spcPct val="100000"/>
              </a:lnSpc>
              <a:spcBef>
                <a:spcPts val="240"/>
              </a:spcBef>
              <a:spcAft>
                <a:spcPts val="0"/>
              </a:spcAft>
              <a:buClr>
                <a:srgbClr val="000058"/>
              </a:buClr>
              <a:buSzPts val="1200"/>
              <a:buNone/>
              <a:defRPr sz="1200"/>
            </a:lvl2pPr>
            <a:lvl3pPr indent="-228600" lvl="2" marL="1371600" rtl="0" algn="l">
              <a:lnSpc>
                <a:spcPct val="100000"/>
              </a:lnSpc>
              <a:spcBef>
                <a:spcPts val="200"/>
              </a:spcBef>
              <a:spcAft>
                <a:spcPts val="0"/>
              </a:spcAft>
              <a:buClr>
                <a:srgbClr val="000058"/>
              </a:buClr>
              <a:buSzPts val="1000"/>
              <a:buNone/>
              <a:defRPr sz="1000"/>
            </a:lvl3pPr>
            <a:lvl4pPr indent="-228600" lvl="3" marL="1828800" rtl="0" algn="l">
              <a:lnSpc>
                <a:spcPct val="100000"/>
              </a:lnSpc>
              <a:spcBef>
                <a:spcPts val="180"/>
              </a:spcBef>
              <a:spcAft>
                <a:spcPts val="0"/>
              </a:spcAft>
              <a:buClr>
                <a:srgbClr val="000058"/>
              </a:buClr>
              <a:buSzPts val="900"/>
              <a:buNone/>
              <a:defRPr sz="900"/>
            </a:lvl4pPr>
            <a:lvl5pPr indent="-228600" lvl="4" marL="2286000" rtl="0" algn="l">
              <a:lnSpc>
                <a:spcPct val="100000"/>
              </a:lnSpc>
              <a:spcBef>
                <a:spcPts val="180"/>
              </a:spcBef>
              <a:spcAft>
                <a:spcPts val="0"/>
              </a:spcAft>
              <a:buClr>
                <a:srgbClr val="000058"/>
              </a:buClr>
              <a:buSzPts val="900"/>
              <a:buFont typeface="Arial"/>
              <a:buNone/>
              <a:defRPr sz="900"/>
            </a:lvl5pPr>
            <a:lvl6pPr indent="-228600" lvl="5" marL="2743200" rtl="0" algn="l">
              <a:lnSpc>
                <a:spcPct val="100000"/>
              </a:lnSpc>
              <a:spcBef>
                <a:spcPts val="180"/>
              </a:spcBef>
              <a:spcAft>
                <a:spcPts val="0"/>
              </a:spcAft>
              <a:buClr>
                <a:srgbClr val="000058"/>
              </a:buClr>
              <a:buSzPts val="900"/>
              <a:buFont typeface="Arial"/>
              <a:buNone/>
              <a:defRPr sz="900"/>
            </a:lvl6pPr>
            <a:lvl7pPr indent="-228600" lvl="6" marL="3200400" rtl="0" algn="l">
              <a:lnSpc>
                <a:spcPct val="100000"/>
              </a:lnSpc>
              <a:spcBef>
                <a:spcPts val="180"/>
              </a:spcBef>
              <a:spcAft>
                <a:spcPts val="0"/>
              </a:spcAft>
              <a:buClr>
                <a:srgbClr val="000058"/>
              </a:buClr>
              <a:buSzPts val="900"/>
              <a:buFont typeface="Arial"/>
              <a:buNone/>
              <a:defRPr sz="900"/>
            </a:lvl7pPr>
            <a:lvl8pPr indent="-228600" lvl="7" marL="3657600" rtl="0" algn="l">
              <a:lnSpc>
                <a:spcPct val="100000"/>
              </a:lnSpc>
              <a:spcBef>
                <a:spcPts val="180"/>
              </a:spcBef>
              <a:spcAft>
                <a:spcPts val="0"/>
              </a:spcAft>
              <a:buClr>
                <a:srgbClr val="000058"/>
              </a:buClr>
              <a:buSzPts val="900"/>
              <a:buFont typeface="Arial"/>
              <a:buNone/>
              <a:defRPr sz="900"/>
            </a:lvl8pPr>
            <a:lvl9pPr indent="-228600" lvl="8" marL="4114800" rtl="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4" name="Shape 124"/>
        <p:cNvGrpSpPr/>
        <p:nvPr/>
      </p:nvGrpSpPr>
      <p:grpSpPr>
        <a:xfrm>
          <a:off x="0" y="0"/>
          <a:ext cx="0" cy="0"/>
          <a:chOff x="0" y="0"/>
          <a:chExt cx="0" cy="0"/>
        </a:xfrm>
      </p:grpSpPr>
      <p:sp>
        <p:nvSpPr>
          <p:cNvPr id="125" name="Google Shape;125;g2a29d6ce5f4_0_828"/>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6" name="Shape 126"/>
        <p:cNvGrpSpPr/>
        <p:nvPr/>
      </p:nvGrpSpPr>
      <p:grpSpPr>
        <a:xfrm>
          <a:off x="0" y="0"/>
          <a:ext cx="0" cy="0"/>
          <a:chOff x="0" y="0"/>
          <a:chExt cx="0" cy="0"/>
        </a:xfrm>
      </p:grpSpPr>
      <p:sp>
        <p:nvSpPr>
          <p:cNvPr id="127" name="Google Shape;127;g2a29d6ce5f4_0_830"/>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28" name="Google Shape;128;g2a29d6ce5f4_0_830"/>
          <p:cNvSpPr txBox="1"/>
          <p:nvPr>
            <p:ph idx="1" type="body"/>
          </p:nvPr>
        </p:nvSpPr>
        <p:spPr>
          <a:xfrm>
            <a:off x="457201" y="1535113"/>
            <a:ext cx="4040100" cy="639900"/>
          </a:xfrm>
          <a:prstGeom prst="rect">
            <a:avLst/>
          </a:prstGeom>
          <a:noFill/>
          <a:ln>
            <a:noFill/>
          </a:ln>
        </p:spPr>
        <p:txBody>
          <a:bodyPr anchorCtr="0" anchor="b" bIns="45700" lIns="91425" spcFirstLastPara="1" rIns="91425" wrap="square" tIns="45700">
            <a:noAutofit/>
          </a:bodyPr>
          <a:lstStyle>
            <a:lvl1pPr indent="-228600" lvl="0" marL="457200" rtl="0" algn="l">
              <a:lnSpc>
                <a:spcPct val="100000"/>
              </a:lnSpc>
              <a:spcBef>
                <a:spcPts val="480"/>
              </a:spcBef>
              <a:spcAft>
                <a:spcPts val="0"/>
              </a:spcAft>
              <a:buClr>
                <a:srgbClr val="000058"/>
              </a:buClr>
              <a:buSzPts val="2400"/>
              <a:buNone/>
              <a:defRPr b="1" sz="2400"/>
            </a:lvl1pPr>
            <a:lvl2pPr indent="-228600" lvl="1" marL="914400" rtl="0" algn="l">
              <a:lnSpc>
                <a:spcPct val="100000"/>
              </a:lnSpc>
              <a:spcBef>
                <a:spcPts val="400"/>
              </a:spcBef>
              <a:spcAft>
                <a:spcPts val="0"/>
              </a:spcAft>
              <a:buClr>
                <a:srgbClr val="000058"/>
              </a:buClr>
              <a:buSzPts val="2000"/>
              <a:buNone/>
              <a:defRPr b="1" sz="2000"/>
            </a:lvl2pPr>
            <a:lvl3pPr indent="-228600" lvl="2" marL="1371600" rtl="0" algn="l">
              <a:lnSpc>
                <a:spcPct val="100000"/>
              </a:lnSpc>
              <a:spcBef>
                <a:spcPts val="360"/>
              </a:spcBef>
              <a:spcAft>
                <a:spcPts val="0"/>
              </a:spcAft>
              <a:buClr>
                <a:srgbClr val="000058"/>
              </a:buClr>
              <a:buSzPts val="1800"/>
              <a:buNone/>
              <a:defRPr b="1" sz="1800"/>
            </a:lvl3pPr>
            <a:lvl4pPr indent="-228600" lvl="3" marL="1828800" rtl="0" algn="l">
              <a:lnSpc>
                <a:spcPct val="100000"/>
              </a:lnSpc>
              <a:spcBef>
                <a:spcPts val="320"/>
              </a:spcBef>
              <a:spcAft>
                <a:spcPts val="0"/>
              </a:spcAft>
              <a:buClr>
                <a:srgbClr val="000058"/>
              </a:buClr>
              <a:buSzPts val="1600"/>
              <a:buNone/>
              <a:defRPr b="1" sz="1600"/>
            </a:lvl4pPr>
            <a:lvl5pPr indent="-228600" lvl="4" marL="2286000" rtl="0" algn="l">
              <a:lnSpc>
                <a:spcPct val="100000"/>
              </a:lnSpc>
              <a:spcBef>
                <a:spcPts val="320"/>
              </a:spcBef>
              <a:spcAft>
                <a:spcPts val="0"/>
              </a:spcAft>
              <a:buClr>
                <a:srgbClr val="000058"/>
              </a:buClr>
              <a:buSzPts val="1600"/>
              <a:buFont typeface="Arial"/>
              <a:buNone/>
              <a:defRPr b="1" sz="1600"/>
            </a:lvl5pPr>
            <a:lvl6pPr indent="-228600" lvl="5" marL="2743200" rtl="0" algn="l">
              <a:lnSpc>
                <a:spcPct val="100000"/>
              </a:lnSpc>
              <a:spcBef>
                <a:spcPts val="320"/>
              </a:spcBef>
              <a:spcAft>
                <a:spcPts val="0"/>
              </a:spcAft>
              <a:buClr>
                <a:srgbClr val="000058"/>
              </a:buClr>
              <a:buSzPts val="1600"/>
              <a:buFont typeface="Arial"/>
              <a:buNone/>
              <a:defRPr b="1" sz="1600"/>
            </a:lvl6pPr>
            <a:lvl7pPr indent="-228600" lvl="6" marL="3200400" rtl="0" algn="l">
              <a:lnSpc>
                <a:spcPct val="100000"/>
              </a:lnSpc>
              <a:spcBef>
                <a:spcPts val="320"/>
              </a:spcBef>
              <a:spcAft>
                <a:spcPts val="0"/>
              </a:spcAft>
              <a:buClr>
                <a:srgbClr val="000058"/>
              </a:buClr>
              <a:buSzPts val="1600"/>
              <a:buFont typeface="Arial"/>
              <a:buNone/>
              <a:defRPr b="1" sz="1600"/>
            </a:lvl7pPr>
            <a:lvl8pPr indent="-228600" lvl="7" marL="3657600" rtl="0" algn="l">
              <a:lnSpc>
                <a:spcPct val="100000"/>
              </a:lnSpc>
              <a:spcBef>
                <a:spcPts val="320"/>
              </a:spcBef>
              <a:spcAft>
                <a:spcPts val="0"/>
              </a:spcAft>
              <a:buClr>
                <a:srgbClr val="000058"/>
              </a:buClr>
              <a:buSzPts val="1600"/>
              <a:buFont typeface="Arial"/>
              <a:buNone/>
              <a:defRPr b="1" sz="1600"/>
            </a:lvl8pPr>
            <a:lvl9pPr indent="-228600" lvl="8" marL="4114800" rtl="0" algn="l">
              <a:lnSpc>
                <a:spcPct val="100000"/>
              </a:lnSpc>
              <a:spcBef>
                <a:spcPts val="320"/>
              </a:spcBef>
              <a:spcAft>
                <a:spcPts val="0"/>
              </a:spcAft>
              <a:buClr>
                <a:srgbClr val="000058"/>
              </a:buClr>
              <a:buSzPts val="1600"/>
              <a:buFont typeface="Arial"/>
              <a:buNone/>
              <a:defRPr b="1" sz="1600"/>
            </a:lvl9pPr>
          </a:lstStyle>
          <a:p/>
        </p:txBody>
      </p:sp>
      <p:sp>
        <p:nvSpPr>
          <p:cNvPr id="129" name="Google Shape;129;g2a29d6ce5f4_0_830"/>
          <p:cNvSpPr txBox="1"/>
          <p:nvPr>
            <p:ph idx="2" type="body"/>
          </p:nvPr>
        </p:nvSpPr>
        <p:spPr>
          <a:xfrm>
            <a:off x="457201" y="2174875"/>
            <a:ext cx="4040100" cy="3951300"/>
          </a:xfrm>
          <a:prstGeom prst="rect">
            <a:avLst/>
          </a:prstGeom>
          <a:noFill/>
          <a:ln>
            <a:noFill/>
          </a:ln>
        </p:spPr>
        <p:txBody>
          <a:bodyPr anchorCtr="0" anchor="t" bIns="45700" lIns="91425" spcFirstLastPara="1" rIns="91425" wrap="square" tIns="45700">
            <a:noAutofit/>
          </a:bodyPr>
          <a:lstStyle>
            <a:lvl1pPr indent="-381000" lvl="0" marL="457200" rtl="0" algn="l">
              <a:lnSpc>
                <a:spcPct val="100000"/>
              </a:lnSpc>
              <a:spcBef>
                <a:spcPts val="480"/>
              </a:spcBef>
              <a:spcAft>
                <a:spcPts val="0"/>
              </a:spcAft>
              <a:buClr>
                <a:srgbClr val="000058"/>
              </a:buClr>
              <a:buSzPts val="2400"/>
              <a:buChar char="•"/>
              <a:defRPr sz="2400"/>
            </a:lvl1pPr>
            <a:lvl2pPr indent="-355600" lvl="1" marL="914400" rtl="0" algn="l">
              <a:lnSpc>
                <a:spcPct val="100000"/>
              </a:lnSpc>
              <a:spcBef>
                <a:spcPts val="400"/>
              </a:spcBef>
              <a:spcAft>
                <a:spcPts val="0"/>
              </a:spcAft>
              <a:buClr>
                <a:srgbClr val="000058"/>
              </a:buClr>
              <a:buSzPts val="2000"/>
              <a:buChar char="−"/>
              <a:defRPr sz="2000"/>
            </a:lvl2pPr>
            <a:lvl3pPr indent="-342900" lvl="2" marL="1371600" rtl="0" algn="l">
              <a:lnSpc>
                <a:spcPct val="100000"/>
              </a:lnSpc>
              <a:spcBef>
                <a:spcPts val="360"/>
              </a:spcBef>
              <a:spcAft>
                <a:spcPts val="0"/>
              </a:spcAft>
              <a:buClr>
                <a:srgbClr val="000058"/>
              </a:buClr>
              <a:buSzPts val="1800"/>
              <a:buChar char="•"/>
              <a:defRPr sz="1800"/>
            </a:lvl3pPr>
            <a:lvl4pPr indent="-330200" lvl="3" marL="1828800" rtl="0" algn="l">
              <a:lnSpc>
                <a:spcPct val="100000"/>
              </a:lnSpc>
              <a:spcBef>
                <a:spcPts val="320"/>
              </a:spcBef>
              <a:spcAft>
                <a:spcPts val="0"/>
              </a:spcAft>
              <a:buClr>
                <a:srgbClr val="000058"/>
              </a:buClr>
              <a:buSzPts val="1600"/>
              <a:buChar char="⮚"/>
              <a:defRPr sz="1600"/>
            </a:lvl4pPr>
            <a:lvl5pPr indent="-330200" lvl="4" marL="2286000" rtl="0" algn="l">
              <a:lnSpc>
                <a:spcPct val="100000"/>
              </a:lnSpc>
              <a:spcBef>
                <a:spcPts val="320"/>
              </a:spcBef>
              <a:spcAft>
                <a:spcPts val="0"/>
              </a:spcAft>
              <a:buClr>
                <a:srgbClr val="000058"/>
              </a:buClr>
              <a:buSzPts val="1600"/>
              <a:buFont typeface="Arial"/>
              <a:buChar char="•"/>
              <a:defRPr sz="1600"/>
            </a:lvl5pPr>
            <a:lvl6pPr indent="-330200" lvl="5" marL="2743200" rtl="0" algn="l">
              <a:lnSpc>
                <a:spcPct val="100000"/>
              </a:lnSpc>
              <a:spcBef>
                <a:spcPts val="320"/>
              </a:spcBef>
              <a:spcAft>
                <a:spcPts val="0"/>
              </a:spcAft>
              <a:buClr>
                <a:srgbClr val="000058"/>
              </a:buClr>
              <a:buSzPts val="1600"/>
              <a:buFont typeface="Arial"/>
              <a:buChar char="•"/>
              <a:defRPr sz="1600"/>
            </a:lvl6pPr>
            <a:lvl7pPr indent="-330200" lvl="6" marL="3200400" rtl="0" algn="l">
              <a:lnSpc>
                <a:spcPct val="100000"/>
              </a:lnSpc>
              <a:spcBef>
                <a:spcPts val="320"/>
              </a:spcBef>
              <a:spcAft>
                <a:spcPts val="0"/>
              </a:spcAft>
              <a:buClr>
                <a:srgbClr val="000058"/>
              </a:buClr>
              <a:buSzPts val="1600"/>
              <a:buFont typeface="Arial"/>
              <a:buChar char="•"/>
              <a:defRPr sz="1600"/>
            </a:lvl7pPr>
            <a:lvl8pPr indent="-330200" lvl="7" marL="3657600" rtl="0" algn="l">
              <a:lnSpc>
                <a:spcPct val="100000"/>
              </a:lnSpc>
              <a:spcBef>
                <a:spcPts val="320"/>
              </a:spcBef>
              <a:spcAft>
                <a:spcPts val="0"/>
              </a:spcAft>
              <a:buClr>
                <a:srgbClr val="000058"/>
              </a:buClr>
              <a:buSzPts val="1600"/>
              <a:buFont typeface="Arial"/>
              <a:buChar char="•"/>
              <a:defRPr sz="1600"/>
            </a:lvl8pPr>
            <a:lvl9pPr indent="-330200" lvl="8" marL="4114800" rtl="0" algn="l">
              <a:lnSpc>
                <a:spcPct val="100000"/>
              </a:lnSpc>
              <a:spcBef>
                <a:spcPts val="320"/>
              </a:spcBef>
              <a:spcAft>
                <a:spcPts val="0"/>
              </a:spcAft>
              <a:buClr>
                <a:srgbClr val="000058"/>
              </a:buClr>
              <a:buSzPts val="1600"/>
              <a:buFont typeface="Arial"/>
              <a:buChar char="•"/>
              <a:defRPr sz="1600"/>
            </a:lvl9pPr>
          </a:lstStyle>
          <a:p/>
        </p:txBody>
      </p:sp>
      <p:sp>
        <p:nvSpPr>
          <p:cNvPr id="130" name="Google Shape;130;g2a29d6ce5f4_0_830"/>
          <p:cNvSpPr txBox="1"/>
          <p:nvPr>
            <p:ph idx="3" type="body"/>
          </p:nvPr>
        </p:nvSpPr>
        <p:spPr>
          <a:xfrm>
            <a:off x="4645026" y="1535113"/>
            <a:ext cx="4041900" cy="639900"/>
          </a:xfrm>
          <a:prstGeom prst="rect">
            <a:avLst/>
          </a:prstGeom>
          <a:noFill/>
          <a:ln>
            <a:noFill/>
          </a:ln>
        </p:spPr>
        <p:txBody>
          <a:bodyPr anchorCtr="0" anchor="b" bIns="45700" lIns="91425" spcFirstLastPara="1" rIns="91425" wrap="square" tIns="45700">
            <a:noAutofit/>
          </a:bodyPr>
          <a:lstStyle>
            <a:lvl1pPr indent="-228600" lvl="0" marL="457200" rtl="0" algn="l">
              <a:lnSpc>
                <a:spcPct val="100000"/>
              </a:lnSpc>
              <a:spcBef>
                <a:spcPts val="480"/>
              </a:spcBef>
              <a:spcAft>
                <a:spcPts val="0"/>
              </a:spcAft>
              <a:buClr>
                <a:srgbClr val="000058"/>
              </a:buClr>
              <a:buSzPts val="2400"/>
              <a:buNone/>
              <a:defRPr b="1" sz="2400"/>
            </a:lvl1pPr>
            <a:lvl2pPr indent="-228600" lvl="1" marL="914400" rtl="0" algn="l">
              <a:lnSpc>
                <a:spcPct val="100000"/>
              </a:lnSpc>
              <a:spcBef>
                <a:spcPts val="400"/>
              </a:spcBef>
              <a:spcAft>
                <a:spcPts val="0"/>
              </a:spcAft>
              <a:buClr>
                <a:srgbClr val="000058"/>
              </a:buClr>
              <a:buSzPts val="2000"/>
              <a:buNone/>
              <a:defRPr b="1" sz="2000"/>
            </a:lvl2pPr>
            <a:lvl3pPr indent="-228600" lvl="2" marL="1371600" rtl="0" algn="l">
              <a:lnSpc>
                <a:spcPct val="100000"/>
              </a:lnSpc>
              <a:spcBef>
                <a:spcPts val="360"/>
              </a:spcBef>
              <a:spcAft>
                <a:spcPts val="0"/>
              </a:spcAft>
              <a:buClr>
                <a:srgbClr val="000058"/>
              </a:buClr>
              <a:buSzPts val="1800"/>
              <a:buNone/>
              <a:defRPr b="1" sz="1800"/>
            </a:lvl3pPr>
            <a:lvl4pPr indent="-228600" lvl="3" marL="1828800" rtl="0" algn="l">
              <a:lnSpc>
                <a:spcPct val="100000"/>
              </a:lnSpc>
              <a:spcBef>
                <a:spcPts val="320"/>
              </a:spcBef>
              <a:spcAft>
                <a:spcPts val="0"/>
              </a:spcAft>
              <a:buClr>
                <a:srgbClr val="000058"/>
              </a:buClr>
              <a:buSzPts val="1600"/>
              <a:buNone/>
              <a:defRPr b="1" sz="1600"/>
            </a:lvl4pPr>
            <a:lvl5pPr indent="-228600" lvl="4" marL="2286000" rtl="0" algn="l">
              <a:lnSpc>
                <a:spcPct val="100000"/>
              </a:lnSpc>
              <a:spcBef>
                <a:spcPts val="320"/>
              </a:spcBef>
              <a:spcAft>
                <a:spcPts val="0"/>
              </a:spcAft>
              <a:buClr>
                <a:srgbClr val="000058"/>
              </a:buClr>
              <a:buSzPts val="1600"/>
              <a:buFont typeface="Arial"/>
              <a:buNone/>
              <a:defRPr b="1" sz="1600"/>
            </a:lvl5pPr>
            <a:lvl6pPr indent="-228600" lvl="5" marL="2743200" rtl="0" algn="l">
              <a:lnSpc>
                <a:spcPct val="100000"/>
              </a:lnSpc>
              <a:spcBef>
                <a:spcPts val="320"/>
              </a:spcBef>
              <a:spcAft>
                <a:spcPts val="0"/>
              </a:spcAft>
              <a:buClr>
                <a:srgbClr val="000058"/>
              </a:buClr>
              <a:buSzPts val="1600"/>
              <a:buFont typeface="Arial"/>
              <a:buNone/>
              <a:defRPr b="1" sz="1600"/>
            </a:lvl6pPr>
            <a:lvl7pPr indent="-228600" lvl="6" marL="3200400" rtl="0" algn="l">
              <a:lnSpc>
                <a:spcPct val="100000"/>
              </a:lnSpc>
              <a:spcBef>
                <a:spcPts val="320"/>
              </a:spcBef>
              <a:spcAft>
                <a:spcPts val="0"/>
              </a:spcAft>
              <a:buClr>
                <a:srgbClr val="000058"/>
              </a:buClr>
              <a:buSzPts val="1600"/>
              <a:buFont typeface="Arial"/>
              <a:buNone/>
              <a:defRPr b="1" sz="1600"/>
            </a:lvl7pPr>
            <a:lvl8pPr indent="-228600" lvl="7" marL="3657600" rtl="0" algn="l">
              <a:lnSpc>
                <a:spcPct val="100000"/>
              </a:lnSpc>
              <a:spcBef>
                <a:spcPts val="320"/>
              </a:spcBef>
              <a:spcAft>
                <a:spcPts val="0"/>
              </a:spcAft>
              <a:buClr>
                <a:srgbClr val="000058"/>
              </a:buClr>
              <a:buSzPts val="1600"/>
              <a:buFont typeface="Arial"/>
              <a:buNone/>
              <a:defRPr b="1" sz="1600"/>
            </a:lvl8pPr>
            <a:lvl9pPr indent="-228600" lvl="8" marL="4114800" rtl="0" algn="l">
              <a:lnSpc>
                <a:spcPct val="100000"/>
              </a:lnSpc>
              <a:spcBef>
                <a:spcPts val="320"/>
              </a:spcBef>
              <a:spcAft>
                <a:spcPts val="0"/>
              </a:spcAft>
              <a:buClr>
                <a:srgbClr val="000058"/>
              </a:buClr>
              <a:buSzPts val="1600"/>
              <a:buFont typeface="Arial"/>
              <a:buNone/>
              <a:defRPr b="1" sz="1600"/>
            </a:lvl9pPr>
          </a:lstStyle>
          <a:p/>
        </p:txBody>
      </p:sp>
      <p:sp>
        <p:nvSpPr>
          <p:cNvPr id="131" name="Google Shape;131;g2a29d6ce5f4_0_830"/>
          <p:cNvSpPr txBox="1"/>
          <p:nvPr>
            <p:ph idx="4" type="body"/>
          </p:nvPr>
        </p:nvSpPr>
        <p:spPr>
          <a:xfrm>
            <a:off x="4645026" y="2174875"/>
            <a:ext cx="4041900" cy="3951300"/>
          </a:xfrm>
          <a:prstGeom prst="rect">
            <a:avLst/>
          </a:prstGeom>
          <a:noFill/>
          <a:ln>
            <a:noFill/>
          </a:ln>
        </p:spPr>
        <p:txBody>
          <a:bodyPr anchorCtr="0" anchor="t" bIns="45700" lIns="91425" spcFirstLastPara="1" rIns="91425" wrap="square" tIns="45700">
            <a:noAutofit/>
          </a:bodyPr>
          <a:lstStyle>
            <a:lvl1pPr indent="-381000" lvl="0" marL="457200" rtl="0" algn="l">
              <a:lnSpc>
                <a:spcPct val="100000"/>
              </a:lnSpc>
              <a:spcBef>
                <a:spcPts val="480"/>
              </a:spcBef>
              <a:spcAft>
                <a:spcPts val="0"/>
              </a:spcAft>
              <a:buClr>
                <a:srgbClr val="000058"/>
              </a:buClr>
              <a:buSzPts val="2400"/>
              <a:buChar char="•"/>
              <a:defRPr sz="2400"/>
            </a:lvl1pPr>
            <a:lvl2pPr indent="-355600" lvl="1" marL="914400" rtl="0" algn="l">
              <a:lnSpc>
                <a:spcPct val="100000"/>
              </a:lnSpc>
              <a:spcBef>
                <a:spcPts val="400"/>
              </a:spcBef>
              <a:spcAft>
                <a:spcPts val="0"/>
              </a:spcAft>
              <a:buClr>
                <a:srgbClr val="000058"/>
              </a:buClr>
              <a:buSzPts val="2000"/>
              <a:buChar char="−"/>
              <a:defRPr sz="2000"/>
            </a:lvl2pPr>
            <a:lvl3pPr indent="-342900" lvl="2" marL="1371600" rtl="0" algn="l">
              <a:lnSpc>
                <a:spcPct val="100000"/>
              </a:lnSpc>
              <a:spcBef>
                <a:spcPts val="360"/>
              </a:spcBef>
              <a:spcAft>
                <a:spcPts val="0"/>
              </a:spcAft>
              <a:buClr>
                <a:srgbClr val="000058"/>
              </a:buClr>
              <a:buSzPts val="1800"/>
              <a:buChar char="•"/>
              <a:defRPr sz="1800"/>
            </a:lvl3pPr>
            <a:lvl4pPr indent="-330200" lvl="3" marL="1828800" rtl="0" algn="l">
              <a:lnSpc>
                <a:spcPct val="100000"/>
              </a:lnSpc>
              <a:spcBef>
                <a:spcPts val="320"/>
              </a:spcBef>
              <a:spcAft>
                <a:spcPts val="0"/>
              </a:spcAft>
              <a:buClr>
                <a:srgbClr val="000058"/>
              </a:buClr>
              <a:buSzPts val="1600"/>
              <a:buChar char="⮚"/>
              <a:defRPr sz="1600"/>
            </a:lvl4pPr>
            <a:lvl5pPr indent="-330200" lvl="4" marL="2286000" rtl="0" algn="l">
              <a:lnSpc>
                <a:spcPct val="100000"/>
              </a:lnSpc>
              <a:spcBef>
                <a:spcPts val="320"/>
              </a:spcBef>
              <a:spcAft>
                <a:spcPts val="0"/>
              </a:spcAft>
              <a:buClr>
                <a:srgbClr val="000058"/>
              </a:buClr>
              <a:buSzPts val="1600"/>
              <a:buFont typeface="Arial"/>
              <a:buChar char="•"/>
              <a:defRPr sz="1600"/>
            </a:lvl5pPr>
            <a:lvl6pPr indent="-330200" lvl="5" marL="2743200" rtl="0" algn="l">
              <a:lnSpc>
                <a:spcPct val="100000"/>
              </a:lnSpc>
              <a:spcBef>
                <a:spcPts val="320"/>
              </a:spcBef>
              <a:spcAft>
                <a:spcPts val="0"/>
              </a:spcAft>
              <a:buClr>
                <a:srgbClr val="000058"/>
              </a:buClr>
              <a:buSzPts val="1600"/>
              <a:buFont typeface="Arial"/>
              <a:buChar char="•"/>
              <a:defRPr sz="1600"/>
            </a:lvl6pPr>
            <a:lvl7pPr indent="-330200" lvl="6" marL="3200400" rtl="0" algn="l">
              <a:lnSpc>
                <a:spcPct val="100000"/>
              </a:lnSpc>
              <a:spcBef>
                <a:spcPts val="320"/>
              </a:spcBef>
              <a:spcAft>
                <a:spcPts val="0"/>
              </a:spcAft>
              <a:buClr>
                <a:srgbClr val="000058"/>
              </a:buClr>
              <a:buSzPts val="1600"/>
              <a:buFont typeface="Arial"/>
              <a:buChar char="•"/>
              <a:defRPr sz="1600"/>
            </a:lvl7pPr>
            <a:lvl8pPr indent="-330200" lvl="7" marL="3657600" rtl="0" algn="l">
              <a:lnSpc>
                <a:spcPct val="100000"/>
              </a:lnSpc>
              <a:spcBef>
                <a:spcPts val="320"/>
              </a:spcBef>
              <a:spcAft>
                <a:spcPts val="0"/>
              </a:spcAft>
              <a:buClr>
                <a:srgbClr val="000058"/>
              </a:buClr>
              <a:buSzPts val="1600"/>
              <a:buFont typeface="Arial"/>
              <a:buChar char="•"/>
              <a:defRPr sz="1600"/>
            </a:lvl8pPr>
            <a:lvl9pPr indent="-330200" lvl="8" marL="4114800" rtl="0" algn="l">
              <a:lnSpc>
                <a:spcPct val="100000"/>
              </a:lnSpc>
              <a:spcBef>
                <a:spcPts val="320"/>
              </a:spcBef>
              <a:spcAft>
                <a:spcPts val="0"/>
              </a:spcAft>
              <a:buClr>
                <a:srgbClr val="000058"/>
              </a:buClr>
              <a:buSzPts val="1600"/>
              <a:buFont typeface="Arial"/>
              <a:buChar char="•"/>
              <a:defRPr sz="1600"/>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2" name="Shape 132"/>
        <p:cNvGrpSpPr/>
        <p:nvPr/>
      </p:nvGrpSpPr>
      <p:grpSpPr>
        <a:xfrm>
          <a:off x="0" y="0"/>
          <a:ext cx="0" cy="0"/>
          <a:chOff x="0" y="0"/>
          <a:chExt cx="0" cy="0"/>
        </a:xfrm>
      </p:grpSpPr>
      <p:sp>
        <p:nvSpPr>
          <p:cNvPr id="133" name="Google Shape;133;g2a29d6ce5f4_0_836"/>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4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34" name="Google Shape;134;g2a29d6ce5f4_0_836"/>
          <p:cNvSpPr txBox="1"/>
          <p:nvPr>
            <p:ph idx="1" type="body"/>
          </p:nvPr>
        </p:nvSpPr>
        <p:spPr>
          <a:xfrm>
            <a:off x="722313" y="2906714"/>
            <a:ext cx="7772400" cy="1500300"/>
          </a:xfrm>
          <a:prstGeom prst="rect">
            <a:avLst/>
          </a:prstGeom>
          <a:noFill/>
          <a:ln>
            <a:noFill/>
          </a:ln>
        </p:spPr>
        <p:txBody>
          <a:bodyPr anchorCtr="0" anchor="b" bIns="45700" lIns="91425" spcFirstLastPara="1" rIns="91425" wrap="square" tIns="45700">
            <a:noAutofit/>
          </a:bodyPr>
          <a:lstStyle>
            <a:lvl1pPr indent="-228600" lvl="0" marL="457200" rtl="0" algn="l">
              <a:lnSpc>
                <a:spcPct val="100000"/>
              </a:lnSpc>
              <a:spcBef>
                <a:spcPts val="400"/>
              </a:spcBef>
              <a:spcAft>
                <a:spcPts val="0"/>
              </a:spcAft>
              <a:buClr>
                <a:srgbClr val="000058"/>
              </a:buClr>
              <a:buSzPts val="2000"/>
              <a:buNone/>
              <a:defRPr sz="2000"/>
            </a:lvl1pPr>
            <a:lvl2pPr indent="-228600" lvl="1" marL="914400" rtl="0" algn="l">
              <a:lnSpc>
                <a:spcPct val="100000"/>
              </a:lnSpc>
              <a:spcBef>
                <a:spcPts val="360"/>
              </a:spcBef>
              <a:spcAft>
                <a:spcPts val="0"/>
              </a:spcAft>
              <a:buClr>
                <a:srgbClr val="000058"/>
              </a:buClr>
              <a:buSzPts val="1800"/>
              <a:buNone/>
              <a:defRPr sz="1800"/>
            </a:lvl2pPr>
            <a:lvl3pPr indent="-228600" lvl="2" marL="1371600" rtl="0" algn="l">
              <a:lnSpc>
                <a:spcPct val="100000"/>
              </a:lnSpc>
              <a:spcBef>
                <a:spcPts val="320"/>
              </a:spcBef>
              <a:spcAft>
                <a:spcPts val="0"/>
              </a:spcAft>
              <a:buClr>
                <a:srgbClr val="000058"/>
              </a:buClr>
              <a:buSzPts val="1600"/>
              <a:buNone/>
              <a:defRPr sz="1600"/>
            </a:lvl3pPr>
            <a:lvl4pPr indent="-228600" lvl="3" marL="1828800" rtl="0" algn="l">
              <a:lnSpc>
                <a:spcPct val="100000"/>
              </a:lnSpc>
              <a:spcBef>
                <a:spcPts val="280"/>
              </a:spcBef>
              <a:spcAft>
                <a:spcPts val="0"/>
              </a:spcAft>
              <a:buClr>
                <a:srgbClr val="000058"/>
              </a:buClr>
              <a:buSzPts val="1400"/>
              <a:buNone/>
              <a:defRPr sz="1400"/>
            </a:lvl4pPr>
            <a:lvl5pPr indent="-228600" lvl="4" marL="2286000" rtl="0" algn="l">
              <a:lnSpc>
                <a:spcPct val="100000"/>
              </a:lnSpc>
              <a:spcBef>
                <a:spcPts val="280"/>
              </a:spcBef>
              <a:spcAft>
                <a:spcPts val="0"/>
              </a:spcAft>
              <a:buClr>
                <a:srgbClr val="000058"/>
              </a:buClr>
              <a:buSzPts val="1400"/>
              <a:buFont typeface="Arial"/>
              <a:buNone/>
              <a:defRPr sz="1400"/>
            </a:lvl5pPr>
            <a:lvl6pPr indent="-228600" lvl="5" marL="2743200" rtl="0" algn="l">
              <a:lnSpc>
                <a:spcPct val="100000"/>
              </a:lnSpc>
              <a:spcBef>
                <a:spcPts val="280"/>
              </a:spcBef>
              <a:spcAft>
                <a:spcPts val="0"/>
              </a:spcAft>
              <a:buClr>
                <a:srgbClr val="000058"/>
              </a:buClr>
              <a:buSzPts val="1400"/>
              <a:buFont typeface="Arial"/>
              <a:buNone/>
              <a:defRPr sz="1400"/>
            </a:lvl6pPr>
            <a:lvl7pPr indent="-228600" lvl="6" marL="3200400" rtl="0" algn="l">
              <a:lnSpc>
                <a:spcPct val="100000"/>
              </a:lnSpc>
              <a:spcBef>
                <a:spcPts val="280"/>
              </a:spcBef>
              <a:spcAft>
                <a:spcPts val="0"/>
              </a:spcAft>
              <a:buClr>
                <a:srgbClr val="000058"/>
              </a:buClr>
              <a:buSzPts val="1400"/>
              <a:buFont typeface="Arial"/>
              <a:buNone/>
              <a:defRPr sz="1400"/>
            </a:lvl7pPr>
            <a:lvl8pPr indent="-228600" lvl="7" marL="3657600" rtl="0" algn="l">
              <a:lnSpc>
                <a:spcPct val="100000"/>
              </a:lnSpc>
              <a:spcBef>
                <a:spcPts val="280"/>
              </a:spcBef>
              <a:spcAft>
                <a:spcPts val="0"/>
              </a:spcAft>
              <a:buClr>
                <a:srgbClr val="000058"/>
              </a:buClr>
              <a:buSzPts val="1400"/>
              <a:buFont typeface="Arial"/>
              <a:buNone/>
              <a:defRPr sz="1400"/>
            </a:lvl8pPr>
            <a:lvl9pPr indent="-228600" lvl="8" marL="4114800" rtl="0" algn="l">
              <a:lnSpc>
                <a:spcPct val="100000"/>
              </a:lnSpc>
              <a:spcBef>
                <a:spcPts val="280"/>
              </a:spcBef>
              <a:spcAft>
                <a:spcPts val="0"/>
              </a:spcAft>
              <a:buClr>
                <a:srgbClr val="000058"/>
              </a:buClr>
              <a:buSzPts val="1400"/>
              <a:buFont typeface="Arial"/>
              <a:buNone/>
              <a:defRPr sz="14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18" Type="http://schemas.openxmlformats.org/officeDocument/2006/relationships/theme" Target="../theme/theme1.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0" Type="http://schemas.openxmlformats.org/officeDocument/2006/relationships/slideLayout" Target="../slideLayouts/slideLayout25.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 Type="http://schemas.openxmlformats.org/officeDocument/2006/relationships/image" Target="../media/image1.png"/><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5" Type="http://schemas.openxmlformats.org/officeDocument/2006/relationships/slideLayout" Target="../slideLayouts/slideLayout30.xml"/><Relationship Id="rId14" Type="http://schemas.openxmlformats.org/officeDocument/2006/relationships/slideLayout" Target="../slideLayouts/slideLayout29.xml"/><Relationship Id="rId17" Type="http://schemas.openxmlformats.org/officeDocument/2006/relationships/slideLayout" Target="../slideLayouts/slideLayout32.xml"/><Relationship Id="rId16" Type="http://schemas.openxmlformats.org/officeDocument/2006/relationships/slideLayout" Target="../slideLayouts/slideLayout31.xml"/><Relationship Id="rId5" Type="http://schemas.openxmlformats.org/officeDocument/2006/relationships/slideLayout" Target="../slideLayouts/slideLayout20.xml"/><Relationship Id="rId6" Type="http://schemas.openxmlformats.org/officeDocument/2006/relationships/slideLayout" Target="../slideLayouts/slideLayout21.xml"/><Relationship Id="rId18" Type="http://schemas.openxmlformats.org/officeDocument/2006/relationships/theme" Target="../theme/theme3.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g19fbb7584a3_0_0"/>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grpSp>
        <p:nvGrpSpPr>
          <p:cNvPr id="11" name="Google Shape;11;g19fbb7584a3_0_0"/>
          <p:cNvGrpSpPr/>
          <p:nvPr/>
        </p:nvGrpSpPr>
        <p:grpSpPr>
          <a:xfrm>
            <a:off x="1273175" y="952500"/>
            <a:ext cx="7372350" cy="76200"/>
            <a:chOff x="802" y="600"/>
            <a:chExt cx="4644" cy="48"/>
          </a:xfrm>
        </p:grpSpPr>
        <p:cxnSp>
          <p:nvCxnSpPr>
            <p:cNvPr id="12" name="Google Shape;12;g19fbb7584a3_0_0"/>
            <p:cNvCxnSpPr/>
            <p:nvPr/>
          </p:nvCxnSpPr>
          <p:spPr>
            <a:xfrm>
              <a:off x="946" y="648"/>
              <a:ext cx="4500" cy="0"/>
            </a:xfrm>
            <a:prstGeom prst="straightConnector1">
              <a:avLst/>
            </a:prstGeom>
            <a:noFill/>
            <a:ln cap="flat" cmpd="sng" w="38100">
              <a:solidFill>
                <a:srgbClr val="FFCC66"/>
              </a:solidFill>
              <a:prstDash val="solid"/>
              <a:miter lim="800000"/>
              <a:headEnd len="sm" w="sm" type="none"/>
              <a:tailEnd len="sm" w="sm" type="none"/>
            </a:ln>
          </p:spPr>
        </p:cxnSp>
        <p:cxnSp>
          <p:nvCxnSpPr>
            <p:cNvPr id="13" name="Google Shape;13;g19fbb7584a3_0_0"/>
            <p:cNvCxnSpPr/>
            <p:nvPr/>
          </p:nvCxnSpPr>
          <p:spPr>
            <a:xfrm>
              <a:off x="802" y="600"/>
              <a:ext cx="4500" cy="0"/>
            </a:xfrm>
            <a:prstGeom prst="straightConnector1">
              <a:avLst/>
            </a:prstGeom>
            <a:noFill/>
            <a:ln cap="flat" cmpd="sng" w="38100">
              <a:solidFill>
                <a:srgbClr val="000099"/>
              </a:solidFill>
              <a:prstDash val="solid"/>
              <a:miter lim="800000"/>
              <a:headEnd len="sm" w="sm" type="none"/>
              <a:tailEnd len="sm" w="sm" type="none"/>
            </a:ln>
          </p:spPr>
        </p:cxnSp>
      </p:grpSp>
      <p:sp>
        <p:nvSpPr>
          <p:cNvPr id="14" name="Google Shape;14;g19fbb7584a3_0_0"/>
          <p:cNvSpPr/>
          <p:nvPr/>
        </p:nvSpPr>
        <p:spPr>
          <a:xfrm>
            <a:off x="180975" y="76200"/>
            <a:ext cx="914400" cy="914400"/>
          </a:xfrm>
          <a:prstGeom prst="ellipse">
            <a:avLst/>
          </a:prstGeom>
          <a:solidFill>
            <a:srgbClr val="FFFF99"/>
          </a:solidFill>
          <a:ln cap="flat" cmpd="sng" w="9525">
            <a:solidFill>
              <a:schemeClr val="dk1"/>
            </a:solidFill>
            <a:prstDash val="solid"/>
            <a:miter lim="800000"/>
            <a:headEnd len="sm" w="sm" type="none"/>
            <a:tailEnd len="sm" w="sm" type="none"/>
          </a:ln>
          <a:effectLst>
            <a:outerShdw blurRad="63500" dir="3187806" dist="63500">
              <a:schemeClr val="dk1">
                <a:alpha val="49019"/>
              </a:scheme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58"/>
              </a:solidFill>
              <a:latin typeface="Arial"/>
              <a:ea typeface="Arial"/>
              <a:cs typeface="Arial"/>
              <a:sym typeface="Arial"/>
            </a:endParaRPr>
          </a:p>
        </p:txBody>
      </p:sp>
      <p:sp>
        <p:nvSpPr>
          <p:cNvPr id="15" name="Google Shape;15;g19fbb7584a3_0_0"/>
          <p:cNvSpPr/>
          <p:nvPr/>
        </p:nvSpPr>
        <p:spPr>
          <a:xfrm>
            <a:off x="207225" y="108000"/>
            <a:ext cx="861900" cy="850800"/>
          </a:xfrm>
          <a:prstGeom prst="ellips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6" name="Google Shape;16;g19fbb7584a3_0_0"/>
          <p:cNvPicPr preferRelativeResize="0"/>
          <p:nvPr/>
        </p:nvPicPr>
        <p:blipFill rotWithShape="1">
          <a:blip r:embed="rId1">
            <a:alphaModFix/>
          </a:blip>
          <a:srcRect b="0" l="0" r="0" t="0"/>
          <a:stretch/>
        </p:blipFill>
        <p:spPr>
          <a:xfrm>
            <a:off x="196575" y="108050"/>
            <a:ext cx="861901" cy="830220"/>
          </a:xfrm>
          <a:prstGeom prst="rect">
            <a:avLst/>
          </a:prstGeom>
          <a:noFill/>
          <a:ln>
            <a:noFill/>
          </a:ln>
        </p:spPr>
      </p:pic>
      <p:cxnSp>
        <p:nvCxnSpPr>
          <p:cNvPr id="17" name="Google Shape;17;g19fbb7584a3_0_0"/>
          <p:cNvCxnSpPr/>
          <p:nvPr/>
        </p:nvCxnSpPr>
        <p:spPr>
          <a:xfrm>
            <a:off x="61925" y="6779425"/>
            <a:ext cx="8952000" cy="2100"/>
          </a:xfrm>
          <a:prstGeom prst="straightConnector1">
            <a:avLst/>
          </a:prstGeom>
          <a:noFill/>
          <a:ln cap="flat" cmpd="sng" w="38100">
            <a:solidFill>
              <a:srgbClr val="FFCC66"/>
            </a:solidFill>
            <a:prstDash val="solid"/>
            <a:miter lim="800000"/>
            <a:headEnd len="sm" w="sm" type="none"/>
            <a:tailEnd len="sm" w="sm" type="none"/>
          </a:ln>
        </p:spPr>
      </p:cxnSp>
      <p:cxnSp>
        <p:nvCxnSpPr>
          <p:cNvPr id="18" name="Google Shape;18;g19fbb7584a3_0_0"/>
          <p:cNvCxnSpPr/>
          <p:nvPr/>
        </p:nvCxnSpPr>
        <p:spPr>
          <a:xfrm>
            <a:off x="114300" y="6700850"/>
            <a:ext cx="8967600" cy="4500"/>
          </a:xfrm>
          <a:prstGeom prst="straightConnector1">
            <a:avLst/>
          </a:prstGeom>
          <a:noFill/>
          <a:ln cap="flat" cmpd="sng" w="38100">
            <a:solidFill>
              <a:srgbClr val="000099"/>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2" name="Shape 72"/>
        <p:cNvGrpSpPr/>
        <p:nvPr/>
      </p:nvGrpSpPr>
      <p:grpSpPr>
        <a:xfrm>
          <a:off x="0" y="0"/>
          <a:ext cx="0" cy="0"/>
          <a:chOff x="0" y="0"/>
          <a:chExt cx="0" cy="0"/>
        </a:xfrm>
      </p:grpSpPr>
      <p:sp>
        <p:nvSpPr>
          <p:cNvPr id="73" name="Google Shape;73;g2a29d6ce5f4_0_776"/>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grpSp>
        <p:nvGrpSpPr>
          <p:cNvPr id="74" name="Google Shape;74;g2a29d6ce5f4_0_776"/>
          <p:cNvGrpSpPr/>
          <p:nvPr/>
        </p:nvGrpSpPr>
        <p:grpSpPr>
          <a:xfrm>
            <a:off x="1273175" y="952500"/>
            <a:ext cx="7372350" cy="76200"/>
            <a:chOff x="802" y="600"/>
            <a:chExt cx="4644" cy="48"/>
          </a:xfrm>
        </p:grpSpPr>
        <p:cxnSp>
          <p:nvCxnSpPr>
            <p:cNvPr id="75" name="Google Shape;75;g2a29d6ce5f4_0_776"/>
            <p:cNvCxnSpPr/>
            <p:nvPr/>
          </p:nvCxnSpPr>
          <p:spPr>
            <a:xfrm>
              <a:off x="946" y="648"/>
              <a:ext cx="4500" cy="0"/>
            </a:xfrm>
            <a:prstGeom prst="straightConnector1">
              <a:avLst/>
            </a:prstGeom>
            <a:noFill/>
            <a:ln cap="flat" cmpd="sng" w="38100">
              <a:solidFill>
                <a:srgbClr val="FFCC66"/>
              </a:solidFill>
              <a:prstDash val="solid"/>
              <a:miter lim="800000"/>
              <a:headEnd len="sm" w="sm" type="none"/>
              <a:tailEnd len="sm" w="sm" type="none"/>
            </a:ln>
          </p:spPr>
        </p:cxnSp>
        <p:cxnSp>
          <p:nvCxnSpPr>
            <p:cNvPr id="76" name="Google Shape;76;g2a29d6ce5f4_0_776"/>
            <p:cNvCxnSpPr/>
            <p:nvPr/>
          </p:nvCxnSpPr>
          <p:spPr>
            <a:xfrm>
              <a:off x="802" y="600"/>
              <a:ext cx="4500" cy="0"/>
            </a:xfrm>
            <a:prstGeom prst="straightConnector1">
              <a:avLst/>
            </a:prstGeom>
            <a:noFill/>
            <a:ln cap="flat" cmpd="sng" w="38100">
              <a:solidFill>
                <a:srgbClr val="000099"/>
              </a:solidFill>
              <a:prstDash val="solid"/>
              <a:miter lim="800000"/>
              <a:headEnd len="sm" w="sm" type="none"/>
              <a:tailEnd len="sm" w="sm" type="none"/>
            </a:ln>
          </p:spPr>
        </p:cxnSp>
      </p:grpSp>
      <p:sp>
        <p:nvSpPr>
          <p:cNvPr id="77" name="Google Shape;77;g2a29d6ce5f4_0_776"/>
          <p:cNvSpPr/>
          <p:nvPr/>
        </p:nvSpPr>
        <p:spPr>
          <a:xfrm>
            <a:off x="180975" y="76200"/>
            <a:ext cx="914400" cy="914400"/>
          </a:xfrm>
          <a:prstGeom prst="ellipse">
            <a:avLst/>
          </a:prstGeom>
          <a:solidFill>
            <a:srgbClr val="FFFF99"/>
          </a:solidFill>
          <a:ln cap="flat" cmpd="sng" w="9525">
            <a:solidFill>
              <a:schemeClr val="dk1"/>
            </a:solidFill>
            <a:prstDash val="solid"/>
            <a:miter lim="800000"/>
            <a:headEnd len="sm" w="sm" type="none"/>
            <a:tailEnd len="sm" w="sm" type="none"/>
          </a:ln>
          <a:effectLst>
            <a:outerShdw blurRad="63500" dir="3187806" dist="63500">
              <a:schemeClr val="dk1">
                <a:alpha val="49020"/>
              </a:scheme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58"/>
              </a:solidFill>
              <a:latin typeface="Arial"/>
              <a:ea typeface="Arial"/>
              <a:cs typeface="Arial"/>
              <a:sym typeface="Arial"/>
            </a:endParaRPr>
          </a:p>
        </p:txBody>
      </p:sp>
      <p:sp>
        <p:nvSpPr>
          <p:cNvPr id="78" name="Google Shape;78;g2a29d6ce5f4_0_776"/>
          <p:cNvSpPr/>
          <p:nvPr/>
        </p:nvSpPr>
        <p:spPr>
          <a:xfrm>
            <a:off x="207225" y="108000"/>
            <a:ext cx="861900" cy="850800"/>
          </a:xfrm>
          <a:prstGeom prst="ellips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79" name="Google Shape;79;g2a29d6ce5f4_0_776"/>
          <p:cNvPicPr preferRelativeResize="0"/>
          <p:nvPr/>
        </p:nvPicPr>
        <p:blipFill rotWithShape="1">
          <a:blip r:embed="rId1">
            <a:alphaModFix/>
          </a:blip>
          <a:srcRect b="0" l="0" r="0" t="0"/>
          <a:stretch/>
        </p:blipFill>
        <p:spPr>
          <a:xfrm>
            <a:off x="196575" y="108050"/>
            <a:ext cx="861901" cy="830220"/>
          </a:xfrm>
          <a:prstGeom prst="rect">
            <a:avLst/>
          </a:prstGeom>
          <a:noFill/>
          <a:ln>
            <a:noFill/>
          </a:ln>
        </p:spPr>
      </p:pic>
      <p:cxnSp>
        <p:nvCxnSpPr>
          <p:cNvPr id="80" name="Google Shape;80;g2a29d6ce5f4_0_776"/>
          <p:cNvCxnSpPr/>
          <p:nvPr/>
        </p:nvCxnSpPr>
        <p:spPr>
          <a:xfrm>
            <a:off x="61925" y="6779425"/>
            <a:ext cx="8952000" cy="2100"/>
          </a:xfrm>
          <a:prstGeom prst="straightConnector1">
            <a:avLst/>
          </a:prstGeom>
          <a:noFill/>
          <a:ln cap="flat" cmpd="sng" w="38100">
            <a:solidFill>
              <a:srgbClr val="FFCC66"/>
            </a:solidFill>
            <a:prstDash val="solid"/>
            <a:miter lim="800000"/>
            <a:headEnd len="sm" w="sm" type="none"/>
            <a:tailEnd len="sm" w="sm" type="none"/>
          </a:ln>
        </p:spPr>
      </p:cxnSp>
      <p:cxnSp>
        <p:nvCxnSpPr>
          <p:cNvPr id="81" name="Google Shape;81;g2a29d6ce5f4_0_776"/>
          <p:cNvCxnSpPr/>
          <p:nvPr/>
        </p:nvCxnSpPr>
        <p:spPr>
          <a:xfrm>
            <a:off x="114300" y="6700850"/>
            <a:ext cx="8967600" cy="4500"/>
          </a:xfrm>
          <a:prstGeom prst="straightConnector1">
            <a:avLst/>
          </a:prstGeom>
          <a:noFill/>
          <a:ln cap="flat" cmpd="sng" w="38100">
            <a:solidFill>
              <a:srgbClr val="000099"/>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3.png"/><Relationship Id="rId4" Type="http://schemas.openxmlformats.org/officeDocument/2006/relationships/image" Target="../media/image2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8.jpg"/><Relationship Id="rId4" Type="http://schemas.openxmlformats.org/officeDocument/2006/relationships/image" Target="../media/image7.jpg"/><Relationship Id="rId5" Type="http://schemas.openxmlformats.org/officeDocument/2006/relationships/image" Target="../media/image9.jpg"/><Relationship Id="rId6" Type="http://schemas.openxmlformats.org/officeDocument/2006/relationships/image" Target="../media/image1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 Id="rId3" Type="http://schemas.openxmlformats.org/officeDocument/2006/relationships/image" Target="../media/image14.jpg"/><Relationship Id="rId4" Type="http://schemas.openxmlformats.org/officeDocument/2006/relationships/image" Target="../media/image18.jpg"/><Relationship Id="rId5" Type="http://schemas.openxmlformats.org/officeDocument/2006/relationships/image" Target="../media/image15.jpg"/><Relationship Id="rId6" Type="http://schemas.openxmlformats.org/officeDocument/2006/relationships/image" Target="../media/image3.jpg"/><Relationship Id="rId7" Type="http://schemas.openxmlformats.org/officeDocument/2006/relationships/image" Target="../media/image6.jpg"/><Relationship Id="rId8" Type="http://schemas.openxmlformats.org/officeDocument/2006/relationships/hyperlink" Target="https://www.youtube.com/watch?v=SXfoW5gE9B0"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 Id="rId3" Type="http://schemas.openxmlformats.org/officeDocument/2006/relationships/image" Target="../media/image13.png"/><Relationship Id="rId4" Type="http://schemas.openxmlformats.org/officeDocument/2006/relationships/image" Target="../media/image16.jpg"/><Relationship Id="rId5" Type="http://schemas.openxmlformats.org/officeDocument/2006/relationships/image" Target="../media/image21.jpg"/><Relationship Id="rId6" Type="http://schemas.openxmlformats.org/officeDocument/2006/relationships/image" Target="../media/image4.jpg"/><Relationship Id="rId7" Type="http://schemas.openxmlformats.org/officeDocument/2006/relationships/hyperlink" Target="https://www.youtube.com/watch?v=-5Sdff7Df1U"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4.png"/><Relationship Id="rId4" Type="http://schemas.openxmlformats.org/officeDocument/2006/relationships/image" Target="../media/image10.png"/><Relationship Id="rId5"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7.xml"/><Relationship Id="rId3" Type="http://schemas.openxmlformats.org/officeDocument/2006/relationships/hyperlink" Target="https://intranet.usna.edu/AcResearch/USNA-Approved-Internships.php"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8.xml"/><Relationship Id="rId3" Type="http://schemas.openxmlformats.org/officeDocument/2006/relationships/hyperlink" Target="https://intranet.usna.edu/Training/SummerTraining.php"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7.xml"/><Relationship Id="rId3" Type="http://schemas.openxmlformats.org/officeDocument/2006/relationships/image" Target="../media/image27.png"/><Relationship Id="rId4" Type="http://schemas.openxmlformats.org/officeDocument/2006/relationships/image" Target="../media/image22.png"/><Relationship Id="rId5" Type="http://schemas.openxmlformats.org/officeDocument/2006/relationships/image" Target="../media/image2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8.xml"/><Relationship Id="rId3" Type="http://schemas.openxmlformats.org/officeDocument/2006/relationships/hyperlink" Target="https://travel.state.gov/content/travel/en/passports/need-passport/apply-in-person.html" TargetMode="External"/><Relationship Id="rId4" Type="http://schemas.openxmlformats.org/officeDocument/2006/relationships/hyperlink" Target="https://travel.state.gov/content/travel/en/passports/have-passport/renew.html"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0.xml"/><Relationship Id="rId3" Type="http://schemas.openxmlformats.org/officeDocument/2006/relationships/hyperlink" Target="https://www.gsa.gov/plan-book/transportation-airfare-pov-etc/airfare-rates-city-pair-program"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3.xml"/><Relationship Id="rId3" Type="http://schemas.openxmlformats.org/officeDocument/2006/relationships/hyperlink" Target="https://www.usna.edu/Training/"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7.xml"/><Relationship Id="rId3" Type="http://schemas.openxmlformats.org/officeDocument/2006/relationships/hyperlink" Target="http://intranet.usna.edu/Training/SummerTraining.php"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8.xml"/><Relationship Id="rId3" Type="http://schemas.openxmlformats.org/officeDocument/2006/relationships/image" Target="../media/image20.jpg"/><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9.xml"/><Relationship Id="rId3"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
          <p:cNvSpPr txBox="1"/>
          <p:nvPr>
            <p:ph type="ctrTitle"/>
          </p:nvPr>
        </p:nvSpPr>
        <p:spPr>
          <a:xfrm>
            <a:off x="685800" y="1397000"/>
            <a:ext cx="7772400" cy="216217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dk1"/>
              </a:buClr>
              <a:buSzPts val="1400"/>
              <a:buFont typeface="Arial"/>
              <a:buNone/>
            </a:pPr>
            <a:r>
              <a:rPr lang="en-US"/>
              <a:t>Summer Training</a:t>
            </a:r>
            <a:br>
              <a:rPr lang="en-US"/>
            </a:br>
            <a:r>
              <a:rPr lang="en-US"/>
              <a:t>2/C Winter Intersessional Brief</a:t>
            </a:r>
            <a:endParaRPr/>
          </a:p>
          <a:p>
            <a:pPr indent="0" lvl="0" marL="0" rtl="0" algn="ctr">
              <a:spcBef>
                <a:spcPts val="0"/>
              </a:spcBef>
              <a:spcAft>
                <a:spcPts val="0"/>
              </a:spcAft>
              <a:buClr>
                <a:schemeClr val="dk1"/>
              </a:buClr>
              <a:buSzPts val="1400"/>
              <a:buFont typeface="Arial"/>
              <a:buNone/>
            </a:pPr>
            <a:r>
              <a:rPr lang="en-US"/>
              <a:t>Class of 2025</a:t>
            </a:r>
            <a:endParaRPr/>
          </a:p>
        </p:txBody>
      </p:sp>
      <p:sp>
        <p:nvSpPr>
          <p:cNvPr id="142" name="Google Shape;142;p1"/>
          <p:cNvSpPr txBox="1"/>
          <p:nvPr>
            <p:ph idx="1" type="subTitle"/>
          </p:nvPr>
        </p:nvSpPr>
        <p:spPr>
          <a:xfrm>
            <a:off x="685800" y="4318000"/>
            <a:ext cx="8115300" cy="1752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000058"/>
              </a:buClr>
              <a:buSzPts val="2400"/>
              <a:buNone/>
            </a:pPr>
            <a:r>
              <a:rPr lang="en-US" sz="2400"/>
              <a:t>Summer Training Department</a:t>
            </a:r>
            <a:endParaRPr sz="2400"/>
          </a:p>
          <a:p>
            <a:pPr indent="0" lvl="0" marL="0" rtl="0" algn="ctr">
              <a:lnSpc>
                <a:spcPct val="100000"/>
              </a:lnSpc>
              <a:spcBef>
                <a:spcPts val="480"/>
              </a:spcBef>
              <a:spcAft>
                <a:spcPts val="0"/>
              </a:spcAft>
              <a:buClr>
                <a:srgbClr val="000058"/>
              </a:buClr>
              <a:buSzPts val="2400"/>
              <a:buNone/>
            </a:pPr>
            <a:r>
              <a:rPr lang="en-US" sz="2400"/>
              <a:t>LT Hayes Friddle (‘15)</a:t>
            </a:r>
            <a:endParaRPr sz="2400"/>
          </a:p>
          <a:p>
            <a:pPr indent="0" lvl="0" marL="0" rtl="0" algn="ctr">
              <a:lnSpc>
                <a:spcPct val="100000"/>
              </a:lnSpc>
              <a:spcBef>
                <a:spcPts val="480"/>
              </a:spcBef>
              <a:spcAft>
                <a:spcPts val="0"/>
              </a:spcAft>
              <a:buClr>
                <a:srgbClr val="000058"/>
              </a:buClr>
              <a:buSzPts val="2400"/>
              <a:buNone/>
            </a:pPr>
            <a:r>
              <a:rPr lang="en-US" sz="2400"/>
              <a:t>1/C Training Officer </a:t>
            </a:r>
            <a:endParaRPr/>
          </a:p>
          <a:p>
            <a:pPr indent="0" lvl="0" marL="0" rtl="0" algn="l">
              <a:lnSpc>
                <a:spcPct val="100000"/>
              </a:lnSpc>
              <a:spcBef>
                <a:spcPts val="480"/>
              </a:spcBef>
              <a:spcAft>
                <a:spcPts val="0"/>
              </a:spcAft>
              <a:buClr>
                <a:srgbClr val="000058"/>
              </a:buClr>
              <a:buSzPts val="24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g2a29d6ce5f4_0_0"/>
          <p:cNvSpPr txBox="1"/>
          <p:nvPr>
            <p:ph type="title"/>
          </p:nvPr>
        </p:nvSpPr>
        <p:spPr>
          <a:xfrm>
            <a:off x="457200" y="274645"/>
            <a:ext cx="8229600" cy="636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Key Takeaways</a:t>
            </a:r>
            <a:endParaRPr sz="3600"/>
          </a:p>
        </p:txBody>
      </p:sp>
      <p:sp>
        <p:nvSpPr>
          <p:cNvPr id="149" name="Google Shape;149;g2a29d6ce5f4_0_0"/>
          <p:cNvSpPr/>
          <p:nvPr/>
        </p:nvSpPr>
        <p:spPr>
          <a:xfrm>
            <a:off x="351050" y="1161350"/>
            <a:ext cx="8793000" cy="5078400"/>
          </a:xfrm>
          <a:prstGeom prst="rect">
            <a:avLst/>
          </a:prstGeom>
          <a:noFill/>
          <a:ln>
            <a:noFill/>
          </a:ln>
        </p:spPr>
        <p:txBody>
          <a:bodyPr anchorCtr="0" anchor="t" bIns="45700" lIns="91425" spcFirstLastPara="1" rIns="91425" wrap="square" tIns="45700">
            <a:noAutofit/>
          </a:bodyPr>
          <a:lstStyle/>
          <a:p>
            <a:pPr indent="-292100" lvl="0" marL="285750" marR="0" rtl="0" algn="l">
              <a:lnSpc>
                <a:spcPct val="100000"/>
              </a:lnSpc>
              <a:spcBef>
                <a:spcPts val="0"/>
              </a:spcBef>
              <a:spcAft>
                <a:spcPts val="0"/>
              </a:spcAft>
              <a:buClr>
                <a:srgbClr val="000066"/>
              </a:buClr>
              <a:buSzPts val="2000"/>
              <a:buFont typeface="Noto Sans"/>
              <a:buChar char="▪"/>
            </a:pPr>
            <a:r>
              <a:rPr i="0" lang="en-US" sz="2000" u="none" cap="none" strike="noStrike">
                <a:solidFill>
                  <a:srgbClr val="000066"/>
                </a:solidFill>
              </a:rPr>
              <a:t>Standard Summer Training = 1 Fleet Cruise, 1 PTE, &amp; 1 Block of Leave during the three PRIMARY Blocks (USNA Policy)</a:t>
            </a:r>
            <a:endParaRPr i="0" sz="2000" u="none" cap="none" strike="noStrike">
              <a:solidFill>
                <a:srgbClr val="000066"/>
              </a:solidFill>
            </a:endParaRPr>
          </a:p>
          <a:p>
            <a:pPr indent="-292100" lvl="0" marL="285750" marR="0" rtl="0" algn="l">
              <a:lnSpc>
                <a:spcPct val="100000"/>
              </a:lnSpc>
              <a:spcBef>
                <a:spcPts val="1000"/>
              </a:spcBef>
              <a:spcAft>
                <a:spcPts val="0"/>
              </a:spcAft>
              <a:buClr>
                <a:srgbClr val="000066"/>
              </a:buClr>
              <a:buSzPts val="2000"/>
              <a:buFont typeface="Noto Sans"/>
              <a:buChar char="▪"/>
            </a:pPr>
            <a:r>
              <a:rPr i="0" lang="en-US" sz="2000" u="none" cap="none" strike="noStrike">
                <a:solidFill>
                  <a:srgbClr val="000066"/>
                </a:solidFill>
              </a:rPr>
              <a:t>At least 1 Fleet Cruise is required for graduation (OPNAV Policy)</a:t>
            </a:r>
            <a:endParaRPr i="0" sz="2000" u="none" cap="none" strike="noStrike">
              <a:solidFill>
                <a:srgbClr val="000066"/>
              </a:solidFill>
            </a:endParaRPr>
          </a:p>
          <a:p>
            <a:pPr indent="-292100" lvl="0" marL="285750" marR="0" rtl="0" algn="l">
              <a:lnSpc>
                <a:spcPct val="100000"/>
              </a:lnSpc>
              <a:spcBef>
                <a:spcPts val="1000"/>
              </a:spcBef>
              <a:spcAft>
                <a:spcPts val="0"/>
              </a:spcAft>
              <a:buClr>
                <a:srgbClr val="000066"/>
              </a:buClr>
              <a:buSzPts val="2000"/>
              <a:buFont typeface="Noto Sans"/>
              <a:buChar char="▪"/>
            </a:pPr>
            <a:r>
              <a:rPr i="0" lang="en-US" sz="2000" u="none" cap="none" strike="noStrike">
                <a:solidFill>
                  <a:srgbClr val="000066"/>
                </a:solidFill>
              </a:rPr>
              <a:t>3</a:t>
            </a:r>
            <a:r>
              <a:rPr baseline="30000" i="0" lang="en-US" sz="2000" u="none" cap="none" strike="noStrike">
                <a:solidFill>
                  <a:srgbClr val="000066"/>
                </a:solidFill>
              </a:rPr>
              <a:t>rd</a:t>
            </a:r>
            <a:r>
              <a:rPr i="0" lang="en-US" sz="2000" u="none" cap="none" strike="noStrike">
                <a:solidFill>
                  <a:srgbClr val="000066"/>
                </a:solidFill>
              </a:rPr>
              <a:t> and 4</a:t>
            </a:r>
            <a:r>
              <a:rPr baseline="30000" i="0" lang="en-US" sz="2000" u="none" cap="none" strike="noStrike">
                <a:solidFill>
                  <a:srgbClr val="000066"/>
                </a:solidFill>
              </a:rPr>
              <a:t>th</a:t>
            </a:r>
            <a:r>
              <a:rPr i="0" lang="en-US" sz="2000" u="none" cap="none" strike="noStrike">
                <a:solidFill>
                  <a:srgbClr val="000066"/>
                </a:solidFill>
              </a:rPr>
              <a:t> events shall be done in lieu of leave</a:t>
            </a:r>
            <a:endParaRPr i="0" sz="2000" u="none" cap="none" strike="noStrike">
              <a:solidFill>
                <a:srgbClr val="000066"/>
              </a:solidFill>
            </a:endParaRPr>
          </a:p>
          <a:p>
            <a:pPr indent="-355600" lvl="2" marL="1371600" marR="0" rtl="0" algn="l">
              <a:lnSpc>
                <a:spcPct val="100000"/>
              </a:lnSpc>
              <a:spcBef>
                <a:spcPts val="0"/>
              </a:spcBef>
              <a:spcAft>
                <a:spcPts val="0"/>
              </a:spcAft>
              <a:buClr>
                <a:srgbClr val="000066"/>
              </a:buClr>
              <a:buSzPts val="2000"/>
              <a:buFont typeface="Noto Sans"/>
              <a:buChar char="•"/>
            </a:pPr>
            <a:r>
              <a:rPr lang="en-US" sz="2000">
                <a:solidFill>
                  <a:srgbClr val="000058"/>
                </a:solidFill>
              </a:rPr>
              <a:t>0-Block utilized to ensure MIDN receive a full leave block who otherwise would not receive one due to MANDATED training. (i.e. NAAA blockers) </a:t>
            </a:r>
            <a:endParaRPr sz="2000">
              <a:solidFill>
                <a:srgbClr val="000058"/>
              </a:solidFill>
            </a:endParaRPr>
          </a:p>
          <a:p>
            <a:pPr indent="-355600" lvl="2" marL="1371600" marR="0" rtl="0" algn="l">
              <a:lnSpc>
                <a:spcPct val="100000"/>
              </a:lnSpc>
              <a:spcBef>
                <a:spcPts val="0"/>
              </a:spcBef>
              <a:spcAft>
                <a:spcPts val="0"/>
              </a:spcAft>
              <a:buClr>
                <a:srgbClr val="000066"/>
              </a:buClr>
              <a:buSzPts val="2000"/>
              <a:buFont typeface="Noto Sans"/>
              <a:buChar char="•"/>
            </a:pPr>
            <a:r>
              <a:rPr lang="en-US" sz="2000">
                <a:solidFill>
                  <a:srgbClr val="000058"/>
                </a:solidFill>
              </a:rPr>
              <a:t>Min 14 days of leave / Max 35 days, exceptions approved by DANT</a:t>
            </a:r>
            <a:endParaRPr i="0" sz="2000" u="none" cap="none" strike="noStrike">
              <a:solidFill>
                <a:srgbClr val="000066"/>
              </a:solidFill>
            </a:endParaRPr>
          </a:p>
          <a:p>
            <a:pPr indent="-292100" lvl="0" marL="285750" marR="0" rtl="0" algn="l">
              <a:lnSpc>
                <a:spcPct val="100000"/>
              </a:lnSpc>
              <a:spcBef>
                <a:spcPts val="1000"/>
              </a:spcBef>
              <a:spcAft>
                <a:spcPts val="0"/>
              </a:spcAft>
              <a:buClr>
                <a:srgbClr val="000066"/>
              </a:buClr>
              <a:buSzPts val="2000"/>
              <a:buFont typeface="Noto Sans"/>
              <a:buChar char="▪"/>
            </a:pPr>
            <a:r>
              <a:rPr i="0" lang="en-US" sz="2000" u="none" cap="none" strike="noStrike">
                <a:solidFill>
                  <a:srgbClr val="000066"/>
                </a:solidFill>
              </a:rPr>
              <a:t>Keep MIDS profile up to date (contact info/passport/CAC) - WILL AFFECT CRUISE ASSIGNMENT</a:t>
            </a:r>
            <a:endParaRPr i="0" sz="2000" u="none" cap="none" strike="noStrike">
              <a:solidFill>
                <a:srgbClr val="000066"/>
              </a:solidFill>
            </a:endParaRPr>
          </a:p>
          <a:p>
            <a:pPr indent="-292100" lvl="0" marL="285750" marR="0" rtl="0" algn="l">
              <a:lnSpc>
                <a:spcPct val="100000"/>
              </a:lnSpc>
              <a:spcBef>
                <a:spcPts val="1000"/>
              </a:spcBef>
              <a:spcAft>
                <a:spcPts val="0"/>
              </a:spcAft>
              <a:buClr>
                <a:srgbClr val="000066"/>
              </a:buClr>
              <a:buSzPts val="2000"/>
              <a:buChar char="▪"/>
            </a:pPr>
            <a:r>
              <a:rPr i="0" lang="en-US" sz="2000" u="none" cap="none" strike="noStrike">
                <a:solidFill>
                  <a:srgbClr val="000066"/>
                </a:solidFill>
              </a:rPr>
              <a:t>Planning on full summer, but remain flexible - training schedules are likely to change. (i.e., buy refundable tickets </a:t>
            </a:r>
            <a:r>
              <a:rPr lang="en-US" sz="2000">
                <a:solidFill>
                  <a:srgbClr val="000066"/>
                </a:solidFill>
              </a:rPr>
              <a:t>&amp; time to do vouchers on return</a:t>
            </a:r>
            <a:r>
              <a:rPr i="0" lang="en-US" sz="2000" u="none" cap="none" strike="noStrike">
                <a:solidFill>
                  <a:srgbClr val="000066"/>
                </a:solidFill>
              </a:rPr>
              <a:t>)</a:t>
            </a:r>
            <a:endParaRPr i="0" sz="2000" u="none" cap="none" strike="noStrike">
              <a:solidFill>
                <a:srgbClr val="000066"/>
              </a:solidFill>
            </a:endParaRPr>
          </a:p>
          <a:p>
            <a:pPr indent="-292100" lvl="0" marL="285750" marR="0" rtl="0" algn="l">
              <a:lnSpc>
                <a:spcPct val="100000"/>
              </a:lnSpc>
              <a:spcBef>
                <a:spcPts val="1000"/>
              </a:spcBef>
              <a:spcAft>
                <a:spcPts val="0"/>
              </a:spcAft>
              <a:buClr>
                <a:srgbClr val="000066"/>
              </a:buClr>
              <a:buSzPts val="2000"/>
              <a:buChar char="▪"/>
            </a:pPr>
            <a:r>
              <a:rPr i="0" lang="en-US" sz="2000" u="none" cap="none" strike="noStrike">
                <a:solidFill>
                  <a:srgbClr val="000066"/>
                </a:solidFill>
              </a:rPr>
              <a:t>Summer Training Travel Office location is </a:t>
            </a:r>
            <a:r>
              <a:rPr lang="en-US" sz="2000">
                <a:solidFill>
                  <a:srgbClr val="000066"/>
                </a:solidFill>
              </a:rPr>
              <a:t>4-1</a:t>
            </a:r>
            <a:endParaRPr i="0" sz="2000" u="none" cap="none" strike="noStrike">
              <a:solidFill>
                <a:srgbClr val="000066"/>
              </a:solidFill>
            </a:endParaRPr>
          </a:p>
          <a:p>
            <a:pPr indent="-292100" lvl="0" marL="285750" marR="0" rtl="0" algn="l">
              <a:lnSpc>
                <a:spcPct val="100000"/>
              </a:lnSpc>
              <a:spcBef>
                <a:spcPts val="1000"/>
              </a:spcBef>
              <a:spcAft>
                <a:spcPts val="0"/>
              </a:spcAft>
              <a:buClr>
                <a:srgbClr val="000066"/>
              </a:buClr>
              <a:buSzPts val="2000"/>
              <a:buChar char="▪"/>
            </a:pPr>
            <a:r>
              <a:rPr i="0" lang="en-US" sz="2000" u="none" cap="none" strike="noStrike">
                <a:solidFill>
                  <a:srgbClr val="000066"/>
                </a:solidFill>
              </a:rPr>
              <a:t>This brief will be posted on the Summer Training Intranet Site</a:t>
            </a:r>
            <a:endParaRPr i="0" sz="2000" u="none" cap="none" strike="noStrike">
              <a:solidFill>
                <a:srgbClr val="000066"/>
              </a:solidFill>
            </a:endParaRPr>
          </a:p>
          <a:p>
            <a:pPr indent="0" lvl="0" marL="457200" marR="0" rtl="0" algn="l">
              <a:lnSpc>
                <a:spcPct val="100000"/>
              </a:lnSpc>
              <a:spcBef>
                <a:spcPts val="1000"/>
              </a:spcBef>
              <a:spcAft>
                <a:spcPts val="1000"/>
              </a:spcAft>
              <a:buClr>
                <a:srgbClr val="000000"/>
              </a:buClr>
              <a:buSzPts val="1900"/>
              <a:buFont typeface="Arial"/>
              <a:buNone/>
            </a:pPr>
            <a:r>
              <a:t/>
            </a:r>
            <a:endParaRPr i="0" sz="2000" u="none" cap="none" strike="noStrike">
              <a:solidFill>
                <a:srgbClr val="000066"/>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g2a29d6ce5f4_0_6"/>
          <p:cNvSpPr txBox="1"/>
          <p:nvPr/>
        </p:nvSpPr>
        <p:spPr>
          <a:xfrm>
            <a:off x="446100" y="273050"/>
            <a:ext cx="8229600" cy="647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Roles and Responsibilities</a:t>
            </a:r>
            <a:endParaRPr b="0" i="0" sz="3600" u="none" cap="none" strike="noStrike">
              <a:solidFill>
                <a:srgbClr val="000000"/>
              </a:solidFill>
              <a:latin typeface="Arial"/>
              <a:ea typeface="Arial"/>
              <a:cs typeface="Arial"/>
              <a:sym typeface="Arial"/>
            </a:endParaRPr>
          </a:p>
        </p:txBody>
      </p:sp>
      <p:sp>
        <p:nvSpPr>
          <p:cNvPr id="158" name="Google Shape;158;g2a29d6ce5f4_0_6"/>
          <p:cNvSpPr txBox="1"/>
          <p:nvPr/>
        </p:nvSpPr>
        <p:spPr>
          <a:xfrm>
            <a:off x="350625" y="1160000"/>
            <a:ext cx="8793300" cy="3478500"/>
          </a:xfrm>
          <a:prstGeom prst="rect">
            <a:avLst/>
          </a:prstGeom>
          <a:noFill/>
          <a:ln>
            <a:noFill/>
          </a:ln>
        </p:spPr>
        <p:txBody>
          <a:bodyPr anchorCtr="0" anchor="t" bIns="45700" lIns="91425" spcFirstLastPara="1" rIns="91425" wrap="square" tIns="45700">
            <a:spAutoFit/>
          </a:bodyPr>
          <a:lstStyle/>
          <a:p>
            <a:pPr indent="-298450" lvl="0" marL="285750" marR="0" rtl="0" algn="l">
              <a:lnSpc>
                <a:spcPct val="100000"/>
              </a:lnSpc>
              <a:spcBef>
                <a:spcPts val="0"/>
              </a:spcBef>
              <a:spcAft>
                <a:spcPts val="0"/>
              </a:spcAft>
              <a:buClr>
                <a:srgbClr val="16165C"/>
              </a:buClr>
              <a:buSzPts val="2000"/>
              <a:buFont typeface="Noto Sans Symbols"/>
              <a:buChar char="▪"/>
            </a:pPr>
            <a:r>
              <a:rPr i="0" lang="en-US" sz="2000" u="none" cap="none" strike="noStrike">
                <a:solidFill>
                  <a:srgbClr val="16165C"/>
                </a:solidFill>
              </a:rPr>
              <a:t>MIDN: Input summer preferences</a:t>
            </a:r>
            <a:endParaRPr i="0" sz="2000" u="none" cap="none" strike="noStrike">
              <a:solidFill>
                <a:srgbClr val="000000"/>
              </a:solidFill>
            </a:endParaRPr>
          </a:p>
          <a:p>
            <a:pPr indent="-330200" lvl="0" marL="457200" marR="0" rtl="0" algn="l">
              <a:lnSpc>
                <a:spcPct val="100000"/>
              </a:lnSpc>
              <a:spcBef>
                <a:spcPts val="0"/>
              </a:spcBef>
              <a:spcAft>
                <a:spcPts val="0"/>
              </a:spcAft>
              <a:buClr>
                <a:srgbClr val="000058"/>
              </a:buClr>
              <a:buSzPts val="2000"/>
              <a:buFont typeface="Noto Sans Symbols"/>
              <a:buNone/>
            </a:pPr>
            <a:r>
              <a:t/>
            </a:r>
            <a:endParaRPr i="0" sz="2000" u="none" cap="none" strike="noStrike">
              <a:solidFill>
                <a:srgbClr val="16165C"/>
              </a:solidFill>
            </a:endParaRPr>
          </a:p>
          <a:p>
            <a:pPr indent="-298450" lvl="0" marL="285750" marR="0" rtl="0" algn="l">
              <a:lnSpc>
                <a:spcPct val="100000"/>
              </a:lnSpc>
              <a:spcBef>
                <a:spcPts val="0"/>
              </a:spcBef>
              <a:spcAft>
                <a:spcPts val="0"/>
              </a:spcAft>
              <a:buClr>
                <a:srgbClr val="16165C"/>
              </a:buClr>
              <a:buSzPts val="2000"/>
              <a:buFont typeface="Noto Sans Symbols"/>
              <a:buChar char="▪"/>
            </a:pPr>
            <a:r>
              <a:rPr lang="en-US" sz="2000">
                <a:solidFill>
                  <a:srgbClr val="16165C"/>
                </a:solidFill>
              </a:rPr>
              <a:t>CO/SEL: Assist MIDN in resolving schedule conflicts and ensuring leave requirements are met</a:t>
            </a:r>
            <a:endParaRPr sz="2000">
              <a:solidFill>
                <a:srgbClr val="16165C"/>
              </a:solidFill>
            </a:endParaRPr>
          </a:p>
          <a:p>
            <a:pPr indent="0" lvl="0" marL="457200" marR="0" rtl="0" algn="l">
              <a:lnSpc>
                <a:spcPct val="100000"/>
              </a:lnSpc>
              <a:spcBef>
                <a:spcPts val="0"/>
              </a:spcBef>
              <a:spcAft>
                <a:spcPts val="0"/>
              </a:spcAft>
              <a:buClr>
                <a:srgbClr val="000000"/>
              </a:buClr>
              <a:buSzPts val="2000"/>
              <a:buFont typeface="Arial"/>
              <a:buNone/>
            </a:pPr>
            <a:r>
              <a:t/>
            </a:r>
            <a:endParaRPr sz="2000">
              <a:solidFill>
                <a:srgbClr val="16165C"/>
              </a:solidFill>
            </a:endParaRPr>
          </a:p>
          <a:p>
            <a:pPr indent="-298450" lvl="0" marL="285750" marR="0" rtl="0" algn="l">
              <a:lnSpc>
                <a:spcPct val="100000"/>
              </a:lnSpc>
              <a:spcBef>
                <a:spcPts val="0"/>
              </a:spcBef>
              <a:spcAft>
                <a:spcPts val="0"/>
              </a:spcAft>
              <a:buClr>
                <a:srgbClr val="16165C"/>
              </a:buClr>
              <a:buSzPts val="2000"/>
              <a:buFont typeface="Noto Sans Symbols"/>
              <a:buChar char="▪"/>
            </a:pPr>
            <a:r>
              <a:rPr lang="en-US" sz="2000">
                <a:solidFill>
                  <a:srgbClr val="16165C"/>
                </a:solidFill>
              </a:rPr>
              <a:t>Class Training Officers: Create MIDN summer schedules based on preferences, OOM, and Program Manager by-name requests</a:t>
            </a:r>
            <a:endParaRPr sz="2000">
              <a:solidFill>
                <a:srgbClr val="16165C"/>
              </a:solidFill>
            </a:endParaRPr>
          </a:p>
          <a:p>
            <a:pPr indent="0" lvl="0" marL="457200" marR="0" rtl="0" algn="l">
              <a:lnSpc>
                <a:spcPct val="100000"/>
              </a:lnSpc>
              <a:spcBef>
                <a:spcPts val="0"/>
              </a:spcBef>
              <a:spcAft>
                <a:spcPts val="0"/>
              </a:spcAft>
              <a:buClr>
                <a:srgbClr val="000000"/>
              </a:buClr>
              <a:buSzPts val="2000"/>
              <a:buFont typeface="Arial"/>
              <a:buNone/>
            </a:pPr>
            <a:r>
              <a:t/>
            </a:r>
            <a:endParaRPr sz="2000">
              <a:solidFill>
                <a:srgbClr val="16165C"/>
              </a:solidFill>
            </a:endParaRPr>
          </a:p>
          <a:p>
            <a:pPr indent="-298450" lvl="0" marL="285750" marR="0" rtl="0" algn="l">
              <a:lnSpc>
                <a:spcPct val="100000"/>
              </a:lnSpc>
              <a:spcBef>
                <a:spcPts val="0"/>
              </a:spcBef>
              <a:spcAft>
                <a:spcPts val="0"/>
              </a:spcAft>
              <a:buClr>
                <a:srgbClr val="16165C"/>
              </a:buClr>
              <a:buSzPts val="2000"/>
              <a:buFont typeface="Noto Sans Symbols"/>
              <a:buChar char="▪"/>
            </a:pPr>
            <a:r>
              <a:rPr lang="en-US" sz="2000">
                <a:solidFill>
                  <a:srgbClr val="16165C"/>
                </a:solidFill>
              </a:rPr>
              <a:t>Assignments released 08 MAR</a:t>
            </a:r>
            <a:endParaRPr i="0" sz="2000" u="none" cap="none" strike="noStrike">
              <a:solidFill>
                <a:srgbClr val="000000"/>
              </a:solidFill>
            </a:endParaRPr>
          </a:p>
          <a:p>
            <a:pPr indent="-330200" lvl="0" marL="457200" marR="0" rtl="0" algn="l">
              <a:lnSpc>
                <a:spcPct val="100000"/>
              </a:lnSpc>
              <a:spcBef>
                <a:spcPts val="0"/>
              </a:spcBef>
              <a:spcAft>
                <a:spcPts val="0"/>
              </a:spcAft>
              <a:buClr>
                <a:srgbClr val="000058"/>
              </a:buClr>
              <a:buSzPts val="2000"/>
              <a:buFont typeface="Noto Sans Symbols"/>
              <a:buNone/>
            </a:pPr>
            <a:r>
              <a:t/>
            </a:r>
            <a:endParaRPr i="0" sz="2000" u="none" cap="none" strike="noStrike">
              <a:solidFill>
                <a:srgbClr val="16165C"/>
              </a:solidFill>
            </a:endParaRPr>
          </a:p>
          <a:p>
            <a:pPr indent="-304800" lvl="0" marL="457200" marR="0" rtl="0" algn="l">
              <a:lnSpc>
                <a:spcPct val="100000"/>
              </a:lnSpc>
              <a:spcBef>
                <a:spcPts val="0"/>
              </a:spcBef>
              <a:spcAft>
                <a:spcPts val="0"/>
              </a:spcAft>
              <a:buClr>
                <a:srgbClr val="000058"/>
              </a:buClr>
              <a:buSzPts val="2400"/>
              <a:buFont typeface="Arial Narrow"/>
              <a:buNone/>
            </a:pPr>
            <a:r>
              <a:t/>
            </a:r>
            <a:endParaRPr i="0" sz="2000" u="none" cap="none" strike="noStrike">
              <a:solidFill>
                <a:srgbClr val="16165C"/>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g2a29d6ce5f4_0_14"/>
          <p:cNvSpPr txBox="1"/>
          <p:nvPr/>
        </p:nvSpPr>
        <p:spPr>
          <a:xfrm>
            <a:off x="2282550" y="4974650"/>
            <a:ext cx="4578900" cy="1658400"/>
          </a:xfrm>
          <a:prstGeom prst="rect">
            <a:avLst/>
          </a:prstGeom>
          <a:noFill/>
          <a:ln cap="flat" cmpd="sng" w="28575">
            <a:solidFill>
              <a:srgbClr val="FF0000"/>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250"/>
              <a:buFont typeface="Arial"/>
              <a:buNone/>
            </a:pPr>
            <a:r>
              <a:rPr b="1" i="0" lang="en-US" sz="2250" u="sng" cap="none" strike="noStrike">
                <a:solidFill>
                  <a:srgbClr val="000066"/>
                </a:solidFill>
                <a:latin typeface="Arial"/>
                <a:ea typeface="Arial"/>
                <a:cs typeface="Arial"/>
                <a:sym typeface="Arial"/>
              </a:rPr>
              <a:t>Summer Training Blocks</a:t>
            </a:r>
            <a:endParaRPr b="1" i="0" sz="2250" u="sng" cap="none" strike="noStrike">
              <a:solidFill>
                <a:srgbClr val="000066"/>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0 -	1</a:t>
            </a:r>
            <a:r>
              <a:rPr b="1" lang="en-US" sz="1800">
                <a:solidFill>
                  <a:srgbClr val="000066"/>
                </a:solidFill>
              </a:rPr>
              <a:t>3</a:t>
            </a:r>
            <a:r>
              <a:rPr b="1" i="0" lang="en-US" sz="1800" u="none" cap="none" strike="noStrike">
                <a:solidFill>
                  <a:srgbClr val="000066"/>
                </a:solidFill>
                <a:latin typeface="Arial"/>
                <a:ea typeface="Arial"/>
                <a:cs typeface="Arial"/>
                <a:sym typeface="Arial"/>
              </a:rPr>
              <a:t> May - 2</a:t>
            </a:r>
            <a:r>
              <a:rPr b="1" lang="en-US" sz="1800">
                <a:solidFill>
                  <a:srgbClr val="000066"/>
                </a:solidFill>
              </a:rPr>
              <a:t>4</a:t>
            </a:r>
            <a:r>
              <a:rPr b="1" i="0" lang="en-US" sz="1800" u="none" cap="none" strike="noStrike">
                <a:solidFill>
                  <a:srgbClr val="000066"/>
                </a:solidFill>
                <a:latin typeface="Arial"/>
                <a:ea typeface="Arial"/>
                <a:cs typeface="Arial"/>
                <a:sym typeface="Arial"/>
              </a:rPr>
              <a:t> May</a:t>
            </a:r>
            <a:endParaRPr b="0" i="0" sz="1800" u="none" cap="none" strike="noStrike">
              <a:solidFill>
                <a:schemeClr val="dk1"/>
              </a:solidFill>
              <a:latin typeface="Arial"/>
              <a:ea typeface="Arial"/>
              <a:cs typeface="Arial"/>
              <a:sym typeface="Arial"/>
            </a:endParaRPr>
          </a:p>
          <a:p>
            <a:pPr indent="800100" lvl="0" marL="0" marR="0" rtl="0" algn="l">
              <a:lnSpc>
                <a:spcPct val="100000"/>
              </a:lnSpc>
              <a:spcBef>
                <a:spcPts val="50"/>
              </a:spcBef>
              <a:spcAft>
                <a:spcPts val="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1 - 	</a:t>
            </a:r>
            <a:r>
              <a:rPr b="1" lang="en-US" sz="1800">
                <a:solidFill>
                  <a:srgbClr val="000066"/>
                </a:solidFill>
              </a:rPr>
              <a:t>28</a:t>
            </a:r>
            <a:r>
              <a:rPr b="1" i="0" lang="en-US" sz="1800" u="none" cap="none" strike="noStrike">
                <a:solidFill>
                  <a:srgbClr val="000066"/>
                </a:solidFill>
                <a:latin typeface="Arial"/>
                <a:ea typeface="Arial"/>
                <a:cs typeface="Arial"/>
                <a:sym typeface="Arial"/>
              </a:rPr>
              <a:t> May - 2</a:t>
            </a:r>
            <a:r>
              <a:rPr b="1" lang="en-US" sz="1800">
                <a:solidFill>
                  <a:srgbClr val="000066"/>
                </a:solidFill>
              </a:rPr>
              <a:t>1</a:t>
            </a:r>
            <a:r>
              <a:rPr b="1" i="0" lang="en-US" sz="1800" u="none" cap="none" strike="noStrike">
                <a:solidFill>
                  <a:srgbClr val="000066"/>
                </a:solidFill>
                <a:latin typeface="Arial"/>
                <a:ea typeface="Arial"/>
                <a:cs typeface="Arial"/>
                <a:sym typeface="Arial"/>
              </a:rPr>
              <a:t> Jun  </a:t>
            </a:r>
            <a:endParaRPr b="0" i="0" sz="1800" u="none" cap="none" strike="noStrike">
              <a:solidFill>
                <a:schemeClr val="dk1"/>
              </a:solidFill>
              <a:latin typeface="Arial"/>
              <a:ea typeface="Arial"/>
              <a:cs typeface="Arial"/>
              <a:sym typeface="Arial"/>
            </a:endParaRPr>
          </a:p>
          <a:p>
            <a:pPr indent="800100" lvl="0" marL="0" marR="0" rtl="0" algn="l">
              <a:lnSpc>
                <a:spcPct val="100000"/>
              </a:lnSpc>
              <a:spcBef>
                <a:spcPts val="50"/>
              </a:spcBef>
              <a:spcAft>
                <a:spcPts val="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2 -	2</a:t>
            </a:r>
            <a:r>
              <a:rPr b="1" lang="en-US" sz="1800">
                <a:solidFill>
                  <a:srgbClr val="000066"/>
                </a:solidFill>
              </a:rPr>
              <a:t>4</a:t>
            </a:r>
            <a:r>
              <a:rPr b="1" i="0" lang="en-US" sz="1800" u="none" cap="none" strike="noStrike">
                <a:solidFill>
                  <a:srgbClr val="000066"/>
                </a:solidFill>
                <a:latin typeface="Arial"/>
                <a:ea typeface="Arial"/>
                <a:cs typeface="Arial"/>
                <a:sym typeface="Arial"/>
              </a:rPr>
              <a:t> Jun - </a:t>
            </a:r>
            <a:r>
              <a:rPr b="1" lang="en-US" sz="1800">
                <a:solidFill>
                  <a:srgbClr val="000066"/>
                </a:solidFill>
              </a:rPr>
              <a:t>19</a:t>
            </a:r>
            <a:r>
              <a:rPr b="1" i="0" lang="en-US" sz="1800" u="none" cap="none" strike="noStrike">
                <a:solidFill>
                  <a:srgbClr val="000066"/>
                </a:solidFill>
                <a:latin typeface="Arial"/>
                <a:ea typeface="Arial"/>
                <a:cs typeface="Arial"/>
                <a:sym typeface="Arial"/>
              </a:rPr>
              <a:t> Jul</a:t>
            </a:r>
            <a:endParaRPr b="1" i="0" sz="1800" u="none" cap="none" strike="noStrike">
              <a:solidFill>
                <a:srgbClr val="000066"/>
              </a:solidFill>
              <a:latin typeface="Arial"/>
              <a:ea typeface="Arial"/>
              <a:cs typeface="Arial"/>
              <a:sym typeface="Arial"/>
            </a:endParaRPr>
          </a:p>
          <a:p>
            <a:pPr indent="800100" lvl="0" marL="0" marR="0" rtl="0" algn="l">
              <a:lnSpc>
                <a:spcPct val="100000"/>
              </a:lnSpc>
              <a:spcBef>
                <a:spcPts val="50"/>
              </a:spcBef>
              <a:spcAft>
                <a:spcPts val="5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3 -	2</a:t>
            </a:r>
            <a:r>
              <a:rPr b="1" lang="en-US" sz="1800">
                <a:solidFill>
                  <a:srgbClr val="000066"/>
                </a:solidFill>
              </a:rPr>
              <a:t>2</a:t>
            </a:r>
            <a:r>
              <a:rPr b="1" i="0" lang="en-US" sz="1800" u="none" cap="none" strike="noStrike">
                <a:solidFill>
                  <a:srgbClr val="000066"/>
                </a:solidFill>
                <a:latin typeface="Arial"/>
                <a:ea typeface="Arial"/>
                <a:cs typeface="Arial"/>
                <a:sym typeface="Arial"/>
              </a:rPr>
              <a:t> Jul - 1</a:t>
            </a:r>
            <a:r>
              <a:rPr b="1" lang="en-US" sz="1800">
                <a:solidFill>
                  <a:srgbClr val="000066"/>
                </a:solidFill>
              </a:rPr>
              <a:t>3</a:t>
            </a:r>
            <a:r>
              <a:rPr b="1" i="0" lang="en-US" sz="1800" u="none" cap="none" strike="noStrike">
                <a:solidFill>
                  <a:srgbClr val="000066"/>
                </a:solidFill>
                <a:latin typeface="Arial"/>
                <a:ea typeface="Arial"/>
                <a:cs typeface="Arial"/>
                <a:sym typeface="Arial"/>
              </a:rPr>
              <a:t> Aug</a:t>
            </a:r>
            <a:endParaRPr b="0" i="0" sz="1800" u="none" cap="none" strike="noStrike">
              <a:solidFill>
                <a:srgbClr val="000000"/>
              </a:solidFill>
              <a:latin typeface="Arial"/>
              <a:ea typeface="Arial"/>
              <a:cs typeface="Arial"/>
              <a:sym typeface="Arial"/>
            </a:endParaRPr>
          </a:p>
        </p:txBody>
      </p:sp>
      <p:sp>
        <p:nvSpPr>
          <p:cNvPr id="166" name="Google Shape;166;g2a29d6ce5f4_0_14"/>
          <p:cNvSpPr/>
          <p:nvPr/>
        </p:nvSpPr>
        <p:spPr>
          <a:xfrm>
            <a:off x="343500" y="1185059"/>
            <a:ext cx="8621100" cy="3036300"/>
          </a:xfrm>
          <a:prstGeom prst="rect">
            <a:avLst/>
          </a:prstGeom>
          <a:noFill/>
          <a:ln>
            <a:noFill/>
          </a:ln>
        </p:spPr>
        <p:txBody>
          <a:bodyPr anchorCtr="0" anchor="t" bIns="45700" lIns="91425" spcFirstLastPara="1" rIns="91425" wrap="square" tIns="45700">
            <a:noAutofit/>
          </a:bodyPr>
          <a:lstStyle/>
          <a:p>
            <a:pPr indent="-273050" lvl="0" marL="285750" marR="0" rtl="0" algn="l">
              <a:lnSpc>
                <a:spcPct val="140000"/>
              </a:lnSpc>
              <a:spcBef>
                <a:spcPts val="0"/>
              </a:spcBef>
              <a:spcAft>
                <a:spcPts val="0"/>
              </a:spcAft>
              <a:buClr>
                <a:srgbClr val="000066"/>
              </a:buClr>
              <a:buSzPts val="1600"/>
              <a:buFont typeface="Noto Sans"/>
              <a:buChar char="▪"/>
            </a:pPr>
            <a:r>
              <a:rPr lang="en-US" sz="1600">
                <a:solidFill>
                  <a:srgbClr val="000066"/>
                </a:solidFill>
              </a:rPr>
              <a:t>08 Jan: Reform Brief </a:t>
            </a:r>
            <a:r>
              <a:rPr lang="en-US" sz="1600">
                <a:solidFill>
                  <a:srgbClr val="000066"/>
                </a:solidFill>
              </a:rPr>
              <a:t>and</a:t>
            </a:r>
            <a:r>
              <a:rPr lang="en-US" sz="1600">
                <a:solidFill>
                  <a:srgbClr val="000066"/>
                </a:solidFill>
              </a:rPr>
              <a:t> PTE Fair (1130-1200 &amp; 1445-1545 in Alumni Lobby)</a:t>
            </a:r>
            <a:endParaRPr i="0" sz="1600" u="none" cap="none" strike="noStrike">
              <a:solidFill>
                <a:srgbClr val="000066"/>
              </a:solidFill>
            </a:endParaRPr>
          </a:p>
          <a:p>
            <a:pPr indent="-273050" lvl="0" marL="285750" marR="0" rtl="0" algn="l">
              <a:lnSpc>
                <a:spcPct val="140000"/>
              </a:lnSpc>
              <a:spcBef>
                <a:spcPts val="0"/>
              </a:spcBef>
              <a:spcAft>
                <a:spcPts val="0"/>
              </a:spcAft>
              <a:buClr>
                <a:srgbClr val="000066"/>
              </a:buClr>
              <a:buSzPts val="1600"/>
              <a:buFont typeface="Noto Sans"/>
              <a:buChar char="▪"/>
            </a:pPr>
            <a:r>
              <a:rPr b="1" i="0" lang="en-US" sz="1600" u="none" cap="none" strike="noStrike">
                <a:solidFill>
                  <a:srgbClr val="000066"/>
                </a:solidFill>
              </a:rPr>
              <a:t>16 - 30 Jan: Midshipmen enter preferences in MIDS </a:t>
            </a:r>
            <a:endParaRPr b="1" i="0" sz="1600" u="none" cap="none" strike="noStrike">
              <a:solidFill>
                <a:srgbClr val="000066"/>
              </a:solidFill>
            </a:endParaRPr>
          </a:p>
          <a:p>
            <a:pPr indent="-273050" lvl="0" marL="285750" marR="0" rtl="0" algn="l">
              <a:lnSpc>
                <a:spcPct val="140000"/>
              </a:lnSpc>
              <a:spcBef>
                <a:spcPts val="0"/>
              </a:spcBef>
              <a:spcAft>
                <a:spcPts val="0"/>
              </a:spcAft>
              <a:buClr>
                <a:srgbClr val="000066"/>
              </a:buClr>
              <a:buSzPts val="1600"/>
              <a:buFont typeface="Noto Sans"/>
              <a:buChar char="▪"/>
            </a:pPr>
            <a:r>
              <a:rPr i="0" lang="en-US" sz="1600" u="none" cap="none" strike="noStrike">
                <a:solidFill>
                  <a:srgbClr val="000066"/>
                </a:solidFill>
              </a:rPr>
              <a:t>30 Jan – 16 Feb: CO/SEL review and approve preferences</a:t>
            </a:r>
            <a:endParaRPr i="0" sz="1600" u="none" cap="none" strike="noStrike">
              <a:solidFill>
                <a:srgbClr val="000066"/>
              </a:solidFill>
            </a:endParaRPr>
          </a:p>
          <a:p>
            <a:pPr indent="-273050" lvl="0" marL="285750" marR="0" rtl="0" algn="l">
              <a:lnSpc>
                <a:spcPct val="140000"/>
              </a:lnSpc>
              <a:spcBef>
                <a:spcPts val="0"/>
              </a:spcBef>
              <a:spcAft>
                <a:spcPts val="0"/>
              </a:spcAft>
              <a:buClr>
                <a:srgbClr val="000066"/>
              </a:buClr>
              <a:buSzPts val="1600"/>
              <a:buFont typeface="Noto Sans"/>
              <a:buChar char="▪"/>
            </a:pPr>
            <a:r>
              <a:rPr i="0" lang="en-US" sz="1600" u="none" cap="none" strike="noStrike">
                <a:solidFill>
                  <a:srgbClr val="000066"/>
                </a:solidFill>
              </a:rPr>
              <a:t>01 Mar: All MIDN submit Passport Info IN MIDS or application submitted</a:t>
            </a:r>
            <a:endParaRPr i="0" sz="1600" u="none" cap="none" strike="noStrike">
              <a:solidFill>
                <a:srgbClr val="000066"/>
              </a:solidFill>
            </a:endParaRPr>
          </a:p>
          <a:p>
            <a:pPr indent="-273050" lvl="0" marL="285750" marR="0" rtl="0" algn="l">
              <a:lnSpc>
                <a:spcPct val="140000"/>
              </a:lnSpc>
              <a:spcBef>
                <a:spcPts val="0"/>
              </a:spcBef>
              <a:spcAft>
                <a:spcPts val="0"/>
              </a:spcAft>
              <a:buClr>
                <a:srgbClr val="000066"/>
              </a:buClr>
              <a:buSzPts val="1600"/>
              <a:buFont typeface="Noto Sans"/>
              <a:buChar char="▪"/>
            </a:pPr>
            <a:r>
              <a:rPr b="1" i="0" lang="en-US" sz="1600" u="none" cap="none" strike="noStrike">
                <a:solidFill>
                  <a:srgbClr val="000066"/>
                </a:solidFill>
              </a:rPr>
              <a:t>08 Mar: Class Training Officers complete initial assignments &amp; release to Brigade</a:t>
            </a:r>
            <a:endParaRPr b="1" i="0" sz="1600" u="none" cap="none" strike="noStrike">
              <a:solidFill>
                <a:srgbClr val="000066"/>
              </a:solidFill>
            </a:endParaRPr>
          </a:p>
          <a:p>
            <a:pPr indent="-273050" lvl="0" marL="285750" marR="0" rtl="0" algn="l">
              <a:lnSpc>
                <a:spcPct val="140000"/>
              </a:lnSpc>
              <a:spcBef>
                <a:spcPts val="0"/>
              </a:spcBef>
              <a:spcAft>
                <a:spcPts val="0"/>
              </a:spcAft>
              <a:buClr>
                <a:srgbClr val="000066"/>
              </a:buClr>
              <a:buSzPts val="1600"/>
              <a:buFont typeface="Noto Sans"/>
              <a:buChar char="▪"/>
            </a:pPr>
            <a:r>
              <a:rPr i="0" lang="en-US" sz="1600" u="none" cap="none" strike="noStrike">
                <a:solidFill>
                  <a:srgbClr val="000066"/>
                </a:solidFill>
              </a:rPr>
              <a:t>11 Mar – 05 Apr: MIDN conflict resolution via Company Leadership</a:t>
            </a:r>
            <a:endParaRPr i="0" sz="1600" u="none" cap="none" strike="noStrike">
              <a:solidFill>
                <a:srgbClr val="000066"/>
              </a:solidFill>
            </a:endParaRPr>
          </a:p>
          <a:p>
            <a:pPr indent="-273050" lvl="0" marL="285750" marR="0" rtl="0" algn="l">
              <a:lnSpc>
                <a:spcPct val="140000"/>
              </a:lnSpc>
              <a:spcBef>
                <a:spcPts val="0"/>
              </a:spcBef>
              <a:spcAft>
                <a:spcPts val="0"/>
              </a:spcAft>
              <a:buClr>
                <a:srgbClr val="000066"/>
              </a:buClr>
              <a:buSzPts val="1600"/>
              <a:buFont typeface="Noto Sans"/>
              <a:buChar char="▪"/>
            </a:pPr>
            <a:r>
              <a:rPr i="0" lang="en-US" sz="1600" u="none" cap="none" strike="noStrike">
                <a:solidFill>
                  <a:srgbClr val="000066"/>
                </a:solidFill>
              </a:rPr>
              <a:t>Late Mar: MIDN begin to conduct medical screenings at BMU (TBD)</a:t>
            </a:r>
            <a:endParaRPr i="0" sz="1600" u="none" cap="none" strike="noStrike">
              <a:solidFill>
                <a:srgbClr val="000066"/>
              </a:solidFill>
            </a:endParaRPr>
          </a:p>
          <a:p>
            <a:pPr indent="-273050" lvl="0" marL="285750" marR="0" rtl="0" algn="l">
              <a:lnSpc>
                <a:spcPct val="140000"/>
              </a:lnSpc>
              <a:spcBef>
                <a:spcPts val="0"/>
              </a:spcBef>
              <a:spcAft>
                <a:spcPts val="0"/>
              </a:spcAft>
              <a:buClr>
                <a:srgbClr val="000066"/>
              </a:buClr>
              <a:buSzPts val="1600"/>
              <a:buFont typeface="Noto Sans"/>
              <a:buChar char="▪"/>
            </a:pPr>
            <a:r>
              <a:rPr b="1" i="0" lang="en-US" sz="1600" u="none" cap="none" strike="noStrike">
                <a:solidFill>
                  <a:srgbClr val="000066"/>
                </a:solidFill>
              </a:rPr>
              <a:t>08 Apr: All MIDN submit Independent Travel preferences &amp; Medical Excusals</a:t>
            </a:r>
            <a:endParaRPr i="0" sz="1600" u="none" cap="none" strike="noStrike">
              <a:solidFill>
                <a:srgbClr val="000066"/>
              </a:solidFill>
            </a:endParaRPr>
          </a:p>
          <a:p>
            <a:pPr indent="-273050" lvl="0" marL="285750" marR="0" rtl="0" algn="l">
              <a:lnSpc>
                <a:spcPct val="140000"/>
              </a:lnSpc>
              <a:spcBef>
                <a:spcPts val="0"/>
              </a:spcBef>
              <a:spcAft>
                <a:spcPts val="0"/>
              </a:spcAft>
              <a:buClr>
                <a:srgbClr val="000066"/>
              </a:buClr>
              <a:buSzPts val="1600"/>
              <a:buFont typeface="Noto Sans"/>
              <a:buChar char="▪"/>
            </a:pPr>
            <a:r>
              <a:rPr i="0" lang="en-US" sz="1600" u="none" cap="none" strike="noStrike">
                <a:solidFill>
                  <a:srgbClr val="000066"/>
                </a:solidFill>
              </a:rPr>
              <a:t>09 May: Submarine/SWO(N) Early Select Group Cruise Waiver Submitted </a:t>
            </a:r>
            <a:endParaRPr i="0" sz="1600" u="none" cap="none" strike="noStrike">
              <a:solidFill>
                <a:srgbClr val="000066"/>
              </a:solidFill>
            </a:endParaRPr>
          </a:p>
          <a:p>
            <a:pPr indent="0" lvl="0" marL="457200" marR="0" rtl="0" algn="l">
              <a:lnSpc>
                <a:spcPct val="115000"/>
              </a:lnSpc>
              <a:spcBef>
                <a:spcPts val="125"/>
              </a:spcBef>
              <a:spcAft>
                <a:spcPts val="0"/>
              </a:spcAft>
              <a:buClr>
                <a:srgbClr val="000000"/>
              </a:buClr>
              <a:buSzPts val="1300"/>
              <a:buFont typeface="Arial"/>
              <a:buNone/>
            </a:pPr>
            <a:r>
              <a:t/>
            </a:r>
            <a:endParaRPr i="0" sz="1600" u="none" cap="none" strike="noStrike">
              <a:solidFill>
                <a:srgbClr val="000066"/>
              </a:solidFill>
            </a:endParaRPr>
          </a:p>
          <a:p>
            <a:pPr indent="0" lvl="0" marL="0" marR="0" rtl="0" algn="l">
              <a:lnSpc>
                <a:spcPct val="100000"/>
              </a:lnSpc>
              <a:spcBef>
                <a:spcPts val="125"/>
              </a:spcBef>
              <a:spcAft>
                <a:spcPts val="50"/>
              </a:spcAft>
              <a:buClr>
                <a:srgbClr val="000000"/>
              </a:buClr>
              <a:buSzPts val="1600"/>
              <a:buFont typeface="Arial"/>
              <a:buNone/>
            </a:pPr>
            <a:r>
              <a:t/>
            </a:r>
            <a:endParaRPr i="0" sz="1600" u="none" cap="none" strike="noStrike">
              <a:solidFill>
                <a:srgbClr val="000000"/>
              </a:solidFill>
            </a:endParaRPr>
          </a:p>
        </p:txBody>
      </p:sp>
      <p:sp>
        <p:nvSpPr>
          <p:cNvPr id="167" name="Google Shape;167;g2a29d6ce5f4_0_14"/>
          <p:cNvSpPr txBox="1"/>
          <p:nvPr/>
        </p:nvSpPr>
        <p:spPr>
          <a:xfrm>
            <a:off x="457200" y="274644"/>
            <a:ext cx="8229600" cy="616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Timeline</a:t>
            </a:r>
            <a:endParaRPr b="0" i="0" sz="1400" u="none" cap="none" strike="noStrike">
              <a:solidFill>
                <a:srgbClr val="000000"/>
              </a:solidFill>
              <a:latin typeface="Arial"/>
              <a:ea typeface="Arial"/>
              <a:cs typeface="Arial"/>
              <a:sym typeface="Arial"/>
            </a:endParaRPr>
          </a:p>
        </p:txBody>
      </p:sp>
      <p:sp>
        <p:nvSpPr>
          <p:cNvPr id="168" name="Google Shape;168;g2a29d6ce5f4_0_14"/>
          <p:cNvSpPr/>
          <p:nvPr/>
        </p:nvSpPr>
        <p:spPr>
          <a:xfrm>
            <a:off x="87313" y="1949450"/>
            <a:ext cx="9144000" cy="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169" name="Google Shape;169;g2a29d6ce5f4_0_14"/>
          <p:cNvSpPr/>
          <p:nvPr/>
        </p:nvSpPr>
        <p:spPr>
          <a:xfrm>
            <a:off x="4437063" y="3198813"/>
            <a:ext cx="270000" cy="4605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58"/>
                </a:solidFill>
                <a:latin typeface="Arial"/>
                <a:ea typeface="Arial"/>
                <a:cs typeface="Arial"/>
                <a:sym typeface="Arial"/>
              </a:rPr>
              <a:t> </a:t>
            </a:r>
            <a:endParaRPr b="1" i="0" sz="2400" u="none" cap="none" strike="noStrike">
              <a:solidFill>
                <a:srgbClr val="000058"/>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5"/>
          <p:cNvSpPr txBox="1"/>
          <p:nvPr/>
        </p:nvSpPr>
        <p:spPr>
          <a:xfrm>
            <a:off x="339864" y="1179364"/>
            <a:ext cx="8653200" cy="5407500"/>
          </a:xfrm>
          <a:prstGeom prst="rect">
            <a:avLst/>
          </a:prstGeom>
          <a:noFill/>
          <a:ln>
            <a:noFill/>
          </a:ln>
        </p:spPr>
        <p:txBody>
          <a:bodyPr anchorCtr="0" anchor="t" bIns="45700" lIns="91425" spcFirstLastPara="1" rIns="91425" wrap="square" tIns="45700">
            <a:noAutofit/>
          </a:bodyPr>
          <a:lstStyle/>
          <a:p>
            <a:pPr indent="-298450" lvl="0" marL="285750" marR="0" rtl="0" algn="l">
              <a:lnSpc>
                <a:spcPct val="115000"/>
              </a:lnSpc>
              <a:spcBef>
                <a:spcPts val="0"/>
              </a:spcBef>
              <a:spcAft>
                <a:spcPts val="0"/>
              </a:spcAft>
              <a:buClr>
                <a:srgbClr val="000066"/>
              </a:buClr>
              <a:buSzPts val="2000"/>
              <a:buFont typeface="Noto Sans"/>
              <a:buChar char="▪"/>
            </a:pPr>
            <a:r>
              <a:rPr lang="en-US" sz="2000">
                <a:solidFill>
                  <a:srgbClr val="000066"/>
                </a:solidFill>
              </a:rPr>
              <a:t>Focus on Junior Officer leadership</a:t>
            </a:r>
            <a:endParaRPr sz="2000">
              <a:solidFill>
                <a:srgbClr val="000066"/>
              </a:solidFill>
            </a:endParaRPr>
          </a:p>
          <a:p>
            <a:pPr indent="-298450" lvl="0" marL="285750" marR="0" rtl="0" algn="l">
              <a:lnSpc>
                <a:spcPct val="115000"/>
              </a:lnSpc>
              <a:spcBef>
                <a:spcPts val="0"/>
              </a:spcBef>
              <a:spcAft>
                <a:spcPts val="0"/>
              </a:spcAft>
              <a:buClr>
                <a:srgbClr val="000066"/>
              </a:buClr>
              <a:buSzPts val="2000"/>
              <a:buFont typeface="Noto Sans"/>
              <a:buChar char="▪"/>
            </a:pPr>
            <a:r>
              <a:rPr lang="en-US" sz="2000">
                <a:solidFill>
                  <a:srgbClr val="000066"/>
                </a:solidFill>
              </a:rPr>
              <a:t>Service Assignment Community interest</a:t>
            </a:r>
            <a:endParaRPr sz="2000">
              <a:solidFill>
                <a:srgbClr val="000066"/>
              </a:solidFill>
            </a:endParaRPr>
          </a:p>
          <a:p>
            <a:pPr indent="-355600" lvl="2" marL="1371600" marR="0" rtl="0" algn="l">
              <a:lnSpc>
                <a:spcPct val="100000"/>
              </a:lnSpc>
              <a:spcBef>
                <a:spcPts val="0"/>
              </a:spcBef>
              <a:spcAft>
                <a:spcPts val="0"/>
              </a:spcAft>
              <a:buClr>
                <a:srgbClr val="000066"/>
              </a:buClr>
              <a:buSzPts val="2000"/>
              <a:buFont typeface="Noto Sans"/>
              <a:buChar char="•"/>
            </a:pPr>
            <a:r>
              <a:rPr lang="en-US" sz="2000">
                <a:solidFill>
                  <a:srgbClr val="000058"/>
                </a:solidFill>
              </a:rPr>
              <a:t>Do not leave any questions unanswered</a:t>
            </a:r>
            <a:endParaRPr sz="2000">
              <a:solidFill>
                <a:srgbClr val="000058"/>
              </a:solidFill>
            </a:endParaRPr>
          </a:p>
          <a:p>
            <a:pPr indent="-355600" lvl="2" marL="1371600" marR="0" rtl="0" algn="l">
              <a:lnSpc>
                <a:spcPct val="100000"/>
              </a:lnSpc>
              <a:spcBef>
                <a:spcPts val="0"/>
              </a:spcBef>
              <a:spcAft>
                <a:spcPts val="0"/>
              </a:spcAft>
              <a:buClr>
                <a:srgbClr val="000066"/>
              </a:buClr>
              <a:buSzPts val="2000"/>
              <a:buFont typeface="Noto Sans"/>
              <a:buChar char="•"/>
            </a:pPr>
            <a:r>
              <a:rPr lang="en-US" sz="2000">
                <a:solidFill>
                  <a:srgbClr val="000058"/>
                </a:solidFill>
              </a:rPr>
              <a:t>Last opportunity to explore a community before you put in your preferences</a:t>
            </a:r>
            <a:endParaRPr sz="2000">
              <a:solidFill>
                <a:srgbClr val="000066"/>
              </a:solidFill>
            </a:endParaRPr>
          </a:p>
          <a:p>
            <a:pPr indent="-292100" lvl="0" marL="285750" marR="0" rtl="0" algn="l">
              <a:lnSpc>
                <a:spcPct val="100000"/>
              </a:lnSpc>
              <a:spcBef>
                <a:spcPts val="1000"/>
              </a:spcBef>
              <a:spcAft>
                <a:spcPts val="0"/>
              </a:spcAft>
              <a:buClr>
                <a:srgbClr val="000066"/>
              </a:buClr>
              <a:buSzPts val="2000"/>
              <a:buFont typeface="Noto Sans"/>
              <a:buChar char="▪"/>
            </a:pPr>
            <a:r>
              <a:rPr lang="en-US" sz="2000">
                <a:solidFill>
                  <a:srgbClr val="000066"/>
                </a:solidFill>
              </a:rPr>
              <a:t>Cruise Options:</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l">
              <a:lnSpc>
                <a:spcPct val="100000"/>
              </a:lnSpc>
              <a:spcBef>
                <a:spcPts val="0"/>
              </a:spcBef>
              <a:spcAft>
                <a:spcPts val="0"/>
              </a:spcAft>
              <a:buClr>
                <a:srgbClr val="000000"/>
              </a:buClr>
              <a:buSzPts val="2800"/>
              <a:buFont typeface="Arial"/>
              <a:buNone/>
            </a:pPr>
            <a:r>
              <a:t/>
            </a:r>
            <a:endParaRPr b="1" sz="1600">
              <a:solidFill>
                <a:srgbClr val="000066"/>
              </a:solidFill>
            </a:endParaRPr>
          </a:p>
          <a:p>
            <a:pPr indent="0" lvl="0" marL="0" marR="0" rtl="0" algn="ctr">
              <a:lnSpc>
                <a:spcPct val="100000"/>
              </a:lnSpc>
              <a:spcBef>
                <a:spcPts val="0"/>
              </a:spcBef>
              <a:spcAft>
                <a:spcPts val="0"/>
              </a:spcAft>
              <a:buClr>
                <a:srgbClr val="000000"/>
              </a:buClr>
              <a:buSzPts val="2800"/>
              <a:buFont typeface="Arial"/>
              <a:buNone/>
            </a:pPr>
            <a:r>
              <a:rPr lang="en-US" sz="1600">
                <a:solidFill>
                  <a:srgbClr val="000066"/>
                </a:solidFill>
              </a:rPr>
              <a:t>* Does not meet OPNAV Commissioning Cruise requirements</a:t>
            </a:r>
            <a:endParaRPr sz="1600">
              <a:solidFill>
                <a:srgbClr val="000066"/>
              </a:solidFill>
            </a:endParaRPr>
          </a:p>
        </p:txBody>
      </p:sp>
      <p:sp>
        <p:nvSpPr>
          <p:cNvPr id="177" name="Google Shape;177;p5"/>
          <p:cNvSpPr txBox="1"/>
          <p:nvPr/>
        </p:nvSpPr>
        <p:spPr>
          <a:xfrm>
            <a:off x="457200" y="274644"/>
            <a:ext cx="8229600" cy="619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1/C Fleet Cruise: Immersion</a:t>
            </a:r>
            <a:endParaRPr b="0" i="0" sz="1000" u="none" cap="none" strike="noStrike">
              <a:solidFill>
                <a:srgbClr val="000000"/>
              </a:solidFill>
              <a:latin typeface="Arial"/>
              <a:ea typeface="Arial"/>
              <a:cs typeface="Arial"/>
              <a:sym typeface="Arial"/>
            </a:endParaRPr>
          </a:p>
        </p:txBody>
      </p:sp>
      <p:graphicFrame>
        <p:nvGraphicFramePr>
          <p:cNvPr id="178" name="Google Shape;178;p5"/>
          <p:cNvGraphicFramePr/>
          <p:nvPr/>
        </p:nvGraphicFramePr>
        <p:xfrm>
          <a:off x="341614" y="3214640"/>
          <a:ext cx="3000000" cy="3000000"/>
        </p:xfrm>
        <a:graphic>
          <a:graphicData uri="http://schemas.openxmlformats.org/drawingml/2006/table">
            <a:tbl>
              <a:tblPr>
                <a:noFill/>
                <a:tableStyleId>{A9528EAD-06C1-475E-AE91-87CC3359A6EB}</a:tableStyleId>
              </a:tblPr>
              <a:tblGrid>
                <a:gridCol w="4048125"/>
                <a:gridCol w="4493725"/>
              </a:tblGrid>
              <a:tr h="381000">
                <a:tc>
                  <a:txBody>
                    <a:bodyPr/>
                    <a:lstStyle/>
                    <a:p>
                      <a:pPr indent="-355600" lvl="2" marL="1371600" marR="0" rtl="0" algn="l">
                        <a:lnSpc>
                          <a:spcPct val="100000"/>
                        </a:lnSpc>
                        <a:spcBef>
                          <a:spcPts val="0"/>
                        </a:spcBef>
                        <a:spcAft>
                          <a:spcPts val="0"/>
                        </a:spcAft>
                        <a:buClr>
                          <a:srgbClr val="000066"/>
                        </a:buClr>
                        <a:buSzPts val="2000"/>
                        <a:buFont typeface="Noto Sans"/>
                        <a:buChar char="•"/>
                      </a:pPr>
                      <a:r>
                        <a:rPr lang="en-US" sz="2000">
                          <a:solidFill>
                            <a:srgbClr val="000058"/>
                          </a:solidFill>
                        </a:rPr>
                        <a:t>Surface</a:t>
                      </a:r>
                      <a:endParaRPr sz="2000">
                        <a:solidFill>
                          <a:srgbClr val="000058"/>
                        </a:solidFill>
                      </a:endParaRPr>
                    </a:p>
                    <a:p>
                      <a:pPr indent="-355600" lvl="2" marL="1371600" marR="0" rtl="0" algn="l">
                        <a:lnSpc>
                          <a:spcPct val="100000"/>
                        </a:lnSpc>
                        <a:spcBef>
                          <a:spcPts val="0"/>
                        </a:spcBef>
                        <a:spcAft>
                          <a:spcPts val="0"/>
                        </a:spcAft>
                        <a:buClr>
                          <a:srgbClr val="000066"/>
                        </a:buClr>
                        <a:buSzPts val="2000"/>
                        <a:buFont typeface="Noto Sans"/>
                        <a:buChar char="•"/>
                      </a:pPr>
                      <a:r>
                        <a:rPr lang="en-US" sz="2000">
                          <a:solidFill>
                            <a:srgbClr val="000058"/>
                          </a:solidFill>
                        </a:rPr>
                        <a:t>Surface Nuke</a:t>
                      </a:r>
                      <a:endParaRPr sz="2000">
                        <a:solidFill>
                          <a:srgbClr val="000058"/>
                        </a:solidFill>
                      </a:endParaRPr>
                    </a:p>
                    <a:p>
                      <a:pPr indent="-355600" lvl="2" marL="1371600" marR="0" rtl="0" algn="l">
                        <a:lnSpc>
                          <a:spcPct val="100000"/>
                        </a:lnSpc>
                        <a:spcBef>
                          <a:spcPts val="0"/>
                        </a:spcBef>
                        <a:spcAft>
                          <a:spcPts val="0"/>
                        </a:spcAft>
                        <a:buClr>
                          <a:srgbClr val="000066"/>
                        </a:buClr>
                        <a:buSzPts val="2000"/>
                        <a:buFont typeface="Noto Sans"/>
                        <a:buChar char="•"/>
                      </a:pPr>
                      <a:r>
                        <a:rPr lang="en-US" sz="2000">
                          <a:solidFill>
                            <a:srgbClr val="000058"/>
                          </a:solidFill>
                        </a:rPr>
                        <a:t>Submarine</a:t>
                      </a:r>
                      <a:endParaRPr sz="2000">
                        <a:solidFill>
                          <a:srgbClr val="000058"/>
                        </a:solidFill>
                      </a:endParaRPr>
                    </a:p>
                    <a:p>
                      <a:pPr indent="-355600" lvl="2" marL="1371600" marR="0" rtl="0" algn="l">
                        <a:lnSpc>
                          <a:spcPct val="100000"/>
                        </a:lnSpc>
                        <a:spcBef>
                          <a:spcPts val="0"/>
                        </a:spcBef>
                        <a:spcAft>
                          <a:spcPts val="0"/>
                        </a:spcAft>
                        <a:buClr>
                          <a:srgbClr val="000066"/>
                        </a:buClr>
                        <a:buSzPts val="2000"/>
                        <a:buFont typeface="Noto Sans"/>
                        <a:buChar char="•"/>
                      </a:pPr>
                      <a:r>
                        <a:rPr lang="en-US" sz="2000">
                          <a:solidFill>
                            <a:srgbClr val="000058"/>
                          </a:solidFill>
                        </a:rPr>
                        <a:t>Aviation</a:t>
                      </a:r>
                      <a:endParaRPr sz="2000">
                        <a:solidFill>
                          <a:srgbClr val="000058"/>
                        </a:solidFill>
                      </a:endParaRPr>
                    </a:p>
                    <a:p>
                      <a:pPr indent="-355600" lvl="2" marL="1371600" marR="0" rtl="0" algn="l">
                        <a:lnSpc>
                          <a:spcPct val="100000"/>
                        </a:lnSpc>
                        <a:spcBef>
                          <a:spcPts val="0"/>
                        </a:spcBef>
                        <a:spcAft>
                          <a:spcPts val="0"/>
                        </a:spcAft>
                        <a:buClr>
                          <a:srgbClr val="000066"/>
                        </a:buClr>
                        <a:buSzPts val="2000"/>
                        <a:buFont typeface="Noto Sans"/>
                        <a:buChar char="•"/>
                      </a:pPr>
                      <a:r>
                        <a:rPr lang="en-US" sz="2000">
                          <a:solidFill>
                            <a:srgbClr val="000058"/>
                          </a:solidFill>
                        </a:rPr>
                        <a:t>*Powered Flight</a:t>
                      </a:r>
                      <a:endParaRPr sz="2000">
                        <a:solidFill>
                          <a:srgbClr val="000058"/>
                        </a:solidFill>
                      </a:endParaRPr>
                    </a:p>
                    <a:p>
                      <a:pPr indent="-355600" lvl="2" marL="1371600" marR="0" rtl="0" algn="l">
                        <a:lnSpc>
                          <a:spcPct val="100000"/>
                        </a:lnSpc>
                        <a:spcBef>
                          <a:spcPts val="0"/>
                        </a:spcBef>
                        <a:spcAft>
                          <a:spcPts val="0"/>
                        </a:spcAft>
                        <a:buClr>
                          <a:srgbClr val="000066"/>
                        </a:buClr>
                        <a:buSzPts val="2000"/>
                        <a:buFont typeface="Noto Sans"/>
                        <a:buChar char="•"/>
                      </a:pPr>
                      <a:r>
                        <a:rPr lang="en-US" sz="2000">
                          <a:solidFill>
                            <a:srgbClr val="000058"/>
                          </a:solidFill>
                        </a:rPr>
                        <a:t>*Leatherneck (req’d for USMC Selection)</a:t>
                      </a:r>
                      <a:endParaRPr sz="2000">
                        <a:solidFill>
                          <a:srgbClr val="000066"/>
                        </a:solidFill>
                      </a:endParaRPr>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c>
                  <a:txBody>
                    <a:bodyPr/>
                    <a:lstStyle/>
                    <a:p>
                      <a:pPr indent="-355600" lvl="2" marL="685800" marR="0" rtl="0" algn="l">
                        <a:lnSpc>
                          <a:spcPct val="100000"/>
                        </a:lnSpc>
                        <a:spcBef>
                          <a:spcPts val="0"/>
                        </a:spcBef>
                        <a:spcAft>
                          <a:spcPts val="0"/>
                        </a:spcAft>
                        <a:buClr>
                          <a:srgbClr val="000066"/>
                        </a:buClr>
                        <a:buSzPts val="2000"/>
                        <a:buFont typeface="Noto Sans"/>
                        <a:buChar char="•"/>
                      </a:pPr>
                      <a:r>
                        <a:rPr lang="en-US" sz="2000">
                          <a:solidFill>
                            <a:srgbClr val="000058"/>
                          </a:solidFill>
                        </a:rPr>
                        <a:t>EOD (Screener; req’d for EOD Selection)</a:t>
                      </a:r>
                      <a:endParaRPr sz="2000">
                        <a:solidFill>
                          <a:srgbClr val="000058"/>
                        </a:solidFill>
                      </a:endParaRPr>
                    </a:p>
                    <a:p>
                      <a:pPr indent="-355600" lvl="2" marL="685800" marR="0" rtl="0" algn="l">
                        <a:lnSpc>
                          <a:spcPct val="100000"/>
                        </a:lnSpc>
                        <a:spcBef>
                          <a:spcPts val="0"/>
                        </a:spcBef>
                        <a:spcAft>
                          <a:spcPts val="0"/>
                        </a:spcAft>
                        <a:buClr>
                          <a:srgbClr val="000066"/>
                        </a:buClr>
                        <a:buSzPts val="2000"/>
                        <a:buFont typeface="Noto Sans"/>
                        <a:buChar char="•"/>
                      </a:pPr>
                      <a:r>
                        <a:rPr lang="en-US" sz="2000">
                          <a:solidFill>
                            <a:srgbClr val="000058"/>
                          </a:solidFill>
                        </a:rPr>
                        <a:t>SOAS (Screener; req’d for SEAL Selection)</a:t>
                      </a:r>
                      <a:endParaRPr sz="2000">
                        <a:solidFill>
                          <a:srgbClr val="000058"/>
                        </a:solidFill>
                      </a:endParaRPr>
                    </a:p>
                    <a:p>
                      <a:pPr indent="-355600" lvl="2" marL="685800" marR="0" rtl="0" algn="l">
                        <a:lnSpc>
                          <a:spcPct val="100000"/>
                        </a:lnSpc>
                        <a:spcBef>
                          <a:spcPts val="0"/>
                        </a:spcBef>
                        <a:spcAft>
                          <a:spcPts val="0"/>
                        </a:spcAft>
                        <a:buClr>
                          <a:srgbClr val="000066"/>
                        </a:buClr>
                        <a:buSzPts val="2000"/>
                        <a:buFont typeface="Noto Sans"/>
                        <a:buChar char="•"/>
                      </a:pPr>
                      <a:r>
                        <a:rPr lang="en-US" sz="2000">
                          <a:solidFill>
                            <a:srgbClr val="000058"/>
                          </a:solidFill>
                        </a:rPr>
                        <a:t>IWC (IP / CW / CWE / INTEL / METOC)</a:t>
                      </a:r>
                      <a:endParaRPr sz="2000">
                        <a:solidFill>
                          <a:srgbClr val="000058"/>
                        </a:solidFill>
                      </a:endParaRPr>
                    </a:p>
                    <a:p>
                      <a:pPr indent="-355600" lvl="2" marL="685800" marR="0" rtl="0" algn="l">
                        <a:lnSpc>
                          <a:spcPct val="100000"/>
                        </a:lnSpc>
                        <a:spcBef>
                          <a:spcPts val="0"/>
                        </a:spcBef>
                        <a:spcAft>
                          <a:spcPts val="0"/>
                        </a:spcAft>
                        <a:buClr>
                          <a:srgbClr val="000066"/>
                        </a:buClr>
                        <a:buSzPts val="2000"/>
                        <a:buFont typeface="Noto Sans"/>
                        <a:buChar char="•"/>
                      </a:pPr>
                      <a:r>
                        <a:rPr lang="en-US" sz="2000">
                          <a:solidFill>
                            <a:srgbClr val="000058"/>
                          </a:solidFill>
                        </a:rPr>
                        <a:t>*Rest. Line (EDO, CEC)</a:t>
                      </a:r>
                      <a:endParaRPr sz="2000">
                        <a:solidFill>
                          <a:srgbClr val="000058"/>
                        </a:solidFill>
                      </a:endParaRPr>
                    </a:p>
                    <a:p>
                      <a:pPr indent="-355600" lvl="2" marL="685800" marR="0" rtl="0" algn="l">
                        <a:lnSpc>
                          <a:spcPct val="100000"/>
                        </a:lnSpc>
                        <a:spcBef>
                          <a:spcPts val="0"/>
                        </a:spcBef>
                        <a:spcAft>
                          <a:spcPts val="0"/>
                        </a:spcAft>
                        <a:buClr>
                          <a:srgbClr val="000066"/>
                        </a:buClr>
                        <a:buSzPts val="2000"/>
                        <a:buFont typeface="Noto Sans"/>
                        <a:buChar char="•"/>
                      </a:pPr>
                      <a:r>
                        <a:rPr lang="en-US" sz="2000">
                          <a:solidFill>
                            <a:srgbClr val="000058"/>
                          </a:solidFill>
                        </a:rPr>
                        <a:t>*Medical Corps (Internship - counts as cruise)</a:t>
                      </a:r>
                      <a:endParaRPr b="1" sz="2000">
                        <a:solidFill>
                          <a:srgbClr val="000066"/>
                        </a:solidFill>
                      </a:endParaRPr>
                    </a:p>
                    <a:p>
                      <a:pPr indent="0" lvl="0" marL="0" rtl="0" algn="l">
                        <a:spcBef>
                          <a:spcPts val="0"/>
                        </a:spcBef>
                        <a:spcAft>
                          <a:spcPts val="0"/>
                        </a:spcAft>
                        <a:buNone/>
                      </a:pPr>
                      <a:r>
                        <a:t/>
                      </a:r>
                      <a:endParaRPr sz="20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381000">
                <a:tc>
                  <a:txBody>
                    <a:bodyPr/>
                    <a:lstStyle/>
                    <a:p>
                      <a:pPr indent="0" lvl="0" marL="0" marR="0" rtl="0" algn="l">
                        <a:lnSpc>
                          <a:spcPct val="115000"/>
                        </a:lnSpc>
                        <a:spcBef>
                          <a:spcPts val="0"/>
                        </a:spcBef>
                        <a:spcAft>
                          <a:spcPts val="0"/>
                        </a:spcAft>
                        <a:buNone/>
                      </a:pPr>
                      <a:r>
                        <a:t/>
                      </a:r>
                      <a:endParaRPr sz="1600">
                        <a:solidFill>
                          <a:srgbClr val="000066"/>
                        </a:solidFill>
                      </a:endParaRPr>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c>
                  <a:txBody>
                    <a:bodyPr/>
                    <a:lstStyle/>
                    <a:p>
                      <a:pPr indent="-228600" lvl="0" marL="914400" rtl="0" algn="l">
                        <a:spcBef>
                          <a:spcPts val="1000"/>
                        </a:spcBef>
                        <a:spcAft>
                          <a:spcPts val="0"/>
                        </a:spcAft>
                        <a:buNone/>
                      </a:pPr>
                      <a:r>
                        <a:t/>
                      </a:r>
                      <a:endParaRPr sz="1600">
                        <a:solidFill>
                          <a:srgbClr val="000066"/>
                        </a:solidFill>
                      </a:endParaRPr>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graphicFrame>
        <p:nvGraphicFramePr>
          <p:cNvPr id="184" name="Google Shape;184;g2a627843fdd_0_0"/>
          <p:cNvGraphicFramePr/>
          <p:nvPr/>
        </p:nvGraphicFramePr>
        <p:xfrm>
          <a:off x="76200" y="1182814"/>
          <a:ext cx="3000000" cy="3000000"/>
        </p:xfrm>
        <a:graphic>
          <a:graphicData uri="http://schemas.openxmlformats.org/drawingml/2006/table">
            <a:tbl>
              <a:tblPr>
                <a:noFill/>
                <a:tableStyleId>{811A95BB-88F7-4688-AB33-AFEB2D256DC7}</a:tableStyleId>
              </a:tblPr>
              <a:tblGrid>
                <a:gridCol w="547975"/>
                <a:gridCol w="460325"/>
                <a:gridCol w="1158900"/>
                <a:gridCol w="382850"/>
                <a:gridCol w="1249225"/>
                <a:gridCol w="382850"/>
                <a:gridCol w="1253500"/>
                <a:gridCol w="382850"/>
                <a:gridCol w="1215000"/>
                <a:gridCol w="382850"/>
                <a:gridCol w="1206425"/>
                <a:gridCol w="382850"/>
              </a:tblGrid>
              <a:tr h="200025">
                <a:tc gridSpan="2">
                  <a:txBody>
                    <a:bodyPr/>
                    <a:lstStyle/>
                    <a:p>
                      <a:pPr indent="0" lvl="0" marL="0" rtl="0" algn="ctr">
                        <a:lnSpc>
                          <a:spcPct val="115000"/>
                        </a:lnSpc>
                        <a:spcBef>
                          <a:spcPts val="0"/>
                        </a:spcBef>
                        <a:spcAft>
                          <a:spcPts val="0"/>
                        </a:spcAft>
                        <a:buNone/>
                      </a:pPr>
                      <a:r>
                        <a:rPr b="1" lang="en-US" sz="1000">
                          <a:solidFill>
                            <a:srgbClr val="000066"/>
                          </a:solidFill>
                        </a:rPr>
                        <a:t>Mission Critical</a:t>
                      </a:r>
                      <a:endParaRPr b="1" sz="1000">
                        <a:solidFill>
                          <a:srgbClr val="000066"/>
                        </a:solidFill>
                      </a:endParaRPr>
                    </a:p>
                  </a:txBody>
                  <a:tcPr marT="19050" marB="19050" marR="28575" marL="28575" anchor="b">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4CCCC"/>
                    </a:solidFill>
                  </a:tcPr>
                </a:tc>
                <a:tc hMerge="1"/>
                <a:tc gridSpan="4">
                  <a:txBody>
                    <a:bodyPr/>
                    <a:lstStyle/>
                    <a:p>
                      <a:pPr indent="0" lvl="0" marL="0" rtl="0" algn="ctr">
                        <a:lnSpc>
                          <a:spcPct val="115000"/>
                        </a:lnSpc>
                        <a:spcBef>
                          <a:spcPts val="0"/>
                        </a:spcBef>
                        <a:spcAft>
                          <a:spcPts val="0"/>
                        </a:spcAft>
                        <a:buNone/>
                      </a:pPr>
                      <a:r>
                        <a:rPr b="1" lang="en-US" sz="1000">
                          <a:solidFill>
                            <a:srgbClr val="000066"/>
                          </a:solidFill>
                        </a:rPr>
                        <a:t>Mission Essential</a:t>
                      </a:r>
                      <a:endParaRPr b="1" sz="1000">
                        <a:solidFill>
                          <a:srgbClr val="000066"/>
                        </a:solidFill>
                      </a:endParaRPr>
                    </a:p>
                  </a:txBody>
                  <a:tcPr marT="19050" marB="19050" marR="28575" marL="28575" anchor="b">
                    <a:lnL cap="flat" cmpd="sng" w="28575">
                      <a:solidFill>
                        <a:srgbClr val="000000"/>
                      </a:solidFill>
                      <a:prstDash val="solid"/>
                      <a:round/>
                      <a:headEnd len="sm" w="sm" type="none"/>
                      <a:tailEnd len="sm" w="sm" type="none"/>
                    </a:lnL>
                    <a:lnR cap="flat" cmpd="sng" w="2857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FF2CC"/>
                    </a:solidFill>
                  </a:tcPr>
                </a:tc>
                <a:tc hMerge="1"/>
                <a:tc hMerge="1"/>
                <a:tc hMerge="1"/>
                <a:tc gridSpan="6">
                  <a:txBody>
                    <a:bodyPr/>
                    <a:lstStyle/>
                    <a:p>
                      <a:pPr indent="0" lvl="0" marL="0" rtl="0" algn="ctr">
                        <a:lnSpc>
                          <a:spcPct val="115000"/>
                        </a:lnSpc>
                        <a:spcBef>
                          <a:spcPts val="0"/>
                        </a:spcBef>
                        <a:spcAft>
                          <a:spcPts val="0"/>
                        </a:spcAft>
                        <a:buNone/>
                      </a:pPr>
                      <a:r>
                        <a:rPr b="1" lang="en-US" sz="1000">
                          <a:solidFill>
                            <a:srgbClr val="000066"/>
                          </a:solidFill>
                        </a:rPr>
                        <a:t>Mission Enhancing</a:t>
                      </a:r>
                      <a:endParaRPr b="1" sz="1000">
                        <a:solidFill>
                          <a:srgbClr val="000066"/>
                        </a:solidFill>
                      </a:endParaRPr>
                    </a:p>
                  </a:txBody>
                  <a:tcPr marT="19050" marB="19050" marR="28575" marL="28575" anchor="b">
                    <a:lnL cap="flat" cmpd="sng" w="2857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C9DAF8"/>
                    </a:solidFill>
                  </a:tcPr>
                </a:tc>
                <a:tc hMerge="1"/>
                <a:tc hMerge="1"/>
                <a:tc hMerge="1"/>
                <a:tc hMerge="1"/>
                <a:tc hMerge="1"/>
              </a:tr>
              <a:tr h="611375">
                <a:tc gridSpan="2">
                  <a:txBody>
                    <a:bodyPr/>
                    <a:lstStyle/>
                    <a:p>
                      <a:pPr indent="0" lvl="0" marL="0" rtl="0" algn="ctr">
                        <a:lnSpc>
                          <a:spcPct val="115000"/>
                        </a:lnSpc>
                        <a:spcBef>
                          <a:spcPts val="0"/>
                        </a:spcBef>
                        <a:spcAft>
                          <a:spcPts val="0"/>
                        </a:spcAft>
                        <a:buNone/>
                      </a:pPr>
                      <a:r>
                        <a:rPr b="1" lang="en-US" sz="800">
                          <a:solidFill>
                            <a:srgbClr val="000066"/>
                          </a:solidFill>
                        </a:rPr>
                        <a:t>Group 0</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(USNA Programs)</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4CCCC"/>
                    </a:solidFill>
                  </a:tcPr>
                </a:tc>
                <a:tc hMerge="1"/>
                <a:tc gridSpan="2">
                  <a:txBody>
                    <a:bodyPr/>
                    <a:lstStyle/>
                    <a:p>
                      <a:pPr indent="0" lvl="0" marL="0" rtl="0" algn="ctr">
                        <a:lnSpc>
                          <a:spcPct val="115000"/>
                        </a:lnSpc>
                        <a:spcBef>
                          <a:spcPts val="0"/>
                        </a:spcBef>
                        <a:spcAft>
                          <a:spcPts val="0"/>
                        </a:spcAft>
                        <a:buNone/>
                      </a:pPr>
                      <a:r>
                        <a:rPr b="1" lang="en-US" sz="800">
                          <a:solidFill>
                            <a:srgbClr val="000066"/>
                          </a:solidFill>
                        </a:rPr>
                        <a:t>Group 1</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(Fleet Exposure)</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28575">
                      <a:solidFill>
                        <a:srgbClr val="00FF00"/>
                      </a:solidFill>
                      <a:prstDash val="solid"/>
                      <a:round/>
                      <a:headEnd len="sm" w="sm" type="none"/>
                      <a:tailEnd len="sm" w="sm" type="none"/>
                    </a:lnB>
                    <a:solidFill>
                      <a:srgbClr val="FFF2CC"/>
                    </a:solidFill>
                  </a:tcPr>
                </a:tc>
                <a:tc hMerge="1"/>
                <a:tc gridSpan="2">
                  <a:txBody>
                    <a:bodyPr/>
                    <a:lstStyle/>
                    <a:p>
                      <a:pPr indent="0" lvl="0" marL="0" rtl="0" algn="ctr">
                        <a:lnSpc>
                          <a:spcPct val="115000"/>
                        </a:lnSpc>
                        <a:spcBef>
                          <a:spcPts val="0"/>
                        </a:spcBef>
                        <a:spcAft>
                          <a:spcPts val="0"/>
                        </a:spcAft>
                        <a:buNone/>
                      </a:pPr>
                      <a:r>
                        <a:rPr b="1" lang="en-US" sz="800">
                          <a:solidFill>
                            <a:srgbClr val="000066"/>
                          </a:solidFill>
                        </a:rPr>
                        <a:t>Group 2</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(Funded Internships)</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FF2CC"/>
                    </a:solidFill>
                  </a:tcPr>
                </a:tc>
                <a:tc hMerge="1"/>
                <a:tc gridSpan="2">
                  <a:txBody>
                    <a:bodyPr/>
                    <a:lstStyle/>
                    <a:p>
                      <a:pPr indent="0" lvl="0" marL="0" rtl="0" algn="ctr">
                        <a:lnSpc>
                          <a:spcPct val="115000"/>
                        </a:lnSpc>
                        <a:spcBef>
                          <a:spcPts val="0"/>
                        </a:spcBef>
                        <a:spcAft>
                          <a:spcPts val="0"/>
                        </a:spcAft>
                        <a:buNone/>
                      </a:pPr>
                      <a:r>
                        <a:rPr b="1" lang="en-US" sz="800">
                          <a:solidFill>
                            <a:srgbClr val="000066"/>
                          </a:solidFill>
                        </a:rPr>
                        <a:t>Group 3</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(Fleet and Inter-service schools)</a:t>
                      </a:r>
                      <a:endParaRPr b="1" sz="800">
                        <a:solidFill>
                          <a:srgbClr val="000066"/>
                        </a:solidFill>
                      </a:endParaRPr>
                    </a:p>
                  </a:txBody>
                  <a:tcPr marT="19050" marB="19050" marR="28575" marL="28575">
                    <a:lnL cap="flat" cmpd="sng" w="28575">
                      <a:solidFill>
                        <a:srgbClr val="000058"/>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28575">
                      <a:solidFill>
                        <a:srgbClr val="00FF00"/>
                      </a:solidFill>
                      <a:prstDash val="solid"/>
                      <a:round/>
                      <a:headEnd len="sm" w="sm" type="none"/>
                      <a:tailEnd len="sm" w="sm" type="none"/>
                    </a:lnB>
                    <a:solidFill>
                      <a:srgbClr val="C9DAF8"/>
                    </a:solidFill>
                  </a:tcPr>
                </a:tc>
                <a:tc hMerge="1"/>
                <a:tc gridSpan="2">
                  <a:txBody>
                    <a:bodyPr/>
                    <a:lstStyle/>
                    <a:p>
                      <a:pPr indent="0" lvl="0" marL="0" rtl="0" algn="ctr">
                        <a:lnSpc>
                          <a:spcPct val="115000"/>
                        </a:lnSpc>
                        <a:spcBef>
                          <a:spcPts val="0"/>
                        </a:spcBef>
                        <a:spcAft>
                          <a:spcPts val="0"/>
                        </a:spcAft>
                        <a:buNone/>
                      </a:pPr>
                      <a:r>
                        <a:rPr b="1" lang="en-US" sz="800">
                          <a:solidFill>
                            <a:srgbClr val="000066"/>
                          </a:solidFill>
                        </a:rPr>
                        <a:t>Group 4</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(Unfunded internships and federal leadership events)</a:t>
                      </a:r>
                      <a:endParaRPr b="1" sz="800">
                        <a:solidFill>
                          <a:srgbClr val="000066"/>
                        </a:solidFill>
                      </a:endParaRPr>
                    </a:p>
                  </a:txBody>
                  <a:tcPr marT="19050" marB="19050" marR="28575" marL="28575">
                    <a:lnL cap="flat" cmpd="sng" w="952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C9DAF8"/>
                    </a:solidFill>
                  </a:tcPr>
                </a:tc>
                <a:tc hMerge="1"/>
                <a:tc gridSpan="2">
                  <a:txBody>
                    <a:bodyPr/>
                    <a:lstStyle/>
                    <a:p>
                      <a:pPr indent="0" lvl="0" marL="0" rtl="0" algn="ctr">
                        <a:lnSpc>
                          <a:spcPct val="115000"/>
                        </a:lnSpc>
                        <a:spcBef>
                          <a:spcPts val="0"/>
                        </a:spcBef>
                        <a:spcAft>
                          <a:spcPts val="0"/>
                        </a:spcAft>
                        <a:buNone/>
                      </a:pPr>
                      <a:r>
                        <a:rPr b="1" lang="en-US" sz="800">
                          <a:solidFill>
                            <a:srgbClr val="000066"/>
                          </a:solidFill>
                        </a:rPr>
                        <a:t>Group 5 (Gift Fund)</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(Civilian leadership events)</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C9DAF8"/>
                    </a:solidFill>
                  </a:tcPr>
                </a:tc>
                <a:tc hMerge="1"/>
              </a:tr>
              <a:tr h="449775">
                <a:tc gridSpan="2">
                  <a:txBody>
                    <a:bodyPr/>
                    <a:lstStyle/>
                    <a:p>
                      <a:pPr indent="0" lvl="0" marL="0" rtl="0" algn="l">
                        <a:lnSpc>
                          <a:spcPct val="115000"/>
                        </a:lnSpc>
                        <a:spcBef>
                          <a:spcPts val="0"/>
                        </a:spcBef>
                        <a:spcAft>
                          <a:spcPts val="0"/>
                        </a:spcAft>
                        <a:buNone/>
                      </a:pPr>
                      <a:r>
                        <a:rPr b="1" lang="en-US" sz="800">
                          <a:solidFill>
                            <a:srgbClr val="000066"/>
                          </a:solidFill>
                        </a:rPr>
                        <a:t>AT/FP</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A50021"/>
                          </a:solidFill>
                        </a:rPr>
                        <a:t>Atlantic Prof Afloat Training (YP Cruise)</a:t>
                      </a:r>
                      <a:endParaRPr b="1" sz="800">
                        <a:solidFill>
                          <a:srgbClr val="A50021"/>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Cyber Warfare Engineer (CWE)</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Army Airborne</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Azimuth</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NOLS (National Outdoor Leadership School)</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391675">
                <a:tc gridSpan="2">
                  <a:txBody>
                    <a:bodyPr/>
                    <a:lstStyle/>
                    <a:p>
                      <a:pPr indent="0" lvl="0" marL="0" rtl="0" algn="l">
                        <a:lnSpc>
                          <a:spcPct val="115000"/>
                        </a:lnSpc>
                        <a:spcBef>
                          <a:spcPts val="0"/>
                        </a:spcBef>
                        <a:spcAft>
                          <a:spcPts val="0"/>
                        </a:spcAft>
                        <a:buNone/>
                      </a:pPr>
                      <a:r>
                        <a:rPr b="1" lang="en-US" sz="800">
                          <a:solidFill>
                            <a:srgbClr val="000066"/>
                          </a:solidFill>
                        </a:rPr>
                        <a:t>Mandatory Summer School</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Aviation Ground School Instructor (AGI)</a:t>
                      </a:r>
                      <a:endParaRPr b="1" sz="800">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Intel (ONI / DIA /FBI)</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Marine MCIWS</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Internships: Tier 3 (Unfunded)</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Outdoor Odyssey</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582975">
                <a:tc gridSpan="2">
                  <a:txBody>
                    <a:bodyPr/>
                    <a:lstStyle/>
                    <a:p>
                      <a:pPr indent="0" lvl="0" marL="0" rtl="0" algn="l">
                        <a:lnSpc>
                          <a:spcPct val="115000"/>
                        </a:lnSpc>
                        <a:spcBef>
                          <a:spcPts val="0"/>
                        </a:spcBef>
                        <a:spcAft>
                          <a:spcPts val="0"/>
                        </a:spcAft>
                        <a:buNone/>
                      </a:pPr>
                      <a:r>
                        <a:rPr b="1" lang="en-US" sz="800">
                          <a:solidFill>
                            <a:srgbClr val="A50021"/>
                          </a:solidFill>
                        </a:rPr>
                        <a:t>Naval Academy Preparatory School (NAPS) Detail</a:t>
                      </a:r>
                      <a:endParaRPr b="1" sz="800">
                        <a:solidFill>
                          <a:srgbClr val="A50021"/>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A50021"/>
                          </a:solidFill>
                        </a:rPr>
                        <a:t>Command and Seamanship Training Squadron (CSTS)</a:t>
                      </a:r>
                      <a:endParaRPr b="1" sz="800">
                        <a:solidFill>
                          <a:srgbClr val="A50021"/>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Internships: Tier 1 &amp;</a:t>
                      </a:r>
                      <a:endParaRPr b="1" sz="800">
                        <a:solidFill>
                          <a:srgbClr val="000066"/>
                        </a:solidFill>
                      </a:endParaRPr>
                    </a:p>
                    <a:p>
                      <a:pPr indent="0" lvl="0" marL="0" rtl="0" algn="l">
                        <a:lnSpc>
                          <a:spcPct val="115000"/>
                        </a:lnSpc>
                        <a:spcBef>
                          <a:spcPts val="0"/>
                        </a:spcBef>
                        <a:spcAft>
                          <a:spcPts val="0"/>
                        </a:spcAft>
                        <a:buNone/>
                      </a:pPr>
                      <a:r>
                        <a:rPr b="1" lang="en-US" sz="800">
                          <a:solidFill>
                            <a:srgbClr val="000066"/>
                          </a:solidFill>
                        </a:rPr>
                        <a:t>Tier 2 (STEM, Policy, ELD – Funded)</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Marine Mountain Warfare Training Course</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USMA Cadet Field Training (CFT)</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Outward Bound</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76225">
                <a:tc gridSpan="2">
                  <a:txBody>
                    <a:bodyPr/>
                    <a:lstStyle/>
                    <a:p>
                      <a:pPr indent="0" lvl="0" marL="0" rtl="0" algn="l">
                        <a:lnSpc>
                          <a:spcPct val="115000"/>
                        </a:lnSpc>
                        <a:spcBef>
                          <a:spcPts val="0"/>
                        </a:spcBef>
                        <a:spcAft>
                          <a:spcPts val="0"/>
                        </a:spcAft>
                        <a:buNone/>
                      </a:pPr>
                      <a:r>
                        <a:rPr b="1" lang="en-US" sz="800">
                          <a:solidFill>
                            <a:srgbClr val="000066"/>
                          </a:solidFill>
                        </a:rPr>
                        <a:t>Naval Academy Summer Seminar (NASS) Detail</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Dive School</a:t>
                      </a:r>
                      <a:endParaRPr b="1" sz="800">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LREC – includes LSAP, CLS, FOREX</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Marine RECON/MARSOC</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spcBef>
                          <a:spcPts val="0"/>
                        </a:spcBef>
                        <a:spcAft>
                          <a:spcPts val="0"/>
                        </a:spcAft>
                        <a:buNone/>
                      </a:pPr>
                      <a:r>
                        <a:t/>
                      </a:r>
                      <a:endParaRPr/>
                    </a:p>
                  </a:txBody>
                  <a:tcPr marT="19050" marB="19050" marR="28575" marL="28575" anchor="b">
                    <a:lnL cap="flat" cmpd="sng" w="28575">
                      <a:solidFill>
                        <a:srgbClr val="00FF00"/>
                      </a:solidFill>
                      <a:prstDash val="solid"/>
                      <a:round/>
                      <a:headEnd len="sm" w="sm" type="none"/>
                      <a:tailEnd len="sm" w="sm" type="none"/>
                    </a:lnL>
                    <a:lnR cap="flat" cmpd="sng" w="9525">
                      <a:solidFill>
                        <a:srgbClr val="191966"/>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Northern Tier</a:t>
                      </a:r>
                      <a:endParaRPr b="1" sz="800">
                        <a:solidFill>
                          <a:srgbClr val="000066"/>
                        </a:solidFill>
                      </a:endParaRPr>
                    </a:p>
                  </a:txBody>
                  <a:tcPr marT="19050" marB="19050" marR="28575" marL="28575">
                    <a:lnL cap="flat" cmpd="sng" w="9525">
                      <a:solidFill>
                        <a:srgbClr val="191966"/>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85750">
                <a:tc gridSpan="2">
                  <a:txBody>
                    <a:bodyPr/>
                    <a:lstStyle/>
                    <a:p>
                      <a:pPr indent="0" lvl="0" marL="0" rtl="0" algn="l">
                        <a:lnSpc>
                          <a:spcPct val="115000"/>
                        </a:lnSpc>
                        <a:spcBef>
                          <a:spcPts val="0"/>
                        </a:spcBef>
                        <a:spcAft>
                          <a:spcPts val="0"/>
                        </a:spcAft>
                        <a:buNone/>
                      </a:pPr>
                      <a:r>
                        <a:rPr b="1" lang="en-US" sz="800">
                          <a:solidFill>
                            <a:srgbClr val="A50021"/>
                          </a:solidFill>
                        </a:rPr>
                        <a:t>Plebe Detail</a:t>
                      </a:r>
                      <a:endParaRPr b="1" sz="800">
                        <a:solidFill>
                          <a:srgbClr val="A50021"/>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Explosive Ordnance Disposal (EOD)</a:t>
                      </a:r>
                      <a:endParaRPr b="1" sz="800">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28575">
                      <a:solidFill>
                        <a:srgbClr val="00FF00"/>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National Security Agency</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Marine RTAP</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Philmont Scout Camp</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409575">
                <a:tc gridSpan="2">
                  <a:txBody>
                    <a:bodyPr/>
                    <a:lstStyle/>
                    <a:p>
                      <a:pPr indent="0" lvl="0" marL="0" rtl="0" algn="l">
                        <a:lnSpc>
                          <a:spcPct val="115000"/>
                        </a:lnSpc>
                        <a:spcBef>
                          <a:spcPts val="0"/>
                        </a:spcBef>
                        <a:spcAft>
                          <a:spcPts val="0"/>
                        </a:spcAft>
                        <a:buNone/>
                      </a:pPr>
                      <a:r>
                        <a:rPr b="1" lang="en-US" sz="800">
                          <a:solidFill>
                            <a:srgbClr val="000066"/>
                          </a:solidFill>
                        </a:rPr>
                        <a:t>STEM Detail</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Marine Air Ground Task Force (MAGTF East/West Coast)</a:t>
                      </a:r>
                      <a:endParaRPr b="1" sz="800">
                        <a:solidFill>
                          <a:srgbClr val="000058"/>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UKISP/Summer Internship Service Leadership (SISL)</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Marine SECFOR</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BCM Spiritual Leadership Training</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85750">
                <a:tc gridSpan="2">
                  <a:txBody>
                    <a:bodyPr/>
                    <a:lstStyle/>
                    <a:p>
                      <a:pPr indent="0" lvl="0" marL="0" rtl="0" algn="l">
                        <a:lnSpc>
                          <a:spcPct val="115000"/>
                        </a:lnSpc>
                        <a:spcBef>
                          <a:spcPts val="0"/>
                        </a:spcBef>
                        <a:spcAft>
                          <a:spcPts val="0"/>
                        </a:spcAft>
                        <a:buNone/>
                      </a:pPr>
                      <a:r>
                        <a:rPr b="1" lang="en-US" sz="800">
                          <a:solidFill>
                            <a:srgbClr val="A50021"/>
                          </a:solidFill>
                        </a:rPr>
                        <a:t>Weapons Detail</a:t>
                      </a:r>
                      <a:endParaRPr b="1" sz="800">
                        <a:solidFill>
                          <a:srgbClr val="A50021"/>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Naval Special Warfare (NSW)</a:t>
                      </a:r>
                      <a:endParaRPr b="1" sz="800">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Society of Military Engineers</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Martial Arts Instructor (MAI) Course</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Saint Benedict’s</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00025">
                <a:tc gridSpan="2">
                  <a:txBody>
                    <a:bodyPr/>
                    <a:lstStyle/>
                    <a:p>
                      <a:pPr indent="0" lvl="0" marL="0" rtl="0" algn="l">
                        <a:lnSpc>
                          <a:spcPct val="115000"/>
                        </a:lnSpc>
                        <a:spcBef>
                          <a:spcPts val="0"/>
                        </a:spcBef>
                        <a:spcAft>
                          <a:spcPts val="0"/>
                        </a:spcAft>
                        <a:buNone/>
                      </a:pPr>
                      <a:r>
                        <a:rPr b="1" lang="en-US" sz="800">
                          <a:solidFill>
                            <a:srgbClr val="000066"/>
                          </a:solidFill>
                        </a:rPr>
                        <a:t>SHAPE / GUIDE</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Offshore Sailing (OS)</a:t>
                      </a:r>
                      <a:endParaRPr b="1" sz="800">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Force Fitness Instructor</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Sister’s Academy</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76225">
                <a:tc gridSpan="2">
                  <a:txBody>
                    <a:bodyPr/>
                    <a:lstStyle/>
                    <a:p>
                      <a:pPr indent="0" lvl="0" marL="0" rtl="0" algn="l">
                        <a:lnSpc>
                          <a:spcPct val="115000"/>
                        </a:lnSpc>
                        <a:spcBef>
                          <a:spcPts val="0"/>
                        </a:spcBef>
                        <a:spcAft>
                          <a:spcPts val="0"/>
                        </a:spcAft>
                        <a:buNone/>
                      </a:pPr>
                      <a:r>
                        <a:rPr b="1" lang="en-US" sz="800">
                          <a:solidFill>
                            <a:srgbClr val="000066"/>
                          </a:solidFill>
                        </a:rPr>
                        <a:t>Dignity &amp; Respect Officer Training</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9525">
                      <a:solidFill>
                        <a:srgbClr val="000058"/>
                      </a:solidFill>
                      <a:prstDash val="solid"/>
                      <a:round/>
                      <a:headEnd len="sm" w="sm" type="none"/>
                      <a:tailEnd len="sm" w="sm" type="none"/>
                    </a:lnL>
                    <a:lnR cap="flat" cmpd="sng" w="28575">
                      <a:solidFill>
                        <a:srgbClr val="16165C"/>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Brigade Fitness Instructor (BFIT)</a:t>
                      </a:r>
                      <a:endParaRPr b="1" sz="800">
                        <a:solidFill>
                          <a:srgbClr val="000066"/>
                        </a:solidFill>
                      </a:endParaRPr>
                    </a:p>
                  </a:txBody>
                  <a:tcPr marT="19050" marB="19050" marR="28575" marL="28575">
                    <a:lnL cap="flat" cmpd="sng" w="28575">
                      <a:solidFill>
                        <a:srgbClr val="16165C"/>
                      </a:solidFill>
                      <a:prstDash val="solid"/>
                      <a:round/>
                      <a:headEnd len="sm" w="sm" type="none"/>
                      <a:tailEnd len="sm" w="sm" type="none"/>
                    </a:lnL>
                    <a:lnR cap="flat" cmpd="sng" w="9525">
                      <a:solidFill>
                        <a:srgbClr val="000000"/>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000058">
                          <a:alpha val="0"/>
                        </a:srgbClr>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952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Southern Appalachian Wilderness Stewards</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76225">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9525">
                      <a:solidFill>
                        <a:srgbClr val="000058"/>
                      </a:solidFill>
                      <a:prstDash val="solid"/>
                      <a:round/>
                      <a:headEnd len="sm" w="sm" type="none"/>
                      <a:tailEnd len="sm" w="sm" type="none"/>
                    </a:lnL>
                    <a:lnR cap="flat" cmpd="sng" w="9525">
                      <a:solidFill>
                        <a:srgbClr val="191966"/>
                      </a:solidFill>
                      <a:prstDash val="solid"/>
                      <a:round/>
                      <a:headEnd len="sm" w="sm" type="none"/>
                      <a:tailEnd len="sm" w="sm" type="none"/>
                    </a:lnR>
                    <a:lnT cap="flat" cmpd="sng" w="9525">
                      <a:solidFill>
                        <a:srgbClr val="000058">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9525">
                      <a:solidFill>
                        <a:srgbClr val="191966"/>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58">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952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Summer Heroes Youth Program</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r>
            </a:tbl>
          </a:graphicData>
        </a:graphic>
      </p:graphicFrame>
      <p:sp>
        <p:nvSpPr>
          <p:cNvPr id="185" name="Google Shape;185;g2a627843fdd_0_0"/>
          <p:cNvSpPr txBox="1"/>
          <p:nvPr/>
        </p:nvSpPr>
        <p:spPr>
          <a:xfrm>
            <a:off x="56827" y="5585616"/>
            <a:ext cx="5486400" cy="996900"/>
          </a:xfrm>
          <a:prstGeom prst="rect">
            <a:avLst/>
          </a:prstGeom>
          <a:solidFill>
            <a:srgbClr val="FFFF00"/>
          </a:solidFill>
          <a:ln cap="flat" cmpd="sng" w="9525">
            <a:solidFill>
              <a:srgbClr val="000066"/>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66"/>
              </a:buClr>
              <a:buSzPts val="275"/>
              <a:buFont typeface="Arial"/>
              <a:buNone/>
            </a:pPr>
            <a:r>
              <a:rPr b="1" i="0" lang="en-US" sz="1100" u="sng" cap="none" strike="noStrike">
                <a:solidFill>
                  <a:srgbClr val="000066"/>
                </a:solidFill>
                <a:latin typeface="Arial"/>
                <a:ea typeface="Arial"/>
                <a:cs typeface="Arial"/>
                <a:sym typeface="Arial"/>
              </a:rPr>
              <a:t>Key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A50021"/>
              </a:buClr>
              <a:buSzPts val="275"/>
              <a:buFont typeface="Arial"/>
              <a:buNone/>
            </a:pPr>
            <a:r>
              <a:rPr b="1" i="0" lang="en-US" sz="1100" u="none" cap="none" strike="noStrike">
                <a:solidFill>
                  <a:srgbClr val="A50021"/>
                </a:solidFill>
                <a:latin typeface="Arial"/>
                <a:ea typeface="Arial"/>
                <a:cs typeface="Arial"/>
                <a:sym typeface="Arial"/>
              </a:rPr>
              <a:t>CORE PTEs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275"/>
              <a:buFont typeface="Arial"/>
              <a:buNone/>
            </a:pPr>
            <a:r>
              <a:rPr b="1" i="0" lang="en-US" sz="1100" u="none" cap="none" strike="noStrike">
                <a:solidFill>
                  <a:srgbClr val="000058"/>
                </a:solidFill>
                <a:latin typeface="Arial"/>
                <a:ea typeface="Arial"/>
                <a:cs typeface="Arial"/>
                <a:sym typeface="Arial"/>
              </a:rPr>
              <a:t>*Funded by Summer Training (AG)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275"/>
              <a:buFont typeface="Arial"/>
              <a:buNone/>
            </a:pPr>
            <a:r>
              <a:rPr b="1" i="0" lang="en-US" sz="1100" u="none" cap="none" strike="noStrike">
                <a:solidFill>
                  <a:srgbClr val="000058"/>
                </a:solidFill>
                <a:latin typeface="Arial"/>
                <a:ea typeface="Arial"/>
                <a:cs typeface="Arial"/>
                <a:sym typeface="Arial"/>
              </a:rPr>
              <a:t>Numbers define PTE Groups</a:t>
            </a:r>
            <a:endParaRPr b="0" i="0" sz="1400" u="none" cap="none" strike="noStrike">
              <a:solidFill>
                <a:srgbClr val="000000"/>
              </a:solidFill>
              <a:latin typeface="Arial"/>
              <a:ea typeface="Arial"/>
              <a:cs typeface="Arial"/>
              <a:sym typeface="Arial"/>
            </a:endParaRPr>
          </a:p>
        </p:txBody>
      </p:sp>
      <p:sp>
        <p:nvSpPr>
          <p:cNvPr id="186" name="Google Shape;186;g2a627843fdd_0_0"/>
          <p:cNvSpPr txBox="1"/>
          <p:nvPr/>
        </p:nvSpPr>
        <p:spPr>
          <a:xfrm>
            <a:off x="457200" y="269375"/>
            <a:ext cx="8229600" cy="584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2060"/>
              </a:buClr>
              <a:buSzPts val="800"/>
              <a:buFont typeface="Arial Narrow"/>
              <a:buNone/>
            </a:pPr>
            <a:r>
              <a:rPr b="1" i="1" lang="en-US" sz="3600" u="none" cap="none" strike="noStrike">
                <a:solidFill>
                  <a:srgbClr val="002060"/>
                </a:solidFill>
                <a:latin typeface="Arial Narrow"/>
                <a:ea typeface="Arial Narrow"/>
                <a:cs typeface="Arial Narrow"/>
                <a:sym typeface="Arial Narrow"/>
              </a:rPr>
              <a:t>202</a:t>
            </a:r>
            <a:r>
              <a:rPr b="1" i="1" lang="en-US" sz="3600">
                <a:solidFill>
                  <a:srgbClr val="002060"/>
                </a:solidFill>
                <a:latin typeface="Arial Narrow"/>
                <a:ea typeface="Arial Narrow"/>
                <a:cs typeface="Arial Narrow"/>
                <a:sym typeface="Arial Narrow"/>
              </a:rPr>
              <a:t>4</a:t>
            </a:r>
            <a:r>
              <a:rPr b="1" i="1" lang="en-US" sz="3600" u="none" cap="none" strike="noStrike">
                <a:solidFill>
                  <a:srgbClr val="002060"/>
                </a:solidFill>
                <a:latin typeface="Arial Narrow"/>
                <a:ea typeface="Arial Narrow"/>
                <a:cs typeface="Arial Narrow"/>
                <a:sym typeface="Arial Narrow"/>
              </a:rPr>
              <a:t> PTE Grouping / Slating Priorites</a:t>
            </a:r>
            <a:endParaRPr b="0" i="0" sz="3600" u="none" cap="none" strike="noStrike">
              <a:solidFill>
                <a:srgbClr val="000000"/>
              </a:solidFill>
              <a:latin typeface="Arial"/>
              <a:ea typeface="Arial"/>
              <a:cs typeface="Arial"/>
              <a:sym typeface="Arial"/>
            </a:endParaRPr>
          </a:p>
        </p:txBody>
      </p:sp>
      <p:sp>
        <p:nvSpPr>
          <p:cNvPr id="187" name="Google Shape;187;g2a627843fdd_0_0"/>
          <p:cNvSpPr txBox="1"/>
          <p:nvPr/>
        </p:nvSpPr>
        <p:spPr>
          <a:xfrm>
            <a:off x="2672449" y="5767825"/>
            <a:ext cx="2587200" cy="769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58"/>
              </a:buClr>
              <a:buSzPts val="1100"/>
              <a:buFont typeface="Arial Narrow"/>
              <a:buNone/>
            </a:pPr>
            <a:r>
              <a:rPr b="1" i="0" lang="en-US" sz="1100" u="none" cap="none" strike="noStrike">
                <a:solidFill>
                  <a:srgbClr val="000058"/>
                </a:solidFill>
                <a:latin typeface="Arial"/>
                <a:ea typeface="Arial"/>
                <a:cs typeface="Arial"/>
                <a:sym typeface="Arial"/>
              </a:rPr>
              <a:t>= Cannot do as 1/C (2/C , 3/C)</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1100"/>
              <a:buFont typeface="Arial Narrow"/>
              <a:buNone/>
            </a:pPr>
            <a:r>
              <a:t/>
            </a:r>
            <a:endParaRPr b="1" i="0" sz="11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1100"/>
              <a:buFont typeface="Arial Narrow"/>
              <a:buNone/>
            </a:pPr>
            <a:r>
              <a:rPr b="1" i="0" lang="en-US" sz="1100" u="none" cap="none" strike="noStrike">
                <a:solidFill>
                  <a:srgbClr val="000058"/>
                </a:solidFill>
                <a:latin typeface="Arial"/>
                <a:ea typeface="Arial"/>
                <a:cs typeface="Arial"/>
                <a:sym typeface="Arial"/>
              </a:rPr>
              <a:t>= Only options available in MIDS module</a:t>
            </a:r>
            <a:endParaRPr b="0" i="0" sz="1400" u="none" cap="none" strike="noStrike">
              <a:solidFill>
                <a:srgbClr val="000000"/>
              </a:solidFill>
              <a:latin typeface="Arial"/>
              <a:ea typeface="Arial"/>
              <a:cs typeface="Arial"/>
              <a:sym typeface="Arial"/>
            </a:endParaRPr>
          </a:p>
        </p:txBody>
      </p:sp>
      <p:sp>
        <p:nvSpPr>
          <p:cNvPr id="188" name="Google Shape;188;g2a627843fdd_0_0"/>
          <p:cNvSpPr/>
          <p:nvPr/>
        </p:nvSpPr>
        <p:spPr>
          <a:xfrm>
            <a:off x="2516863" y="5824963"/>
            <a:ext cx="189000" cy="142800"/>
          </a:xfrm>
          <a:prstGeom prst="rect">
            <a:avLst/>
          </a:prstGeom>
          <a:solidFill>
            <a:srgbClr val="BFBFBF">
              <a:alpha val="94510"/>
            </a:srgb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58"/>
              </a:solidFill>
              <a:latin typeface="Arial"/>
              <a:ea typeface="Arial"/>
              <a:cs typeface="Arial"/>
              <a:sym typeface="Arial"/>
            </a:endParaRPr>
          </a:p>
        </p:txBody>
      </p:sp>
      <p:sp>
        <p:nvSpPr>
          <p:cNvPr id="189" name="Google Shape;189;g2a627843fdd_0_0"/>
          <p:cNvSpPr/>
          <p:nvPr/>
        </p:nvSpPr>
        <p:spPr>
          <a:xfrm>
            <a:off x="2526388" y="6147225"/>
            <a:ext cx="187200" cy="179400"/>
          </a:xfrm>
          <a:prstGeom prst="rect">
            <a:avLst/>
          </a:prstGeom>
          <a:solidFill>
            <a:srgbClr val="93C47D"/>
          </a:solidFill>
          <a:ln cap="flat" cmpd="sng" w="28575">
            <a:solidFill>
              <a:srgbClr val="00B05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58"/>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g2a29d6ce5f4_0_99"/>
          <p:cNvSpPr/>
          <p:nvPr/>
        </p:nvSpPr>
        <p:spPr>
          <a:xfrm>
            <a:off x="87313" y="1949450"/>
            <a:ext cx="9144000" cy="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198" name="Google Shape;198;g2a29d6ce5f4_0_99"/>
          <p:cNvSpPr txBox="1"/>
          <p:nvPr/>
        </p:nvSpPr>
        <p:spPr>
          <a:xfrm>
            <a:off x="457200" y="274645"/>
            <a:ext cx="8229600" cy="645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Mandatory Summer School / NAAA</a:t>
            </a:r>
            <a:endParaRPr b="0" i="0" sz="1400" u="none" cap="none" strike="noStrike">
              <a:solidFill>
                <a:srgbClr val="000000"/>
              </a:solidFill>
              <a:latin typeface="Arial"/>
              <a:ea typeface="Arial"/>
              <a:cs typeface="Arial"/>
              <a:sym typeface="Arial"/>
            </a:endParaRPr>
          </a:p>
        </p:txBody>
      </p:sp>
      <p:sp>
        <p:nvSpPr>
          <p:cNvPr id="199" name="Google Shape;199;g2a29d6ce5f4_0_99"/>
          <p:cNvSpPr/>
          <p:nvPr/>
        </p:nvSpPr>
        <p:spPr>
          <a:xfrm>
            <a:off x="348650" y="1160016"/>
            <a:ext cx="8338200" cy="3592800"/>
          </a:xfrm>
          <a:prstGeom prst="rect">
            <a:avLst/>
          </a:prstGeom>
          <a:noFill/>
          <a:ln>
            <a:noFill/>
          </a:ln>
        </p:spPr>
        <p:txBody>
          <a:bodyPr anchorCtr="0" anchor="t" bIns="45700" lIns="91425" spcFirstLastPara="1" rIns="91425" wrap="square" tIns="45700">
            <a:noAutofit/>
          </a:bodyPr>
          <a:lstStyle/>
          <a:p>
            <a:pPr indent="-298450" lvl="0" marL="285750" marR="0" rtl="0" algn="l">
              <a:lnSpc>
                <a:spcPct val="100000"/>
              </a:lnSpc>
              <a:spcBef>
                <a:spcPts val="0"/>
              </a:spcBef>
              <a:spcAft>
                <a:spcPts val="0"/>
              </a:spcAft>
              <a:buClr>
                <a:srgbClr val="000066"/>
              </a:buClr>
              <a:buSzPts val="2000"/>
              <a:buFont typeface="Noto Sans"/>
              <a:buChar char="▪"/>
            </a:pPr>
            <a:r>
              <a:rPr i="0" lang="en-US" sz="2000" u="none" cap="none" strike="noStrike">
                <a:solidFill>
                  <a:srgbClr val="000066"/>
                </a:solidFill>
              </a:rPr>
              <a:t>MSS fulfills the PTE requirement and is assigned and input into your MIDS profile by Academics</a:t>
            </a:r>
            <a:endParaRPr i="0" sz="2000" u="none" cap="none" strike="noStrike">
              <a:solidFill>
                <a:srgbClr val="000066"/>
              </a:solidFill>
            </a:endParaRPr>
          </a:p>
          <a:p>
            <a:pPr indent="-298450" lvl="0" marL="285750" marR="0" rtl="0" algn="l">
              <a:lnSpc>
                <a:spcPct val="115000"/>
              </a:lnSpc>
              <a:spcBef>
                <a:spcPts val="0"/>
              </a:spcBef>
              <a:spcAft>
                <a:spcPts val="0"/>
              </a:spcAft>
              <a:buClr>
                <a:srgbClr val="000066"/>
              </a:buClr>
              <a:buSzPts val="2000"/>
              <a:buFont typeface="Noto Sans"/>
              <a:buChar char="▪"/>
            </a:pPr>
            <a:r>
              <a:rPr lang="en-US" sz="2000">
                <a:solidFill>
                  <a:srgbClr val="000066"/>
                </a:solidFill>
              </a:rPr>
              <a:t>Voluntary Summer School (VSS) does not fulfill the PTE requirement and shall be approved on a case-by-case basis in lieu of leave</a:t>
            </a:r>
            <a:endParaRPr sz="2000">
              <a:solidFill>
                <a:srgbClr val="000066"/>
              </a:solidFill>
            </a:endParaRPr>
          </a:p>
          <a:p>
            <a:pPr indent="-317500" lvl="1" marL="914400" marR="0" rtl="0" algn="l">
              <a:lnSpc>
                <a:spcPct val="115000"/>
              </a:lnSpc>
              <a:spcBef>
                <a:spcPts val="0"/>
              </a:spcBef>
              <a:spcAft>
                <a:spcPts val="0"/>
              </a:spcAft>
              <a:buClr>
                <a:srgbClr val="000066"/>
              </a:buClr>
              <a:buSzPts val="1400"/>
              <a:buFont typeface="Noto Sans"/>
              <a:buChar char="●"/>
            </a:pPr>
            <a:r>
              <a:rPr lang="en-US" sz="2000">
                <a:solidFill>
                  <a:srgbClr val="000066"/>
                </a:solidFill>
              </a:rPr>
              <a:t>Cruises and PTEs take priority over VSS</a:t>
            </a:r>
            <a:endParaRPr i="0" sz="2000" u="none" cap="none" strike="noStrike">
              <a:solidFill>
                <a:srgbClr val="000066"/>
              </a:solidFill>
            </a:endParaRPr>
          </a:p>
          <a:p>
            <a:pPr indent="0" lvl="0" marL="0" marR="0" rtl="0" algn="l">
              <a:lnSpc>
                <a:spcPct val="100000"/>
              </a:lnSpc>
              <a:spcBef>
                <a:spcPts val="1000"/>
              </a:spcBef>
              <a:spcAft>
                <a:spcPts val="0"/>
              </a:spcAft>
              <a:buClr>
                <a:srgbClr val="000000"/>
              </a:buClr>
              <a:buSzPts val="2000"/>
              <a:buFont typeface="Arial"/>
              <a:buNone/>
            </a:pPr>
            <a:r>
              <a:t/>
            </a:r>
            <a:endParaRPr i="0" sz="2000" u="none" cap="none" strike="noStrike">
              <a:solidFill>
                <a:srgbClr val="000066"/>
              </a:solidFill>
            </a:endParaRPr>
          </a:p>
          <a:p>
            <a:pPr indent="-298450" lvl="0" marL="285750" marR="0" rtl="0" algn="l">
              <a:lnSpc>
                <a:spcPct val="100000"/>
              </a:lnSpc>
              <a:spcBef>
                <a:spcPts val="1000"/>
              </a:spcBef>
              <a:spcAft>
                <a:spcPts val="0"/>
              </a:spcAft>
              <a:buClr>
                <a:srgbClr val="000066"/>
              </a:buClr>
              <a:buSzPts val="2000"/>
              <a:buChar char="▪"/>
            </a:pPr>
            <a:r>
              <a:rPr i="0" lang="en-US" sz="2000" u="none" cap="none" strike="noStrike">
                <a:solidFill>
                  <a:srgbClr val="000066"/>
                </a:solidFill>
              </a:rPr>
              <a:t>NAAA Blockers: Coaches     Athletics     Training</a:t>
            </a:r>
            <a:endParaRPr i="0" sz="2000" u="none" cap="none" strike="noStrike">
              <a:solidFill>
                <a:srgbClr val="000066"/>
              </a:solidFill>
            </a:endParaRPr>
          </a:p>
          <a:p>
            <a:pPr indent="-171450" lvl="0" marL="285750" marR="0" rtl="0" algn="l">
              <a:lnSpc>
                <a:spcPct val="100000"/>
              </a:lnSpc>
              <a:spcBef>
                <a:spcPts val="1000"/>
              </a:spcBef>
              <a:spcAft>
                <a:spcPts val="0"/>
              </a:spcAft>
              <a:buNone/>
            </a:pPr>
            <a:r>
              <a:t/>
            </a:r>
            <a:endParaRPr sz="2000">
              <a:solidFill>
                <a:srgbClr val="000066"/>
              </a:solidFill>
            </a:endParaRPr>
          </a:p>
          <a:p>
            <a:pPr indent="-298450" lvl="0" marL="285750" marR="0" rtl="0" algn="l">
              <a:lnSpc>
                <a:spcPct val="100000"/>
              </a:lnSpc>
              <a:spcBef>
                <a:spcPts val="1000"/>
              </a:spcBef>
              <a:spcAft>
                <a:spcPts val="1000"/>
              </a:spcAft>
              <a:buClr>
                <a:srgbClr val="000066"/>
              </a:buClr>
              <a:buSzPts val="2000"/>
              <a:buChar char="▪"/>
            </a:pPr>
            <a:r>
              <a:rPr i="0" lang="en-US" sz="2000" u="none" cap="none" strike="noStrike">
                <a:solidFill>
                  <a:srgbClr val="000066"/>
                </a:solidFill>
              </a:rPr>
              <a:t>If you believe you should have Summer School or a NAAA blocker please contact either your Coach or Ac Advisor</a:t>
            </a:r>
            <a:r>
              <a:rPr lang="en-US" sz="2000">
                <a:solidFill>
                  <a:srgbClr val="000066"/>
                </a:solidFill>
              </a:rPr>
              <a:t>. </a:t>
            </a:r>
            <a:r>
              <a:rPr i="0" lang="en-US" sz="2000" u="none" cap="none" strike="noStrike">
                <a:solidFill>
                  <a:srgbClr val="000066"/>
                </a:solidFill>
              </a:rPr>
              <a:t>Training cannot take action without their approval.</a:t>
            </a:r>
            <a:endParaRPr i="0" sz="2000" u="none" cap="none" strike="noStrike">
              <a:solidFill>
                <a:srgbClr val="000066"/>
              </a:solidFill>
            </a:endParaRPr>
          </a:p>
        </p:txBody>
      </p:sp>
      <p:sp>
        <p:nvSpPr>
          <p:cNvPr id="200" name="Google Shape;200;g2a29d6ce5f4_0_99"/>
          <p:cNvSpPr/>
          <p:nvPr/>
        </p:nvSpPr>
        <p:spPr>
          <a:xfrm>
            <a:off x="3683202" y="3516657"/>
            <a:ext cx="243600" cy="147600"/>
          </a:xfrm>
          <a:prstGeom prst="rightArrow">
            <a:avLst>
              <a:gd fmla="val 50000" name="adj1"/>
              <a:gd fmla="val 50000" name="adj2"/>
            </a:avLst>
          </a:prstGeom>
          <a:solidFill>
            <a:srgbClr val="000000"/>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1" name="Google Shape;201;g2a29d6ce5f4_0_99"/>
          <p:cNvSpPr/>
          <p:nvPr/>
        </p:nvSpPr>
        <p:spPr>
          <a:xfrm>
            <a:off x="5020042" y="3516657"/>
            <a:ext cx="243600" cy="147600"/>
          </a:xfrm>
          <a:prstGeom prst="rightArrow">
            <a:avLst>
              <a:gd fmla="val 50000" name="adj1"/>
              <a:gd fmla="val 50000" name="adj2"/>
            </a:avLst>
          </a:prstGeom>
          <a:solidFill>
            <a:srgbClr val="000000"/>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g2a29d6ce5f4_0_110"/>
          <p:cNvSpPr txBox="1"/>
          <p:nvPr>
            <p:ph type="title"/>
          </p:nvPr>
        </p:nvSpPr>
        <p:spPr>
          <a:xfrm>
            <a:off x="457200" y="274645"/>
            <a:ext cx="8229600" cy="6552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PTE Selection</a:t>
            </a:r>
            <a:endParaRPr sz="3600"/>
          </a:p>
        </p:txBody>
      </p:sp>
      <p:sp>
        <p:nvSpPr>
          <p:cNvPr id="208" name="Google Shape;208;g2a29d6ce5f4_0_110"/>
          <p:cNvSpPr txBox="1"/>
          <p:nvPr>
            <p:ph idx="1" type="body"/>
          </p:nvPr>
        </p:nvSpPr>
        <p:spPr>
          <a:xfrm>
            <a:off x="352050" y="1158788"/>
            <a:ext cx="8792100" cy="2355000"/>
          </a:xfrm>
          <a:prstGeom prst="rect">
            <a:avLst/>
          </a:prstGeom>
          <a:noFill/>
          <a:ln>
            <a:noFill/>
          </a:ln>
        </p:spPr>
        <p:txBody>
          <a:bodyPr anchorCtr="0" anchor="t" bIns="45700" lIns="91425" spcFirstLastPara="1" rIns="91425" wrap="square" tIns="45700">
            <a:noAutofit/>
          </a:bodyPr>
          <a:lstStyle/>
          <a:p>
            <a:pPr indent="-298450" lvl="0" marL="285750" marR="0" rtl="0" algn="l">
              <a:lnSpc>
                <a:spcPct val="100000"/>
              </a:lnSpc>
              <a:spcBef>
                <a:spcPts val="0"/>
              </a:spcBef>
              <a:spcAft>
                <a:spcPts val="0"/>
              </a:spcAft>
              <a:buClr>
                <a:srgbClr val="000066"/>
              </a:buClr>
              <a:buSzPts val="2000"/>
              <a:buFont typeface="Noto Sans"/>
              <a:buChar char="▪"/>
            </a:pPr>
            <a:r>
              <a:rPr b="0" lang="en-US" sz="2000"/>
              <a:t>If you are not selected for a By-Name Request, PTE you’ll be assigned either YPs, CSTS or MAGTF.</a:t>
            </a:r>
            <a:endParaRPr b="0" sz="2000"/>
          </a:p>
          <a:p>
            <a:pPr indent="-171450" lvl="0" marL="285750" marR="0" rtl="0" algn="l">
              <a:lnSpc>
                <a:spcPct val="100000"/>
              </a:lnSpc>
              <a:spcBef>
                <a:spcPts val="0"/>
              </a:spcBef>
              <a:spcAft>
                <a:spcPts val="0"/>
              </a:spcAft>
              <a:buNone/>
            </a:pPr>
            <a:r>
              <a:t/>
            </a:r>
            <a:endParaRPr b="0" sz="2000"/>
          </a:p>
          <a:p>
            <a:pPr indent="-298450" lvl="0" marL="285750" marR="0" rtl="0" algn="l">
              <a:lnSpc>
                <a:spcPct val="100000"/>
              </a:lnSpc>
              <a:spcBef>
                <a:spcPts val="0"/>
              </a:spcBef>
              <a:spcAft>
                <a:spcPts val="0"/>
              </a:spcAft>
              <a:buClr>
                <a:srgbClr val="000066"/>
              </a:buClr>
              <a:buSzPts val="2000"/>
              <a:buFont typeface="Noto Sans"/>
              <a:buChar char="▪"/>
            </a:pPr>
            <a:r>
              <a:rPr b="0" lang="en-US" sz="2000"/>
              <a:t>The standard is not to have 2 blocks of leave, you will be assigned another PTE if this is the case. Voluntary Summer School is not a PTE, it is essentially leave.</a:t>
            </a:r>
            <a:endParaRPr b="0" sz="2000"/>
          </a:p>
        </p:txBody>
      </p:sp>
      <p:grpSp>
        <p:nvGrpSpPr>
          <p:cNvPr id="209" name="Google Shape;209;g2a29d6ce5f4_0_110"/>
          <p:cNvGrpSpPr/>
          <p:nvPr/>
        </p:nvGrpSpPr>
        <p:grpSpPr>
          <a:xfrm>
            <a:off x="326400" y="3200316"/>
            <a:ext cx="8439775" cy="1112100"/>
            <a:chOff x="381000" y="3729075"/>
            <a:chExt cx="8439775" cy="1112100"/>
          </a:xfrm>
        </p:grpSpPr>
        <p:sp>
          <p:nvSpPr>
            <p:cNvPr id="210" name="Google Shape;210;g2a29d6ce5f4_0_110"/>
            <p:cNvSpPr txBox="1"/>
            <p:nvPr/>
          </p:nvSpPr>
          <p:spPr>
            <a:xfrm>
              <a:off x="381000" y="3732975"/>
              <a:ext cx="2464800" cy="1108200"/>
            </a:xfrm>
            <a:prstGeom prst="rect">
              <a:avLst/>
            </a:prstGeom>
            <a:noFill/>
            <a:ln>
              <a:noFill/>
            </a:ln>
          </p:spPr>
          <p:txBody>
            <a:bodyPr anchorCtr="0" anchor="t" bIns="91425" lIns="91425" spcFirstLastPara="1" rIns="91425" wrap="square" tIns="91425">
              <a:spAutoFit/>
            </a:bodyPr>
            <a:lstStyle/>
            <a:p>
              <a:pPr indent="-312737" lvl="0" marL="338137" marR="0" rtl="0" algn="l">
                <a:lnSpc>
                  <a:spcPct val="100000"/>
                </a:lnSpc>
                <a:spcBef>
                  <a:spcPts val="0"/>
                </a:spcBef>
                <a:spcAft>
                  <a:spcPts val="0"/>
                </a:spcAft>
                <a:buClr>
                  <a:srgbClr val="000066"/>
                </a:buClr>
                <a:buSzPts val="2000"/>
                <a:buFont typeface="Noto Sans"/>
                <a:buChar char="▪"/>
              </a:pPr>
              <a:r>
                <a:rPr i="0" lang="en-US" sz="2000" u="none" cap="none" strike="noStrike">
                  <a:solidFill>
                    <a:srgbClr val="000058"/>
                  </a:solidFill>
                </a:rPr>
                <a:t>YPs (0-3)</a:t>
              </a:r>
              <a:endParaRPr i="0" sz="2000" u="none" cap="none" strike="noStrike">
                <a:solidFill>
                  <a:srgbClr val="000058"/>
                </a:solidFill>
              </a:endParaRPr>
            </a:p>
            <a:p>
              <a:pPr indent="-355600" lvl="1" marL="742950" marR="0" rtl="0" algn="l">
                <a:lnSpc>
                  <a:spcPct val="100000"/>
                </a:lnSpc>
                <a:spcBef>
                  <a:spcPts val="0"/>
                </a:spcBef>
                <a:spcAft>
                  <a:spcPts val="0"/>
                </a:spcAft>
                <a:buClr>
                  <a:srgbClr val="000058"/>
                </a:buClr>
                <a:buSzPts val="2000"/>
                <a:buFont typeface="Arial Narrow"/>
                <a:buChar char="−"/>
              </a:pPr>
              <a:r>
                <a:rPr i="0" lang="en-US" sz="2000" u="none" cap="none" strike="noStrike">
                  <a:solidFill>
                    <a:srgbClr val="000058"/>
                  </a:solidFill>
                </a:rPr>
                <a:t>120 MIDN </a:t>
              </a:r>
              <a:endParaRPr i="0" sz="2000" u="none" cap="none" strike="noStrike">
                <a:solidFill>
                  <a:srgbClr val="000058"/>
                </a:solidFill>
              </a:endParaRPr>
            </a:p>
            <a:p>
              <a:pPr indent="0" lvl="0" marL="0" marR="0" rtl="0" algn="l">
                <a:lnSpc>
                  <a:spcPct val="100000"/>
                </a:lnSpc>
                <a:spcBef>
                  <a:spcPts val="0"/>
                </a:spcBef>
                <a:spcAft>
                  <a:spcPts val="0"/>
                </a:spcAft>
                <a:buClr>
                  <a:srgbClr val="000000"/>
                </a:buClr>
                <a:buSzPts val="1600"/>
                <a:buFont typeface="Arial"/>
                <a:buNone/>
              </a:pPr>
              <a:r>
                <a:rPr i="0" lang="en-US" sz="2000" u="none" cap="none" strike="noStrike">
                  <a:solidFill>
                    <a:srgbClr val="000058"/>
                  </a:solidFill>
                </a:rPr>
                <a:t>             per block</a:t>
              </a:r>
              <a:endParaRPr i="0" sz="2000" u="none" cap="none" strike="noStrike">
                <a:solidFill>
                  <a:srgbClr val="000058"/>
                </a:solidFill>
              </a:endParaRPr>
            </a:p>
          </p:txBody>
        </p:sp>
        <p:sp>
          <p:nvSpPr>
            <p:cNvPr id="211" name="Google Shape;211;g2a29d6ce5f4_0_110"/>
            <p:cNvSpPr txBox="1"/>
            <p:nvPr/>
          </p:nvSpPr>
          <p:spPr>
            <a:xfrm>
              <a:off x="2123150" y="3729075"/>
              <a:ext cx="2464800" cy="1108200"/>
            </a:xfrm>
            <a:prstGeom prst="rect">
              <a:avLst/>
            </a:prstGeom>
            <a:noFill/>
            <a:ln>
              <a:noFill/>
            </a:ln>
          </p:spPr>
          <p:txBody>
            <a:bodyPr anchorCtr="0" anchor="t" bIns="91425" lIns="91425" spcFirstLastPara="1" rIns="91425" wrap="square" tIns="91425">
              <a:spAutoFit/>
            </a:bodyPr>
            <a:lstStyle/>
            <a:p>
              <a:pPr indent="-184150" lvl="0" marL="457200" marR="0" rtl="0" algn="l">
                <a:lnSpc>
                  <a:spcPct val="100000"/>
                </a:lnSpc>
                <a:spcBef>
                  <a:spcPts val="360"/>
                </a:spcBef>
                <a:spcAft>
                  <a:spcPts val="0"/>
                </a:spcAft>
                <a:buClr>
                  <a:srgbClr val="000066"/>
                </a:buClr>
                <a:buSzPts val="2000"/>
                <a:buFont typeface="Noto Sans"/>
                <a:buChar char="•"/>
              </a:pPr>
              <a:r>
                <a:rPr i="0" lang="en-US" sz="2000" u="none" cap="none" strike="noStrike">
                  <a:solidFill>
                    <a:srgbClr val="000058"/>
                  </a:solidFill>
                </a:rPr>
                <a:t>CSTS (1-3)</a:t>
              </a:r>
              <a:endParaRPr i="0" sz="2000" u="none" cap="none" strike="noStrike">
                <a:solidFill>
                  <a:srgbClr val="000058"/>
                </a:solidFill>
              </a:endParaRPr>
            </a:p>
            <a:p>
              <a:pPr indent="-355600" lvl="1" marL="800100" marR="0" rtl="0" algn="l">
                <a:lnSpc>
                  <a:spcPct val="100000"/>
                </a:lnSpc>
                <a:spcBef>
                  <a:spcPts val="0"/>
                </a:spcBef>
                <a:spcAft>
                  <a:spcPts val="0"/>
                </a:spcAft>
                <a:buClr>
                  <a:srgbClr val="000058"/>
                </a:buClr>
                <a:buSzPts val="2000"/>
                <a:buFont typeface="Arial Narrow"/>
                <a:buChar char="−"/>
              </a:pPr>
              <a:r>
                <a:rPr i="0" lang="en-US" sz="2000" u="none" cap="none" strike="noStrike">
                  <a:solidFill>
                    <a:srgbClr val="000058"/>
                  </a:solidFill>
                </a:rPr>
                <a:t>80 MIDN </a:t>
              </a:r>
              <a:endParaRPr i="0" sz="2000" u="none" cap="none" strike="noStrike">
                <a:solidFill>
                  <a:srgbClr val="000058"/>
                </a:solidFill>
              </a:endParaRPr>
            </a:p>
            <a:p>
              <a:pPr indent="0" lvl="0" marL="0" marR="0" rtl="0" algn="l">
                <a:lnSpc>
                  <a:spcPct val="100000"/>
                </a:lnSpc>
                <a:spcBef>
                  <a:spcPts val="0"/>
                </a:spcBef>
                <a:spcAft>
                  <a:spcPts val="0"/>
                </a:spcAft>
                <a:buClr>
                  <a:srgbClr val="000000"/>
                </a:buClr>
                <a:buSzPts val="1600"/>
                <a:buFont typeface="Arial"/>
                <a:buNone/>
              </a:pPr>
              <a:r>
                <a:rPr i="0" lang="en-US" sz="2000" u="none" cap="none" strike="noStrike">
                  <a:solidFill>
                    <a:srgbClr val="000058"/>
                  </a:solidFill>
                </a:rPr>
                <a:t>              per block</a:t>
              </a:r>
              <a:endParaRPr i="0" sz="2000" u="none" cap="none" strike="noStrike">
                <a:solidFill>
                  <a:srgbClr val="000000"/>
                </a:solidFill>
              </a:endParaRPr>
            </a:p>
          </p:txBody>
        </p:sp>
        <p:sp>
          <p:nvSpPr>
            <p:cNvPr id="212" name="Google Shape;212;g2a29d6ce5f4_0_110"/>
            <p:cNvSpPr txBox="1"/>
            <p:nvPr/>
          </p:nvSpPr>
          <p:spPr>
            <a:xfrm>
              <a:off x="4201400" y="3729075"/>
              <a:ext cx="2464800" cy="800400"/>
            </a:xfrm>
            <a:prstGeom prst="rect">
              <a:avLst/>
            </a:prstGeom>
            <a:noFill/>
            <a:ln>
              <a:noFill/>
            </a:ln>
          </p:spPr>
          <p:txBody>
            <a:bodyPr anchorCtr="0" anchor="t" bIns="91425" lIns="91425" spcFirstLastPara="1" rIns="91425" wrap="square" tIns="91425">
              <a:spAutoFit/>
            </a:bodyPr>
            <a:lstStyle/>
            <a:p>
              <a:pPr indent="-184150" lvl="0" marL="457200" marR="0" rtl="0" algn="l">
                <a:lnSpc>
                  <a:spcPct val="100000"/>
                </a:lnSpc>
                <a:spcBef>
                  <a:spcPts val="360"/>
                </a:spcBef>
                <a:spcAft>
                  <a:spcPts val="0"/>
                </a:spcAft>
                <a:buClr>
                  <a:srgbClr val="000058"/>
                </a:buClr>
                <a:buSzPts val="2000"/>
                <a:buFont typeface="Arial Narrow"/>
                <a:buChar char="•"/>
              </a:pPr>
              <a:r>
                <a:rPr i="0" lang="en-US" sz="2000" u="none" cap="none" strike="noStrike">
                  <a:solidFill>
                    <a:srgbClr val="000058"/>
                  </a:solidFill>
                </a:rPr>
                <a:t>MAGTF E (1-3)</a:t>
              </a:r>
              <a:endParaRPr i="0" sz="2000" u="none" cap="none" strike="noStrike">
                <a:solidFill>
                  <a:srgbClr val="000058"/>
                </a:solidFill>
              </a:endParaRPr>
            </a:p>
            <a:p>
              <a:pPr indent="-355600" lvl="1" marL="800100" marR="0" rtl="0" algn="l">
                <a:lnSpc>
                  <a:spcPct val="100000"/>
                </a:lnSpc>
                <a:spcBef>
                  <a:spcPts val="0"/>
                </a:spcBef>
                <a:spcAft>
                  <a:spcPts val="0"/>
                </a:spcAft>
                <a:buClr>
                  <a:srgbClr val="000058"/>
                </a:buClr>
                <a:buSzPts val="2000"/>
                <a:buFont typeface="Arial Narrow"/>
                <a:buChar char="−"/>
              </a:pPr>
              <a:r>
                <a:rPr i="0" lang="en-US" sz="2000" u="none" cap="none" strike="noStrike">
                  <a:solidFill>
                    <a:srgbClr val="000058"/>
                  </a:solidFill>
                </a:rPr>
                <a:t>All 3 classes</a:t>
              </a:r>
              <a:endParaRPr i="0" sz="2000" u="none" cap="none" strike="noStrike">
                <a:solidFill>
                  <a:srgbClr val="000000"/>
                </a:solidFill>
              </a:endParaRPr>
            </a:p>
          </p:txBody>
        </p:sp>
        <p:sp>
          <p:nvSpPr>
            <p:cNvPr id="213" name="Google Shape;213;g2a29d6ce5f4_0_110"/>
            <p:cNvSpPr txBox="1"/>
            <p:nvPr/>
          </p:nvSpPr>
          <p:spPr>
            <a:xfrm>
              <a:off x="6355975" y="3729075"/>
              <a:ext cx="2464800" cy="1108200"/>
            </a:xfrm>
            <a:prstGeom prst="rect">
              <a:avLst/>
            </a:prstGeom>
            <a:noFill/>
            <a:ln>
              <a:noFill/>
            </a:ln>
          </p:spPr>
          <p:txBody>
            <a:bodyPr anchorCtr="0" anchor="t" bIns="91425" lIns="91425" spcFirstLastPara="1" rIns="91425" wrap="square" tIns="91425">
              <a:spAutoFit/>
            </a:bodyPr>
            <a:lstStyle/>
            <a:p>
              <a:pPr indent="-184150" lvl="0" marL="457200" marR="0" rtl="0" algn="l">
                <a:lnSpc>
                  <a:spcPct val="100000"/>
                </a:lnSpc>
                <a:spcBef>
                  <a:spcPts val="360"/>
                </a:spcBef>
                <a:spcAft>
                  <a:spcPts val="0"/>
                </a:spcAft>
                <a:buClr>
                  <a:srgbClr val="000058"/>
                </a:buClr>
                <a:buSzPts val="2000"/>
                <a:buFont typeface="Arial Narrow"/>
                <a:buChar char="•"/>
              </a:pPr>
              <a:r>
                <a:rPr i="0" lang="en-US" sz="2000" u="none" cap="none" strike="noStrike">
                  <a:solidFill>
                    <a:srgbClr val="000058"/>
                  </a:solidFill>
                </a:rPr>
                <a:t>MAGTF W (2-3)</a:t>
              </a:r>
              <a:endParaRPr i="0" sz="2000" u="none" cap="none" strike="noStrike">
                <a:solidFill>
                  <a:srgbClr val="000058"/>
                </a:solidFill>
              </a:endParaRPr>
            </a:p>
            <a:p>
              <a:pPr indent="-355600" lvl="1" marL="800100" marR="0" rtl="0" algn="l">
                <a:lnSpc>
                  <a:spcPct val="100000"/>
                </a:lnSpc>
                <a:spcBef>
                  <a:spcPts val="0"/>
                </a:spcBef>
                <a:spcAft>
                  <a:spcPts val="0"/>
                </a:spcAft>
                <a:buClr>
                  <a:srgbClr val="000058"/>
                </a:buClr>
                <a:buSzPts val="2000"/>
                <a:buFont typeface="Arial Narrow"/>
                <a:buChar char="−"/>
              </a:pPr>
              <a:r>
                <a:rPr i="0" lang="en-US" sz="2000" u="none" cap="none" strike="noStrike">
                  <a:solidFill>
                    <a:srgbClr val="000058"/>
                  </a:solidFill>
                </a:rPr>
                <a:t>2/C &amp; 3/C only</a:t>
              </a:r>
              <a:endParaRPr i="0" sz="2000" u="none" cap="none" strike="noStrike">
                <a:solidFill>
                  <a:srgbClr val="000000"/>
                </a:solidFill>
              </a:endParaRPr>
            </a:p>
          </p:txBody>
        </p:sp>
      </p:grpSp>
      <p:sp>
        <p:nvSpPr>
          <p:cNvPr id="214" name="Google Shape;214;g2a29d6ce5f4_0_110"/>
          <p:cNvSpPr txBox="1"/>
          <p:nvPr/>
        </p:nvSpPr>
        <p:spPr>
          <a:xfrm>
            <a:off x="352100" y="4281941"/>
            <a:ext cx="7596000" cy="785100"/>
          </a:xfrm>
          <a:prstGeom prst="rect">
            <a:avLst/>
          </a:prstGeom>
          <a:noFill/>
          <a:ln>
            <a:noFill/>
          </a:ln>
        </p:spPr>
        <p:txBody>
          <a:bodyPr anchorCtr="0" anchor="t" bIns="91425" lIns="91425" spcFirstLastPara="1" rIns="91425" wrap="square" tIns="91425">
            <a:spAutoFit/>
          </a:bodyPr>
          <a:lstStyle/>
          <a:p>
            <a:pPr indent="-298450" lvl="0" marL="285750" marR="0" rtl="0" algn="l">
              <a:lnSpc>
                <a:spcPct val="100000"/>
              </a:lnSpc>
              <a:spcBef>
                <a:spcPts val="0"/>
              </a:spcBef>
              <a:spcAft>
                <a:spcPts val="0"/>
              </a:spcAft>
              <a:buClr>
                <a:srgbClr val="000066"/>
              </a:buClr>
              <a:buSzPts val="2000"/>
              <a:buFont typeface="Noto Sans"/>
              <a:buChar char="▪"/>
            </a:pPr>
            <a:r>
              <a:rPr i="0" lang="en-US" sz="1900" u="none" cap="none" strike="noStrike">
                <a:solidFill>
                  <a:srgbClr val="000058"/>
                </a:solidFill>
              </a:rPr>
              <a:t>USMC PTE Option (Separate from MAGTF) available to MIDN who completed Screener</a:t>
            </a:r>
            <a:endParaRPr i="0" sz="1900" u="none" cap="none" strike="noStrike">
              <a:solidFill>
                <a:srgbClr val="000058"/>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g2a29d6ce5f4_0_122"/>
          <p:cNvSpPr txBox="1"/>
          <p:nvPr>
            <p:ph idx="1" type="body"/>
          </p:nvPr>
        </p:nvSpPr>
        <p:spPr>
          <a:xfrm>
            <a:off x="257825" y="1167216"/>
            <a:ext cx="8886300" cy="2516400"/>
          </a:xfrm>
          <a:prstGeom prst="rect">
            <a:avLst/>
          </a:prstGeom>
          <a:noFill/>
          <a:ln>
            <a:noFill/>
          </a:ln>
        </p:spPr>
        <p:txBody>
          <a:bodyPr anchorCtr="0" anchor="t" bIns="45700" lIns="91425" spcFirstLastPara="1" rIns="91425" wrap="square" tIns="45700">
            <a:noAutofit/>
          </a:bodyPr>
          <a:lstStyle/>
          <a:p>
            <a:pPr indent="-298450" lvl="1" marL="400050" rtl="0" algn="l">
              <a:lnSpc>
                <a:spcPct val="100000"/>
              </a:lnSpc>
              <a:spcBef>
                <a:spcPts val="0"/>
              </a:spcBef>
              <a:spcAft>
                <a:spcPts val="0"/>
              </a:spcAft>
              <a:buClr>
                <a:srgbClr val="000066"/>
              </a:buClr>
              <a:buSzPts val="2000"/>
              <a:buFont typeface="Noto Sans"/>
              <a:buChar char="▪"/>
            </a:pPr>
            <a:r>
              <a:rPr b="0" lang="en-US" sz="2000">
                <a:solidFill>
                  <a:srgbClr val="000066"/>
                </a:solidFill>
              </a:rPr>
              <a:t>Train future Navy and Marine Corps officers at sea by enhancing key maritime skills of leadership, seamanship, and navigation. Training includes: </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a:t>Team building</a:t>
            </a:r>
            <a:endParaRPr b="0"/>
          </a:p>
          <a:p>
            <a:pPr indent="-339725" lvl="2" marL="1371600" marR="0" rtl="0" algn="l">
              <a:lnSpc>
                <a:spcPct val="100000"/>
              </a:lnSpc>
              <a:spcBef>
                <a:spcPts val="0"/>
              </a:spcBef>
              <a:spcAft>
                <a:spcPts val="0"/>
              </a:spcAft>
              <a:buClr>
                <a:srgbClr val="000066"/>
              </a:buClr>
              <a:buSzPts val="1750"/>
              <a:buFont typeface="Noto Sans"/>
              <a:buChar char="•"/>
            </a:pPr>
            <a:r>
              <a:rPr b="0" lang="en-US"/>
              <a:t>Leadership under pressure</a:t>
            </a:r>
            <a:endParaRPr b="0"/>
          </a:p>
          <a:p>
            <a:pPr indent="-339725" lvl="2" marL="1371600" marR="0" rtl="0" algn="l">
              <a:lnSpc>
                <a:spcPct val="100000"/>
              </a:lnSpc>
              <a:spcBef>
                <a:spcPts val="0"/>
              </a:spcBef>
              <a:spcAft>
                <a:spcPts val="0"/>
              </a:spcAft>
              <a:buClr>
                <a:srgbClr val="000066"/>
              </a:buClr>
              <a:buSzPts val="1750"/>
              <a:buFont typeface="Noto Sans"/>
              <a:buChar char="•"/>
            </a:pPr>
            <a:r>
              <a:rPr b="0" lang="en-US"/>
              <a:t>Sea Survival Training</a:t>
            </a:r>
            <a:endParaRPr b="0">
              <a:solidFill>
                <a:srgbClr val="000066"/>
              </a:solidFill>
            </a:endParaRPr>
          </a:p>
          <a:p>
            <a:pPr indent="-298450" lvl="1" marL="400050" rtl="0" algn="l">
              <a:lnSpc>
                <a:spcPct val="100000"/>
              </a:lnSpc>
              <a:spcBef>
                <a:spcPts val="270"/>
              </a:spcBef>
              <a:spcAft>
                <a:spcPts val="0"/>
              </a:spcAft>
              <a:buClr>
                <a:srgbClr val="000066"/>
              </a:buClr>
              <a:buSzPts val="2000"/>
              <a:buFont typeface="Noto Sans"/>
              <a:buChar char="▪"/>
            </a:pPr>
            <a:r>
              <a:rPr b="0" lang="en-US" sz="2000">
                <a:solidFill>
                  <a:srgbClr val="000066"/>
                </a:solidFill>
              </a:rPr>
              <a:t>Midshipmen will operate in a dynamic maritime environment with realistic underway routines between quality ports of call</a:t>
            </a:r>
            <a:endParaRPr b="0" sz="2000"/>
          </a:p>
          <a:p>
            <a:pPr indent="-298450" lvl="1" marL="400050" rtl="0" algn="l">
              <a:lnSpc>
                <a:spcPct val="100000"/>
              </a:lnSpc>
              <a:spcBef>
                <a:spcPts val="270"/>
              </a:spcBef>
              <a:spcAft>
                <a:spcPts val="0"/>
              </a:spcAft>
              <a:buClr>
                <a:srgbClr val="000066"/>
              </a:buClr>
              <a:buSzPts val="2000"/>
              <a:buFont typeface="Noto Sans"/>
              <a:buChar char="▪"/>
            </a:pPr>
            <a:r>
              <a:rPr b="0" lang="en-US" sz="2000">
                <a:solidFill>
                  <a:srgbClr val="000066"/>
                </a:solidFill>
              </a:rPr>
              <a:t>Ports scheduled; Boston, MA, New York City, NY and Cape May, NJ. </a:t>
            </a:r>
            <a:endParaRPr b="0" sz="2000"/>
          </a:p>
          <a:p>
            <a:pPr indent="0" lvl="1" marL="0" rtl="0" algn="l">
              <a:lnSpc>
                <a:spcPct val="100000"/>
              </a:lnSpc>
              <a:spcBef>
                <a:spcPts val="270"/>
              </a:spcBef>
              <a:spcAft>
                <a:spcPts val="0"/>
              </a:spcAft>
              <a:buClr>
                <a:srgbClr val="000058"/>
              </a:buClr>
              <a:buSzPts val="1350"/>
              <a:buNone/>
            </a:pPr>
            <a:r>
              <a:t/>
            </a:r>
            <a:endParaRPr b="0" sz="2000">
              <a:solidFill>
                <a:srgbClr val="000066"/>
              </a:solidFill>
            </a:endParaRPr>
          </a:p>
        </p:txBody>
      </p:sp>
      <p:pic>
        <p:nvPicPr>
          <p:cNvPr id="221" name="Google Shape;221;g2a29d6ce5f4_0_122"/>
          <p:cNvPicPr preferRelativeResize="0"/>
          <p:nvPr/>
        </p:nvPicPr>
        <p:blipFill rotWithShape="1">
          <a:blip r:embed="rId3">
            <a:alphaModFix/>
          </a:blip>
          <a:srcRect b="0" l="0" r="0" t="0"/>
          <a:stretch/>
        </p:blipFill>
        <p:spPr>
          <a:xfrm>
            <a:off x="614306" y="4445100"/>
            <a:ext cx="3290888" cy="2193925"/>
          </a:xfrm>
          <a:prstGeom prst="rect">
            <a:avLst/>
          </a:prstGeom>
          <a:noFill/>
          <a:ln cap="flat" cmpd="sng" w="9525">
            <a:solidFill>
              <a:schemeClr val="dk1"/>
            </a:solidFill>
            <a:prstDash val="solid"/>
            <a:miter lim="800000"/>
            <a:headEnd len="sm" w="sm" type="none"/>
            <a:tailEnd len="sm" w="sm" type="none"/>
          </a:ln>
        </p:spPr>
      </p:pic>
      <p:sp>
        <p:nvSpPr>
          <p:cNvPr id="222" name="Google Shape;222;g2a29d6ce5f4_0_122"/>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898989"/>
              </a:buClr>
              <a:buSzPts val="900"/>
              <a:buFont typeface="Arial"/>
              <a:buNone/>
            </a:pPr>
            <a:fld id="{00000000-1234-1234-1234-123412341234}" type="slidenum">
              <a:rPr b="1" i="0" lang="en-US" sz="900" u="none" cap="none" strike="noStrike">
                <a:solidFill>
                  <a:srgbClr val="898989"/>
                </a:solidFill>
                <a:latin typeface="Arial"/>
                <a:ea typeface="Arial"/>
                <a:cs typeface="Arial"/>
                <a:sym typeface="Arial"/>
              </a:rPr>
              <a:t>‹#›</a:t>
            </a:fld>
            <a:endParaRPr b="1" i="0" sz="900" u="none" cap="none" strike="noStrike">
              <a:solidFill>
                <a:srgbClr val="898989"/>
              </a:solidFill>
              <a:latin typeface="Arial"/>
              <a:ea typeface="Arial"/>
              <a:cs typeface="Arial"/>
              <a:sym typeface="Arial"/>
            </a:endParaRPr>
          </a:p>
        </p:txBody>
      </p:sp>
      <p:pic>
        <p:nvPicPr>
          <p:cNvPr descr="https://lh5.googleusercontent.com/83jZin6k4OoGyTkPIE3b8Rvo7uPzJ7sRHPt-ZFQZsaXj9liduwHbD5LiJpLsvH4_iuXUYC8PwYfIWLNZKvif_30VcC4zGw5BBFRVrlgsm4w4-VOnlMBxydWr5lUvO_lsseRGoay3YQo" id="223" name="Google Shape;223;g2a29d6ce5f4_0_122"/>
          <p:cNvPicPr preferRelativeResize="0"/>
          <p:nvPr/>
        </p:nvPicPr>
        <p:blipFill rotWithShape="1">
          <a:blip r:embed="rId4">
            <a:alphaModFix/>
          </a:blip>
          <a:srcRect b="0" l="0" r="0" t="0"/>
          <a:stretch/>
        </p:blipFill>
        <p:spPr>
          <a:xfrm>
            <a:off x="5181731" y="4445888"/>
            <a:ext cx="3290887" cy="2192337"/>
          </a:xfrm>
          <a:prstGeom prst="rect">
            <a:avLst/>
          </a:prstGeom>
          <a:noFill/>
          <a:ln cap="flat" cmpd="sng" w="9525">
            <a:solidFill>
              <a:schemeClr val="dk1"/>
            </a:solidFill>
            <a:prstDash val="solid"/>
            <a:miter lim="800000"/>
            <a:headEnd len="sm" w="sm" type="none"/>
            <a:tailEnd len="sm" w="sm" type="none"/>
          </a:ln>
        </p:spPr>
      </p:pic>
      <p:sp>
        <p:nvSpPr>
          <p:cNvPr id="224" name="Google Shape;224;g2a29d6ce5f4_0_122"/>
          <p:cNvSpPr txBox="1"/>
          <p:nvPr/>
        </p:nvSpPr>
        <p:spPr>
          <a:xfrm>
            <a:off x="457200" y="278402"/>
            <a:ext cx="8229600" cy="609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66"/>
              </a:buClr>
              <a:buSzPts val="2800"/>
              <a:buFont typeface="Arial Narrow"/>
              <a:buNone/>
            </a:pPr>
            <a:r>
              <a:rPr b="1" i="1" lang="en-US" sz="3600" u="none" cap="none" strike="noStrike">
                <a:solidFill>
                  <a:srgbClr val="000066"/>
                </a:solidFill>
                <a:latin typeface="Arial Narrow"/>
                <a:ea typeface="Arial Narrow"/>
                <a:cs typeface="Arial Narrow"/>
                <a:sym typeface="Arial Narrow"/>
              </a:rPr>
              <a:t>Atlantic Professional Afloat Tr</a:t>
            </a:r>
            <a:r>
              <a:rPr b="1" i="1" lang="en-US" sz="3600">
                <a:solidFill>
                  <a:srgbClr val="000066"/>
                </a:solidFill>
                <a:latin typeface="Arial Narrow"/>
                <a:ea typeface="Arial Narrow"/>
                <a:cs typeface="Arial Narrow"/>
                <a:sym typeface="Arial Narrow"/>
              </a:rPr>
              <a:t>n</a:t>
            </a:r>
            <a:r>
              <a:rPr b="1" i="1" lang="en-US" sz="3600" u="none" cap="none" strike="noStrike">
                <a:solidFill>
                  <a:srgbClr val="000066"/>
                </a:solidFill>
                <a:latin typeface="Arial Narrow"/>
                <a:ea typeface="Arial Narrow"/>
                <a:cs typeface="Arial Narrow"/>
                <a:sym typeface="Arial Narrow"/>
              </a:rPr>
              <a:t>g (YPs)</a:t>
            </a:r>
            <a:endParaRPr b="1" i="1" sz="3600" u="none" cap="none" strike="noStrike">
              <a:solidFill>
                <a:srgbClr val="000066"/>
              </a:solidFill>
              <a:latin typeface="Arial Narrow"/>
              <a:ea typeface="Arial Narrow"/>
              <a:cs typeface="Arial Narrow"/>
              <a:sym typeface="Arial Narrow"/>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g2a29d6ce5f4_0_131"/>
          <p:cNvSpPr txBox="1"/>
          <p:nvPr>
            <p:ph type="title"/>
          </p:nvPr>
        </p:nvSpPr>
        <p:spPr>
          <a:xfrm>
            <a:off x="457200" y="274645"/>
            <a:ext cx="8229600" cy="6648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0" lang="en-US" sz="3600"/>
              <a:t>CSTS</a:t>
            </a:r>
            <a:endParaRPr i="0" sz="3600"/>
          </a:p>
        </p:txBody>
      </p:sp>
      <p:sp>
        <p:nvSpPr>
          <p:cNvPr id="231" name="Google Shape;231;g2a29d6ce5f4_0_131"/>
          <p:cNvSpPr txBox="1"/>
          <p:nvPr>
            <p:ph idx="1" type="body"/>
          </p:nvPr>
        </p:nvSpPr>
        <p:spPr>
          <a:xfrm>
            <a:off x="358400" y="1159790"/>
            <a:ext cx="5700900" cy="4648200"/>
          </a:xfrm>
          <a:prstGeom prst="rect">
            <a:avLst/>
          </a:prstGeom>
          <a:noFill/>
          <a:ln>
            <a:noFill/>
          </a:ln>
        </p:spPr>
        <p:txBody>
          <a:bodyPr anchorCtr="0" anchor="t" bIns="45700" lIns="91425" spcFirstLastPara="1" rIns="91425" wrap="square" tIns="45700">
            <a:noAutofit/>
          </a:bodyPr>
          <a:lstStyle/>
          <a:p>
            <a:pPr indent="-282575" lvl="1" marL="285750" marR="0" rtl="0" algn="l">
              <a:lnSpc>
                <a:spcPct val="100000"/>
              </a:lnSpc>
              <a:spcBef>
                <a:spcPts val="0"/>
              </a:spcBef>
              <a:spcAft>
                <a:spcPts val="0"/>
              </a:spcAft>
              <a:buClr>
                <a:srgbClr val="000066"/>
              </a:buClr>
              <a:buSzPts val="1750"/>
              <a:buFont typeface="Noto Sans"/>
              <a:buChar char="▪"/>
            </a:pPr>
            <a:r>
              <a:rPr b="0" lang="en-US" sz="2000"/>
              <a:t>MIDN learn to work in small group leadership roles to crew the Navy ‘44 Training Craft and get offshore sailing experience</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Great experiential leadership opportunities</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Learn to sail for FREE!</a:t>
            </a:r>
            <a:endParaRPr b="0" sz="2000"/>
          </a:p>
        </p:txBody>
      </p:sp>
      <p:sp>
        <p:nvSpPr>
          <p:cNvPr id="232" name="Google Shape;232;g2a29d6ce5f4_0_131"/>
          <p:cNvSpPr txBox="1"/>
          <p:nvPr>
            <p:ph idx="2" type="body"/>
          </p:nvPr>
        </p:nvSpPr>
        <p:spPr>
          <a:xfrm>
            <a:off x="6057900" y="1159790"/>
            <a:ext cx="2814900" cy="4648200"/>
          </a:xfrm>
          <a:prstGeom prst="rect">
            <a:avLst/>
          </a:prstGeom>
          <a:noFill/>
          <a:ln>
            <a:noFill/>
          </a:ln>
        </p:spPr>
        <p:txBody>
          <a:bodyPr anchorCtr="0" anchor="t" bIns="45700" lIns="91425" spcFirstLastPara="1" rIns="91425" wrap="square" tIns="45700">
            <a:noAutofit/>
          </a:bodyPr>
          <a:lstStyle/>
          <a:p>
            <a:pPr indent="0" lvl="1" marL="3572" rtl="0" algn="ctr">
              <a:lnSpc>
                <a:spcPct val="100000"/>
              </a:lnSpc>
              <a:spcBef>
                <a:spcPts val="0"/>
              </a:spcBef>
              <a:spcAft>
                <a:spcPts val="0"/>
              </a:spcAft>
              <a:buClr>
                <a:srgbClr val="000058"/>
              </a:buClr>
              <a:buSzPts val="1950"/>
              <a:buFont typeface="Arial"/>
              <a:buNone/>
            </a:pPr>
            <a:r>
              <a:rPr b="0" lang="en-US" sz="2000" u="sng"/>
              <a:t>Projected Ports:</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Stamford, CT</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Bristol, RI</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Mystic, CT</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Boston, MA</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Port Washington, NY</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Greenwich, CT</a:t>
            </a:r>
            <a:endParaRPr b="0" sz="2000"/>
          </a:p>
        </p:txBody>
      </p:sp>
      <p:pic>
        <p:nvPicPr>
          <p:cNvPr id="233" name="Google Shape;233;g2a29d6ce5f4_0_131"/>
          <p:cNvPicPr preferRelativeResize="0"/>
          <p:nvPr/>
        </p:nvPicPr>
        <p:blipFill rotWithShape="1">
          <a:blip r:embed="rId3">
            <a:alphaModFix/>
          </a:blip>
          <a:srcRect b="0" l="0" r="0" t="0"/>
          <a:stretch/>
        </p:blipFill>
        <p:spPr>
          <a:xfrm>
            <a:off x="3272038" y="3548824"/>
            <a:ext cx="2316150" cy="3078226"/>
          </a:xfrm>
          <a:prstGeom prst="rect">
            <a:avLst/>
          </a:prstGeom>
          <a:noFill/>
          <a:ln cap="flat" cmpd="sng" w="9525">
            <a:solidFill>
              <a:srgbClr val="FFC000"/>
            </a:solidFill>
            <a:prstDash val="solid"/>
            <a:round/>
            <a:headEnd len="sm" w="sm" type="none"/>
            <a:tailEnd len="sm" w="sm" type="none"/>
          </a:ln>
        </p:spPr>
      </p:pic>
      <p:pic>
        <p:nvPicPr>
          <p:cNvPr id="234" name="Google Shape;234;g2a29d6ce5f4_0_131"/>
          <p:cNvPicPr preferRelativeResize="0"/>
          <p:nvPr/>
        </p:nvPicPr>
        <p:blipFill rotWithShape="1">
          <a:blip r:embed="rId4">
            <a:alphaModFix/>
          </a:blip>
          <a:srcRect b="0" l="12002" r="0" t="15182"/>
          <a:stretch/>
        </p:blipFill>
        <p:spPr>
          <a:xfrm>
            <a:off x="5865575" y="3850526"/>
            <a:ext cx="2108600" cy="1521650"/>
          </a:xfrm>
          <a:prstGeom prst="rect">
            <a:avLst/>
          </a:prstGeom>
          <a:noFill/>
          <a:ln cap="flat" cmpd="sng" w="9525">
            <a:solidFill>
              <a:srgbClr val="FFC000"/>
            </a:solidFill>
            <a:prstDash val="solid"/>
            <a:round/>
            <a:headEnd len="sm" w="sm" type="none"/>
            <a:tailEnd len="sm" w="sm" type="none"/>
          </a:ln>
        </p:spPr>
      </p:pic>
      <p:pic>
        <p:nvPicPr>
          <p:cNvPr id="235" name="Google Shape;235;g2a29d6ce5f4_0_131"/>
          <p:cNvPicPr preferRelativeResize="0"/>
          <p:nvPr/>
        </p:nvPicPr>
        <p:blipFill rotWithShape="1">
          <a:blip r:embed="rId5">
            <a:alphaModFix/>
          </a:blip>
          <a:srcRect b="0" l="0" r="0" t="0"/>
          <a:stretch/>
        </p:blipFill>
        <p:spPr>
          <a:xfrm>
            <a:off x="6945851" y="5105400"/>
            <a:ext cx="2074325" cy="1521650"/>
          </a:xfrm>
          <a:prstGeom prst="rect">
            <a:avLst/>
          </a:prstGeom>
          <a:noFill/>
          <a:ln cap="flat" cmpd="sng" w="9525">
            <a:solidFill>
              <a:srgbClr val="FFC000"/>
            </a:solidFill>
            <a:prstDash val="solid"/>
            <a:round/>
            <a:headEnd len="sm" w="sm" type="none"/>
            <a:tailEnd len="sm" w="sm" type="none"/>
          </a:ln>
        </p:spPr>
      </p:pic>
      <p:pic>
        <p:nvPicPr>
          <p:cNvPr id="236" name="Google Shape;236;g2a29d6ce5f4_0_131"/>
          <p:cNvPicPr preferRelativeResize="0"/>
          <p:nvPr/>
        </p:nvPicPr>
        <p:blipFill rotWithShape="1">
          <a:blip r:embed="rId6">
            <a:alphaModFix/>
          </a:blip>
          <a:srcRect b="-12180" l="0" r="0" t="12179"/>
          <a:stretch/>
        </p:blipFill>
        <p:spPr>
          <a:xfrm>
            <a:off x="632052" y="3548823"/>
            <a:ext cx="2362588" cy="3419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g2a29d6ce5f4_0_142"/>
          <p:cNvSpPr txBox="1"/>
          <p:nvPr>
            <p:ph type="title"/>
          </p:nvPr>
        </p:nvSpPr>
        <p:spPr>
          <a:xfrm>
            <a:off x="457200" y="274645"/>
            <a:ext cx="8229600" cy="636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0" lang="en-US" sz="3600"/>
              <a:t>CSTS +</a:t>
            </a:r>
            <a:endParaRPr i="0" sz="3600"/>
          </a:p>
        </p:txBody>
      </p:sp>
      <p:sp>
        <p:nvSpPr>
          <p:cNvPr id="243" name="Google Shape;243;g2a29d6ce5f4_0_142"/>
          <p:cNvSpPr txBox="1"/>
          <p:nvPr>
            <p:ph idx="1" type="body"/>
          </p:nvPr>
        </p:nvSpPr>
        <p:spPr>
          <a:xfrm>
            <a:off x="300275" y="1159790"/>
            <a:ext cx="5759100" cy="46482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Block 2 Only</a:t>
            </a:r>
            <a:endParaRPr b="0" sz="2000"/>
          </a:p>
          <a:p>
            <a:pPr indent="-171450" lvl="0" marL="3429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SzPts val="2000"/>
              <a:buChar char="▪"/>
            </a:pPr>
            <a:r>
              <a:rPr b="0" lang="en-US" sz="2000"/>
              <a:t>Opportunity for midshipmen to build upon seamanship, navigation, and leadership lessons learned during their first CSTS cruise and USNA coursework. Midshipmen will serve as watch captains and work towards their XO qualification on Navy 44’ Sail Training Craft.</a:t>
            </a:r>
            <a:endParaRPr b="0" sz="2000"/>
          </a:p>
          <a:p>
            <a:pPr indent="-171450" lvl="0" marL="3429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SzPts val="2000"/>
              <a:buChar char="▪"/>
            </a:pPr>
            <a:r>
              <a:rPr b="0" lang="en-US" sz="2000"/>
              <a:t>Expect 15 days asea, with 4 to 5 days at port visits between USNA and Nova Scotia</a:t>
            </a:r>
            <a:endParaRPr b="0" sz="2000"/>
          </a:p>
        </p:txBody>
      </p:sp>
      <p:sp>
        <p:nvSpPr>
          <p:cNvPr id="244" name="Google Shape;244;g2a29d6ce5f4_0_142"/>
          <p:cNvSpPr txBox="1"/>
          <p:nvPr>
            <p:ph idx="2" type="body"/>
          </p:nvPr>
        </p:nvSpPr>
        <p:spPr>
          <a:xfrm>
            <a:off x="6057900" y="1162373"/>
            <a:ext cx="2814900" cy="4648200"/>
          </a:xfrm>
          <a:prstGeom prst="rect">
            <a:avLst/>
          </a:prstGeom>
          <a:noFill/>
          <a:ln>
            <a:noFill/>
          </a:ln>
        </p:spPr>
        <p:txBody>
          <a:bodyPr anchorCtr="0" anchor="t" bIns="45700" lIns="91425" spcFirstLastPara="1" rIns="91425" wrap="square" tIns="45700">
            <a:noAutofit/>
          </a:bodyPr>
          <a:lstStyle/>
          <a:p>
            <a:pPr indent="0" lvl="1" marL="3572" rtl="0" algn="ctr">
              <a:lnSpc>
                <a:spcPct val="100000"/>
              </a:lnSpc>
              <a:spcBef>
                <a:spcPts val="0"/>
              </a:spcBef>
              <a:spcAft>
                <a:spcPts val="0"/>
              </a:spcAft>
              <a:buClr>
                <a:srgbClr val="000058"/>
              </a:buClr>
              <a:buSzPts val="1950"/>
              <a:buFont typeface="Arial"/>
              <a:buNone/>
            </a:pPr>
            <a:r>
              <a:rPr b="0" lang="en-US" sz="2000" u="sng"/>
              <a:t>Projected Ports:</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Block Island, RI</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Boston, MA</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Freeport, ME</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Halifax, Nova Scotia</a:t>
            </a:r>
            <a:endParaRPr b="0" sz="2000"/>
          </a:p>
          <a:p>
            <a:pPr indent="0" lvl="1" marL="3572" rtl="0" algn="ctr">
              <a:lnSpc>
                <a:spcPct val="100000"/>
              </a:lnSpc>
              <a:spcBef>
                <a:spcPts val="390"/>
              </a:spcBef>
              <a:spcAft>
                <a:spcPts val="0"/>
              </a:spcAft>
              <a:buClr>
                <a:srgbClr val="000058"/>
              </a:buClr>
              <a:buSzPts val="1950"/>
              <a:buFont typeface="Arial"/>
              <a:buNone/>
            </a:pPr>
            <a:r>
              <a:t/>
            </a:r>
            <a:endParaRPr b="0" sz="2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pic>
        <p:nvPicPr>
          <p:cNvPr id="250" name="Google Shape;250;g2a29d6ce5f4_0_149"/>
          <p:cNvPicPr preferRelativeResize="0"/>
          <p:nvPr/>
        </p:nvPicPr>
        <p:blipFill rotWithShape="1">
          <a:blip r:embed="rId3">
            <a:alphaModFix/>
          </a:blip>
          <a:srcRect b="0" l="0" r="0" t="0"/>
          <a:stretch/>
        </p:blipFill>
        <p:spPr>
          <a:xfrm>
            <a:off x="6019800" y="1295400"/>
            <a:ext cx="2439252" cy="3431825"/>
          </a:xfrm>
          <a:prstGeom prst="rect">
            <a:avLst/>
          </a:prstGeom>
          <a:noFill/>
          <a:ln>
            <a:noFill/>
          </a:ln>
        </p:spPr>
      </p:pic>
      <p:sp>
        <p:nvSpPr>
          <p:cNvPr id="251" name="Google Shape;251;g2a29d6ce5f4_0_149"/>
          <p:cNvSpPr txBox="1"/>
          <p:nvPr>
            <p:ph idx="11" type="ftr"/>
          </p:nvPr>
        </p:nvSpPr>
        <p:spPr>
          <a:xfrm>
            <a:off x="3124200" y="6356352"/>
            <a:ext cx="2895600" cy="3651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US" sz="1400" u="none" cap="none" strike="noStrike">
                <a:solidFill>
                  <a:srgbClr val="888888"/>
                </a:solidFill>
                <a:latin typeface="Calibri"/>
                <a:ea typeface="Calibri"/>
                <a:cs typeface="Calibri"/>
                <a:sym typeface="Calibri"/>
              </a:rPr>
              <a:t>USNA | ADMISSIONS BRIEF</a:t>
            </a:r>
            <a:endParaRPr b="0" i="0" sz="1400" u="none" cap="none" strike="noStrike">
              <a:solidFill>
                <a:srgbClr val="888888"/>
              </a:solidFill>
              <a:latin typeface="Calibri"/>
              <a:ea typeface="Calibri"/>
              <a:cs typeface="Calibri"/>
              <a:sym typeface="Calibri"/>
            </a:endParaRPr>
          </a:p>
        </p:txBody>
      </p:sp>
      <p:pic>
        <p:nvPicPr>
          <p:cNvPr id="252" name="Google Shape;252;g2a29d6ce5f4_0_149"/>
          <p:cNvPicPr preferRelativeResize="0"/>
          <p:nvPr/>
        </p:nvPicPr>
        <p:blipFill rotWithShape="1">
          <a:blip r:embed="rId4">
            <a:alphaModFix/>
          </a:blip>
          <a:srcRect b="0" l="0" r="0" t="0"/>
          <a:stretch/>
        </p:blipFill>
        <p:spPr>
          <a:xfrm>
            <a:off x="404823" y="3014246"/>
            <a:ext cx="3242051" cy="2180353"/>
          </a:xfrm>
          <a:prstGeom prst="rect">
            <a:avLst/>
          </a:prstGeom>
          <a:noFill/>
          <a:ln>
            <a:noFill/>
          </a:ln>
        </p:spPr>
      </p:pic>
      <p:pic>
        <p:nvPicPr>
          <p:cNvPr id="253" name="Google Shape;253;g2a29d6ce5f4_0_149"/>
          <p:cNvPicPr preferRelativeResize="0"/>
          <p:nvPr/>
        </p:nvPicPr>
        <p:blipFill rotWithShape="1">
          <a:blip r:embed="rId5">
            <a:alphaModFix/>
          </a:blip>
          <a:srcRect b="0" l="0" r="0" t="0"/>
          <a:stretch/>
        </p:blipFill>
        <p:spPr>
          <a:xfrm>
            <a:off x="3646875" y="3021450"/>
            <a:ext cx="2372925" cy="1982350"/>
          </a:xfrm>
          <a:prstGeom prst="rect">
            <a:avLst/>
          </a:prstGeom>
          <a:noFill/>
          <a:ln>
            <a:noFill/>
          </a:ln>
        </p:spPr>
      </p:pic>
      <p:pic>
        <p:nvPicPr>
          <p:cNvPr id="254" name="Google Shape;254;g2a29d6ce5f4_0_149"/>
          <p:cNvPicPr preferRelativeResize="0"/>
          <p:nvPr/>
        </p:nvPicPr>
        <p:blipFill rotWithShape="1">
          <a:blip r:embed="rId6">
            <a:alphaModFix/>
          </a:blip>
          <a:srcRect b="0" l="0" r="0" t="0"/>
          <a:stretch/>
        </p:blipFill>
        <p:spPr>
          <a:xfrm>
            <a:off x="3600825" y="4982000"/>
            <a:ext cx="2439250" cy="1479675"/>
          </a:xfrm>
          <a:prstGeom prst="rect">
            <a:avLst/>
          </a:prstGeom>
          <a:noFill/>
          <a:ln>
            <a:noFill/>
          </a:ln>
        </p:spPr>
      </p:pic>
      <p:pic>
        <p:nvPicPr>
          <p:cNvPr id="255" name="Google Shape;255;g2a29d6ce5f4_0_149"/>
          <p:cNvPicPr preferRelativeResize="0"/>
          <p:nvPr/>
        </p:nvPicPr>
        <p:blipFill rotWithShape="1">
          <a:blip r:embed="rId7">
            <a:alphaModFix/>
          </a:blip>
          <a:srcRect b="0" l="0" r="0" t="0"/>
          <a:stretch/>
        </p:blipFill>
        <p:spPr>
          <a:xfrm>
            <a:off x="6019800" y="4727225"/>
            <a:ext cx="2439250" cy="1734450"/>
          </a:xfrm>
          <a:prstGeom prst="rect">
            <a:avLst/>
          </a:prstGeom>
          <a:noFill/>
          <a:ln>
            <a:noFill/>
          </a:ln>
        </p:spPr>
      </p:pic>
      <p:sp>
        <p:nvSpPr>
          <p:cNvPr id="256" name="Google Shape;256;g2a29d6ce5f4_0_149"/>
          <p:cNvSpPr txBox="1"/>
          <p:nvPr/>
        </p:nvSpPr>
        <p:spPr>
          <a:xfrm>
            <a:off x="457200" y="274644"/>
            <a:ext cx="8229600" cy="616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Summer Seminar</a:t>
            </a:r>
            <a:endParaRPr b="0" i="0" sz="1400" u="none" cap="none" strike="noStrike">
              <a:solidFill>
                <a:srgbClr val="000000"/>
              </a:solidFill>
              <a:latin typeface="Arial"/>
              <a:ea typeface="Arial"/>
              <a:cs typeface="Arial"/>
              <a:sym typeface="Arial"/>
            </a:endParaRPr>
          </a:p>
        </p:txBody>
      </p:sp>
      <p:sp>
        <p:nvSpPr>
          <p:cNvPr id="257" name="Google Shape;257;g2a29d6ce5f4_0_149"/>
          <p:cNvSpPr txBox="1"/>
          <p:nvPr>
            <p:ph idx="1" type="body"/>
          </p:nvPr>
        </p:nvSpPr>
        <p:spPr>
          <a:xfrm>
            <a:off x="348705" y="1159790"/>
            <a:ext cx="5739000" cy="1887300"/>
          </a:xfrm>
          <a:prstGeom prst="rect">
            <a:avLst/>
          </a:prstGeom>
          <a:noFill/>
          <a:ln>
            <a:noFill/>
          </a:ln>
        </p:spPr>
        <p:txBody>
          <a:bodyPr anchorCtr="0" anchor="t" bIns="45700" lIns="91425" spcFirstLastPara="1" rIns="91425" wrap="square" tIns="45700">
            <a:noAutofit/>
          </a:bodyPr>
          <a:lstStyle/>
          <a:p>
            <a:pPr indent="-282575" lvl="1" marL="285750" marR="0" rtl="0" algn="l">
              <a:lnSpc>
                <a:spcPct val="100000"/>
              </a:lnSpc>
              <a:spcBef>
                <a:spcPts val="270"/>
              </a:spcBef>
              <a:spcAft>
                <a:spcPts val="0"/>
              </a:spcAft>
              <a:buClr>
                <a:srgbClr val="000066"/>
              </a:buClr>
              <a:buSzPts val="1750"/>
              <a:buFont typeface="Noto Sans"/>
              <a:buChar char="▪"/>
            </a:pPr>
            <a:r>
              <a:rPr b="0" lang="en-US" sz="2000">
                <a:solidFill>
                  <a:srgbClr val="000066"/>
                </a:solidFill>
              </a:rPr>
              <a:t>Training Block 1 Billets</a:t>
            </a:r>
            <a:endParaRPr b="0" sz="2000">
              <a:solidFill>
                <a:srgbClr val="000066"/>
              </a:solidFill>
            </a:endParaRPr>
          </a:p>
          <a:p>
            <a:pPr indent="-339725" lvl="2" marL="1371600" marR="0" rtl="0" algn="l">
              <a:lnSpc>
                <a:spcPct val="100000"/>
              </a:lnSpc>
              <a:spcBef>
                <a:spcPts val="0"/>
              </a:spcBef>
              <a:spcAft>
                <a:spcPts val="0"/>
              </a:spcAft>
              <a:buClr>
                <a:srgbClr val="000066"/>
              </a:buClr>
              <a:buSzPts val="1750"/>
              <a:buFont typeface="Noto Sans"/>
              <a:buChar char="•"/>
            </a:pPr>
            <a:r>
              <a:rPr b="0" lang="en-US" sz="2000"/>
              <a:t>1/C Staff Leadership – 47</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3/C Squad Leaders – 180</a:t>
            </a:r>
            <a:endParaRPr b="0" sz="2000">
              <a:solidFill>
                <a:srgbClr val="000066"/>
              </a:solidFill>
            </a:endParaRPr>
          </a:p>
          <a:p>
            <a:pPr indent="-282575" lvl="1" marL="285750" marR="0" rtl="0" algn="l">
              <a:lnSpc>
                <a:spcPct val="100000"/>
              </a:lnSpc>
              <a:spcBef>
                <a:spcPts val="270"/>
              </a:spcBef>
              <a:spcAft>
                <a:spcPts val="0"/>
              </a:spcAft>
              <a:buClr>
                <a:srgbClr val="000066"/>
              </a:buClr>
              <a:buSzPts val="1750"/>
              <a:buFont typeface="Noto Sans"/>
              <a:buChar char="▪"/>
            </a:pPr>
            <a:r>
              <a:rPr b="0" lang="en-US" sz="2000">
                <a:solidFill>
                  <a:srgbClr val="000066"/>
                </a:solidFill>
              </a:rPr>
              <a:t>Introduce rising high school seniors to life at USNA</a:t>
            </a:r>
            <a:endParaRPr b="0" sz="2000"/>
          </a:p>
        </p:txBody>
      </p:sp>
      <p:sp>
        <p:nvSpPr>
          <p:cNvPr id="258" name="Google Shape;258;g2a29d6ce5f4_0_149"/>
          <p:cNvSpPr txBox="1"/>
          <p:nvPr/>
        </p:nvSpPr>
        <p:spPr>
          <a:xfrm>
            <a:off x="875847" y="5577446"/>
            <a:ext cx="1836300" cy="458100"/>
          </a:xfrm>
          <a:prstGeom prst="rect">
            <a:avLst/>
          </a:prstGeom>
          <a:noFill/>
          <a:ln>
            <a:noFill/>
          </a:ln>
        </p:spPr>
        <p:txBody>
          <a:bodyPr anchorCtr="0" anchor="t" bIns="45700" lIns="91425" spcFirstLastPara="1" rIns="91425" wrap="square" tIns="45700">
            <a:normAutofit fontScale="92500"/>
          </a:bodyPr>
          <a:lstStyle/>
          <a:p>
            <a:pPr indent="0" lvl="0" marL="0" marR="0" rtl="0" algn="ctr">
              <a:lnSpc>
                <a:spcPct val="100000"/>
              </a:lnSpc>
              <a:spcBef>
                <a:spcPts val="0"/>
              </a:spcBef>
              <a:spcAft>
                <a:spcPts val="0"/>
              </a:spcAft>
              <a:buClr>
                <a:srgbClr val="000000"/>
              </a:buClr>
              <a:buSzPct val="100000"/>
              <a:buFont typeface="Arial"/>
              <a:buNone/>
            </a:pPr>
            <a:r>
              <a:rPr b="0" i="0" lang="en-US" sz="1800" u="sng" cap="none" strike="noStrike">
                <a:solidFill>
                  <a:srgbClr val="000066"/>
                </a:solidFill>
                <a:latin typeface="Calibri"/>
                <a:ea typeface="Calibri"/>
                <a:cs typeface="Calibri"/>
                <a:sym typeface="Calibri"/>
                <a:hlinkClick r:id="rId8">
                  <a:extLst>
                    <a:ext uri="{A12FA001-AC4F-418D-AE19-62706E023703}">
                      <ahyp:hlinkClr val="tx"/>
                    </a:ext>
                  </a:extLst>
                </a:hlinkClick>
              </a:rPr>
              <a:t>Summer Seminar!</a:t>
            </a:r>
            <a:endParaRPr b="0" i="0" sz="1800" u="none" cap="none" strike="noStrike">
              <a:solidFill>
                <a:srgbClr val="000066"/>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g2a29d6ce5f4_0_162"/>
          <p:cNvSpPr txBox="1"/>
          <p:nvPr>
            <p:ph idx="11" type="ftr"/>
          </p:nvPr>
        </p:nvSpPr>
        <p:spPr>
          <a:xfrm>
            <a:off x="3124200" y="6356352"/>
            <a:ext cx="2895600" cy="3651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US" sz="1400" u="none" cap="none" strike="noStrike">
                <a:solidFill>
                  <a:srgbClr val="888888"/>
                </a:solidFill>
                <a:latin typeface="Calibri"/>
                <a:ea typeface="Calibri"/>
                <a:cs typeface="Calibri"/>
                <a:sym typeface="Calibri"/>
              </a:rPr>
              <a:t>USNA | ADMISSIONS BRIEF</a:t>
            </a:r>
            <a:endParaRPr b="0" i="0" sz="1400" u="none" cap="none" strike="noStrike">
              <a:solidFill>
                <a:srgbClr val="888888"/>
              </a:solidFill>
              <a:latin typeface="Calibri"/>
              <a:ea typeface="Calibri"/>
              <a:cs typeface="Calibri"/>
              <a:sym typeface="Calibri"/>
            </a:endParaRPr>
          </a:p>
        </p:txBody>
      </p:sp>
      <p:sp>
        <p:nvSpPr>
          <p:cNvPr descr="Inline image 10" id="265" name="Google Shape;265;g2a29d6ce5f4_0_162"/>
          <p:cNvSpPr/>
          <p:nvPr/>
        </p:nvSpPr>
        <p:spPr>
          <a:xfrm>
            <a:off x="116681" y="748903"/>
            <a:ext cx="228600" cy="2286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350"/>
              <a:buFont typeface="Arial"/>
              <a:buNone/>
            </a:pPr>
            <a:r>
              <a:t/>
            </a:r>
            <a:endParaRPr b="0" i="0" sz="1350" u="none" cap="none" strike="noStrike">
              <a:solidFill>
                <a:srgbClr val="000000"/>
              </a:solidFill>
              <a:latin typeface="Calibri"/>
              <a:ea typeface="Calibri"/>
              <a:cs typeface="Calibri"/>
              <a:sym typeface="Calibri"/>
            </a:endParaRPr>
          </a:p>
        </p:txBody>
      </p:sp>
      <p:pic>
        <p:nvPicPr>
          <p:cNvPr id="266" name="Google Shape;266;g2a29d6ce5f4_0_162"/>
          <p:cNvPicPr preferRelativeResize="0"/>
          <p:nvPr/>
        </p:nvPicPr>
        <p:blipFill rotWithShape="1">
          <a:blip r:embed="rId3">
            <a:alphaModFix/>
          </a:blip>
          <a:srcRect b="0" l="0" r="0" t="0"/>
          <a:stretch/>
        </p:blipFill>
        <p:spPr>
          <a:xfrm>
            <a:off x="568713" y="4443401"/>
            <a:ext cx="8006574" cy="2001650"/>
          </a:xfrm>
          <a:prstGeom prst="rect">
            <a:avLst/>
          </a:prstGeom>
          <a:noFill/>
          <a:ln>
            <a:noFill/>
          </a:ln>
        </p:spPr>
      </p:pic>
      <p:pic>
        <p:nvPicPr>
          <p:cNvPr id="267" name="Google Shape;267;g2a29d6ce5f4_0_162"/>
          <p:cNvPicPr preferRelativeResize="0"/>
          <p:nvPr/>
        </p:nvPicPr>
        <p:blipFill rotWithShape="1">
          <a:blip r:embed="rId4">
            <a:alphaModFix/>
          </a:blip>
          <a:srcRect b="0" l="0" r="0" t="0"/>
          <a:stretch/>
        </p:blipFill>
        <p:spPr>
          <a:xfrm>
            <a:off x="568715" y="3011181"/>
            <a:ext cx="2148320" cy="1432213"/>
          </a:xfrm>
          <a:prstGeom prst="rect">
            <a:avLst/>
          </a:prstGeom>
          <a:noFill/>
          <a:ln>
            <a:noFill/>
          </a:ln>
        </p:spPr>
      </p:pic>
      <p:pic>
        <p:nvPicPr>
          <p:cNvPr id="268" name="Google Shape;268;g2a29d6ce5f4_0_162"/>
          <p:cNvPicPr preferRelativeResize="0"/>
          <p:nvPr/>
        </p:nvPicPr>
        <p:blipFill rotWithShape="1">
          <a:blip r:embed="rId5">
            <a:alphaModFix/>
          </a:blip>
          <a:srcRect b="0" l="0" r="0" t="0"/>
          <a:stretch/>
        </p:blipFill>
        <p:spPr>
          <a:xfrm>
            <a:off x="3570235" y="3011181"/>
            <a:ext cx="2148321" cy="1432213"/>
          </a:xfrm>
          <a:prstGeom prst="rect">
            <a:avLst/>
          </a:prstGeom>
          <a:noFill/>
          <a:ln>
            <a:noFill/>
          </a:ln>
        </p:spPr>
      </p:pic>
      <p:pic>
        <p:nvPicPr>
          <p:cNvPr id="269" name="Google Shape;269;g2a29d6ce5f4_0_162"/>
          <p:cNvPicPr preferRelativeResize="0"/>
          <p:nvPr/>
        </p:nvPicPr>
        <p:blipFill rotWithShape="1">
          <a:blip r:embed="rId6">
            <a:alphaModFix/>
          </a:blip>
          <a:srcRect b="0" l="0" r="0" t="0"/>
          <a:stretch/>
        </p:blipFill>
        <p:spPr>
          <a:xfrm>
            <a:off x="6426975" y="3011175"/>
            <a:ext cx="2148300" cy="1432218"/>
          </a:xfrm>
          <a:prstGeom prst="rect">
            <a:avLst/>
          </a:prstGeom>
          <a:noFill/>
          <a:ln>
            <a:noFill/>
          </a:ln>
        </p:spPr>
      </p:pic>
      <p:sp>
        <p:nvSpPr>
          <p:cNvPr id="270" name="Google Shape;270;g2a29d6ce5f4_0_162"/>
          <p:cNvSpPr txBox="1"/>
          <p:nvPr/>
        </p:nvSpPr>
        <p:spPr>
          <a:xfrm>
            <a:off x="457200" y="274645"/>
            <a:ext cx="8229600" cy="645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Summer STEM</a:t>
            </a:r>
            <a:endParaRPr b="0" i="0" sz="1400" u="none" cap="none" strike="noStrike">
              <a:solidFill>
                <a:srgbClr val="000000"/>
              </a:solidFill>
              <a:latin typeface="Arial"/>
              <a:ea typeface="Arial"/>
              <a:cs typeface="Arial"/>
              <a:sym typeface="Arial"/>
            </a:endParaRPr>
          </a:p>
        </p:txBody>
      </p:sp>
      <p:sp>
        <p:nvSpPr>
          <p:cNvPr id="271" name="Google Shape;271;g2a29d6ce5f4_0_162"/>
          <p:cNvSpPr txBox="1"/>
          <p:nvPr>
            <p:ph idx="1" type="body"/>
          </p:nvPr>
        </p:nvSpPr>
        <p:spPr>
          <a:xfrm>
            <a:off x="349795" y="1159790"/>
            <a:ext cx="6927600" cy="1910400"/>
          </a:xfrm>
          <a:prstGeom prst="rect">
            <a:avLst/>
          </a:prstGeom>
          <a:noFill/>
          <a:ln>
            <a:noFill/>
          </a:ln>
        </p:spPr>
        <p:txBody>
          <a:bodyPr anchorCtr="0" anchor="t" bIns="45700" lIns="91425" spcFirstLastPara="1" rIns="91425" wrap="square" tIns="45700">
            <a:noAutofit/>
          </a:bodyPr>
          <a:lstStyle/>
          <a:p>
            <a:pPr indent="-282575" lvl="1" marL="285750" marR="0" rtl="0" algn="l">
              <a:lnSpc>
                <a:spcPct val="100000"/>
              </a:lnSpc>
              <a:spcBef>
                <a:spcPts val="0"/>
              </a:spcBef>
              <a:spcAft>
                <a:spcPts val="0"/>
              </a:spcAft>
              <a:buClr>
                <a:srgbClr val="000066"/>
              </a:buClr>
              <a:buSzPts val="1750"/>
              <a:buFont typeface="Noto Sans"/>
              <a:buChar char="▪"/>
            </a:pPr>
            <a:r>
              <a:rPr b="0" lang="en-US" sz="2000"/>
              <a:t>Training Block 1 Billets</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1/c Staff Leadership – 37</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3/c Squad Leaders – 101</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Introduce the possibilities of STEM and USNA to rising 9th, 10th and 11th graders</a:t>
            </a:r>
            <a:endParaRPr b="0" sz="2000">
              <a:solidFill>
                <a:srgbClr val="000066"/>
              </a:solidFill>
            </a:endParaRPr>
          </a:p>
          <a:p>
            <a:pPr indent="0" lvl="0" marL="0" rtl="0" algn="l">
              <a:lnSpc>
                <a:spcPct val="100000"/>
              </a:lnSpc>
              <a:spcBef>
                <a:spcPts val="0"/>
              </a:spcBef>
              <a:spcAft>
                <a:spcPts val="0"/>
              </a:spcAft>
              <a:buSzPts val="2800"/>
              <a:buNone/>
            </a:pPr>
            <a:r>
              <a:t/>
            </a:r>
            <a:endParaRPr b="0" sz="2000"/>
          </a:p>
        </p:txBody>
      </p:sp>
      <p:sp>
        <p:nvSpPr>
          <p:cNvPr id="272" name="Google Shape;272;g2a29d6ce5f4_0_162"/>
          <p:cNvSpPr txBox="1"/>
          <p:nvPr/>
        </p:nvSpPr>
        <p:spPr>
          <a:xfrm>
            <a:off x="5633700" y="1521499"/>
            <a:ext cx="3053100" cy="297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sng" cap="none" strike="noStrike">
                <a:solidFill>
                  <a:srgbClr val="000066"/>
                </a:solidFill>
                <a:latin typeface="Calibri"/>
                <a:ea typeface="Calibri"/>
                <a:cs typeface="Calibri"/>
                <a:sym typeface="Calibri"/>
                <a:hlinkClick r:id="rId7">
                  <a:extLst>
                    <a:ext uri="{A12FA001-AC4F-418D-AE19-62706E023703}">
                      <ahyp:hlinkClr val="tx"/>
                    </a:ext>
                  </a:extLst>
                </a:hlinkClick>
              </a:rPr>
              <a:t>Summer STEM!</a:t>
            </a:r>
            <a:endParaRPr b="0" i="0" sz="1800" u="none" cap="none" strike="noStrike">
              <a:solidFill>
                <a:srgbClr val="000066"/>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g2a29d6ce5f4_0_175"/>
          <p:cNvSpPr txBox="1"/>
          <p:nvPr/>
        </p:nvSpPr>
        <p:spPr>
          <a:xfrm>
            <a:off x="293180" y="1116857"/>
            <a:ext cx="4168500" cy="4072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rPr lang="en-US" sz="2000" u="sng">
                <a:solidFill>
                  <a:srgbClr val="000058"/>
                </a:solidFill>
              </a:rPr>
              <a:t>No Prerequisite</a:t>
            </a:r>
            <a:endParaRPr sz="2000" u="sng">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MAGTF East / West </a:t>
            </a:r>
            <a:endParaRPr sz="2000">
              <a:solidFill>
                <a:srgbClr val="000058"/>
              </a:solidFill>
            </a:endParaRPr>
          </a:p>
          <a:p>
            <a:pPr indent="0" lvl="0" marL="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rPr lang="en-US" sz="2000" u="sng">
                <a:solidFill>
                  <a:srgbClr val="000058"/>
                </a:solidFill>
              </a:rPr>
              <a:t>MARSOT Required</a:t>
            </a:r>
            <a:endParaRPr sz="2000" u="sng">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Marine Mountain Warfare Training </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Martial Arts Instructor Course</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Martial Arts Instructor Trainer Course</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Force Fitness Instructor Course</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Army Airborne</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Cadet Field Training</a:t>
            </a:r>
            <a:endParaRPr i="0" sz="2000" u="none" cap="none" strike="noStrike">
              <a:solidFill>
                <a:srgbClr val="000066"/>
              </a:solidFill>
            </a:endParaRPr>
          </a:p>
          <a:p>
            <a:pPr indent="0" lvl="0" marL="457200" marR="0" rtl="0" algn="l">
              <a:lnSpc>
                <a:spcPct val="90000"/>
              </a:lnSpc>
              <a:spcBef>
                <a:spcPts val="0"/>
              </a:spcBef>
              <a:spcAft>
                <a:spcPts val="0"/>
              </a:spcAft>
              <a:buClr>
                <a:srgbClr val="000000"/>
              </a:buClr>
              <a:buSzPts val="1400"/>
              <a:buFont typeface="Arial"/>
              <a:buNone/>
            </a:pPr>
            <a:r>
              <a:t/>
            </a:r>
            <a:endParaRPr b="1" i="0" sz="1400" u="none" cap="none" strike="noStrike">
              <a:solidFill>
                <a:srgbClr val="000066"/>
              </a:solidFill>
              <a:latin typeface="Arial"/>
              <a:ea typeface="Arial"/>
              <a:cs typeface="Arial"/>
              <a:sym typeface="Arial"/>
            </a:endParaRPr>
          </a:p>
        </p:txBody>
      </p:sp>
      <p:pic>
        <p:nvPicPr>
          <p:cNvPr id="278" name="Google Shape;278;g2a29d6ce5f4_0_175"/>
          <p:cNvPicPr preferRelativeResize="0"/>
          <p:nvPr/>
        </p:nvPicPr>
        <p:blipFill rotWithShape="1">
          <a:blip r:embed="rId3">
            <a:alphaModFix/>
          </a:blip>
          <a:srcRect b="0" l="0" r="0" t="0"/>
          <a:stretch/>
        </p:blipFill>
        <p:spPr>
          <a:xfrm>
            <a:off x="4572000" y="1914971"/>
            <a:ext cx="4088925" cy="2736995"/>
          </a:xfrm>
          <a:prstGeom prst="rect">
            <a:avLst/>
          </a:prstGeom>
          <a:noFill/>
          <a:ln>
            <a:noFill/>
          </a:ln>
        </p:spPr>
      </p:pic>
      <p:sp>
        <p:nvSpPr>
          <p:cNvPr id="279" name="Google Shape;279;g2a29d6ce5f4_0_175"/>
          <p:cNvSpPr/>
          <p:nvPr/>
        </p:nvSpPr>
        <p:spPr>
          <a:xfrm>
            <a:off x="4572000" y="1457774"/>
            <a:ext cx="4089000" cy="3194100"/>
          </a:xfrm>
          <a:prstGeom prst="rect">
            <a:avLst/>
          </a:prstGeom>
          <a:noFill/>
          <a:ln cap="flat" cmpd="sng" w="3810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 name="Google Shape;280;g2a29d6ce5f4_0_175"/>
          <p:cNvSpPr/>
          <p:nvPr/>
        </p:nvSpPr>
        <p:spPr>
          <a:xfrm>
            <a:off x="4783275" y="1492767"/>
            <a:ext cx="1966200" cy="743100"/>
          </a:xfrm>
          <a:prstGeom prst="wedgeRectCallout">
            <a:avLst>
              <a:gd fmla="val 66773" name="adj1"/>
              <a:gd fmla="val 90886"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1400"/>
              <a:buFont typeface="Arial"/>
              <a:buNone/>
            </a:pPr>
            <a:r>
              <a:rPr b="1" i="0" lang="en-US" sz="1400" u="none" cap="none" strike="noStrike">
                <a:solidFill>
                  <a:srgbClr val="000066"/>
                </a:solidFill>
                <a:latin typeface="Arial"/>
                <a:ea typeface="Arial"/>
                <a:cs typeface="Arial"/>
                <a:sym typeface="Arial"/>
              </a:rPr>
              <a:t>MARSOT Screener on </a:t>
            </a:r>
            <a:r>
              <a:rPr b="1" i="0" lang="en-US" sz="1400" u="none" cap="none" strike="noStrike">
                <a:solidFill>
                  <a:srgbClr val="000066"/>
                </a:solidFill>
                <a:highlight>
                  <a:srgbClr val="FFFF00"/>
                </a:highlight>
                <a:latin typeface="Arial"/>
                <a:ea typeface="Arial"/>
                <a:cs typeface="Arial"/>
                <a:sym typeface="Arial"/>
              </a:rPr>
              <a:t>25 February 2023</a:t>
            </a:r>
            <a:endParaRPr b="0" i="0" sz="1400" u="none" cap="none" strike="noStrike">
              <a:solidFill>
                <a:srgbClr val="000000"/>
              </a:solidFill>
              <a:highlight>
                <a:srgbClr val="FFFF00"/>
              </a:highlight>
              <a:latin typeface="Arial"/>
              <a:ea typeface="Arial"/>
              <a:cs typeface="Arial"/>
              <a:sym typeface="Arial"/>
            </a:endParaRPr>
          </a:p>
        </p:txBody>
      </p:sp>
      <p:sp>
        <p:nvSpPr>
          <p:cNvPr id="281" name="Google Shape;281;g2a29d6ce5f4_0_175"/>
          <p:cNvSpPr txBox="1"/>
          <p:nvPr>
            <p:ph type="title"/>
          </p:nvPr>
        </p:nvSpPr>
        <p:spPr>
          <a:xfrm>
            <a:off x="457200" y="274645"/>
            <a:ext cx="8229600" cy="645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USMC Summer Training</a:t>
            </a:r>
            <a:endParaRPr i="0" sz="36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g2a29d6ce5f4_0_183"/>
          <p:cNvSpPr txBox="1"/>
          <p:nvPr/>
        </p:nvSpPr>
        <p:spPr>
          <a:xfrm>
            <a:off x="290318" y="1119150"/>
            <a:ext cx="6285900" cy="2056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rPr lang="en-US" sz="2000" u="sng">
                <a:solidFill>
                  <a:srgbClr val="000058"/>
                </a:solidFill>
              </a:rPr>
              <a:t>MARSOT and </a:t>
            </a:r>
            <a:r>
              <a:rPr lang="en-US" sz="2000" u="sng">
                <a:solidFill>
                  <a:srgbClr val="000058"/>
                </a:solidFill>
                <a:extLst>
                  <a:ext uri="http://customooxmlschemas.google.com/">
                    <go:slidesCustomData xmlns:go="http://customooxmlschemas.google.com/" textRoundtripDataId="0"/>
                  </a:ext>
                </a:extLst>
              </a:rPr>
              <a:t>MAT</a:t>
            </a:r>
            <a:r>
              <a:rPr lang="en-US" sz="2000" u="sng">
                <a:solidFill>
                  <a:srgbClr val="000058"/>
                </a:solidFill>
              </a:rPr>
              <a:t> Required</a:t>
            </a:r>
            <a:endParaRPr sz="2000" u="sng">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Marine SECFOR</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MARSOC/Recon</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Marine Corps Instructor Water Safety</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Basic Reconnaissance Primer Course</a:t>
            </a:r>
            <a:endParaRPr i="0" sz="1900" u="none" cap="none" strike="noStrike">
              <a:solidFill>
                <a:srgbClr val="000066"/>
              </a:solidFill>
            </a:endParaRPr>
          </a:p>
          <a:p>
            <a:pPr indent="0" lvl="0" marL="0" marR="0" rtl="0" algn="l">
              <a:lnSpc>
                <a:spcPct val="90000"/>
              </a:lnSpc>
              <a:spcBef>
                <a:spcPts val="0"/>
              </a:spcBef>
              <a:spcAft>
                <a:spcPts val="0"/>
              </a:spcAft>
              <a:buClr>
                <a:srgbClr val="000000"/>
              </a:buClr>
              <a:buSzPts val="1000"/>
              <a:buFont typeface="Arial"/>
              <a:buNone/>
            </a:pPr>
            <a:r>
              <a:t/>
            </a:r>
            <a:endParaRPr b="1" i="0" sz="1000" u="sng" cap="none" strike="noStrike">
              <a:solidFill>
                <a:srgbClr val="000066"/>
              </a:solidFill>
              <a:latin typeface="Arial"/>
              <a:ea typeface="Arial"/>
              <a:cs typeface="Arial"/>
              <a:sym typeface="Arial"/>
            </a:endParaRPr>
          </a:p>
          <a:p>
            <a:pPr indent="0" lvl="0" marL="457200" marR="0" rtl="0" algn="l">
              <a:lnSpc>
                <a:spcPct val="90000"/>
              </a:lnSpc>
              <a:spcBef>
                <a:spcPts val="0"/>
              </a:spcBef>
              <a:spcAft>
                <a:spcPts val="0"/>
              </a:spcAft>
              <a:buClr>
                <a:srgbClr val="000000"/>
              </a:buClr>
              <a:buSzPts val="1400"/>
              <a:buFont typeface="Arial"/>
              <a:buNone/>
            </a:pPr>
            <a:r>
              <a:t/>
            </a:r>
            <a:endParaRPr b="1" i="0" sz="1400" u="none" cap="none" strike="noStrike">
              <a:solidFill>
                <a:srgbClr val="000066"/>
              </a:solidFill>
              <a:latin typeface="Arial"/>
              <a:ea typeface="Arial"/>
              <a:cs typeface="Arial"/>
              <a:sym typeface="Arial"/>
            </a:endParaRPr>
          </a:p>
        </p:txBody>
      </p:sp>
      <p:pic>
        <p:nvPicPr>
          <p:cNvPr id="287" name="Google Shape;287;g2a29d6ce5f4_0_183"/>
          <p:cNvPicPr preferRelativeResize="0"/>
          <p:nvPr/>
        </p:nvPicPr>
        <p:blipFill rotWithShape="1">
          <a:blip r:embed="rId3">
            <a:alphaModFix/>
          </a:blip>
          <a:srcRect b="0" l="0" r="0" t="0"/>
          <a:stretch/>
        </p:blipFill>
        <p:spPr>
          <a:xfrm>
            <a:off x="3291775" y="3337167"/>
            <a:ext cx="4315400" cy="2916300"/>
          </a:xfrm>
          <a:prstGeom prst="rect">
            <a:avLst/>
          </a:prstGeom>
          <a:noFill/>
          <a:ln cap="flat" cmpd="sng" w="28575">
            <a:solidFill>
              <a:schemeClr val="dk1"/>
            </a:solidFill>
            <a:prstDash val="solid"/>
            <a:round/>
            <a:headEnd len="sm" w="sm" type="none"/>
            <a:tailEnd len="sm" w="sm" type="none"/>
          </a:ln>
        </p:spPr>
      </p:pic>
      <p:sp>
        <p:nvSpPr>
          <p:cNvPr id="288" name="Google Shape;288;g2a29d6ce5f4_0_183"/>
          <p:cNvSpPr/>
          <p:nvPr/>
        </p:nvSpPr>
        <p:spPr>
          <a:xfrm>
            <a:off x="1234200" y="5052792"/>
            <a:ext cx="1966200" cy="743100"/>
          </a:xfrm>
          <a:prstGeom prst="wedgeRectCallout">
            <a:avLst>
              <a:gd fmla="val 115690" name="adj1"/>
              <a:gd fmla="val -165249"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1300"/>
              <a:buFont typeface="Arial"/>
              <a:buNone/>
            </a:pPr>
            <a:r>
              <a:rPr b="1" i="0" lang="en-US" sz="1300" u="none" cap="none" strike="noStrike">
                <a:solidFill>
                  <a:srgbClr val="000066"/>
                </a:solidFill>
                <a:latin typeface="Arial"/>
                <a:ea typeface="Arial"/>
                <a:cs typeface="Arial"/>
                <a:sym typeface="Arial"/>
              </a:rPr>
              <a:t>Marine Advanced Training Screener </a:t>
            </a:r>
            <a:endParaRPr b="1" i="0" sz="1300" u="none" cap="none" strike="noStrike">
              <a:solidFill>
                <a:srgbClr val="000066"/>
              </a:solidFill>
              <a:latin typeface="Arial"/>
              <a:ea typeface="Arial"/>
              <a:cs typeface="Arial"/>
              <a:sym typeface="Arial"/>
            </a:endParaRPr>
          </a:p>
          <a:p>
            <a:pPr indent="0" lvl="0" marL="0" marR="0" rtl="0" algn="ctr">
              <a:lnSpc>
                <a:spcPct val="90000"/>
              </a:lnSpc>
              <a:spcBef>
                <a:spcPts val="0"/>
              </a:spcBef>
              <a:spcAft>
                <a:spcPts val="0"/>
              </a:spcAft>
              <a:buClr>
                <a:srgbClr val="000000"/>
              </a:buClr>
              <a:buSzPts val="1300"/>
              <a:buFont typeface="Arial"/>
              <a:buNone/>
            </a:pPr>
            <a:r>
              <a:rPr b="1" i="0" lang="en-US" sz="1300" u="none" cap="none" strike="noStrike">
                <a:solidFill>
                  <a:srgbClr val="000066"/>
                </a:solidFill>
                <a:highlight>
                  <a:srgbClr val="FFFF00"/>
                </a:highlight>
                <a:latin typeface="Arial"/>
                <a:ea typeface="Arial"/>
                <a:cs typeface="Arial"/>
                <a:sym typeface="Arial"/>
              </a:rPr>
              <a:t>4 March 2023</a:t>
            </a:r>
            <a:endParaRPr b="1" i="0" sz="1300" u="none" cap="none" strike="noStrike">
              <a:solidFill>
                <a:srgbClr val="000066"/>
              </a:solidFill>
              <a:highlight>
                <a:srgbClr val="FFFF00"/>
              </a:highlight>
              <a:latin typeface="Arial"/>
              <a:ea typeface="Arial"/>
              <a:cs typeface="Arial"/>
              <a:sym typeface="Arial"/>
            </a:endParaRPr>
          </a:p>
        </p:txBody>
      </p:sp>
      <p:sp>
        <p:nvSpPr>
          <p:cNvPr id="289" name="Google Shape;289;g2a29d6ce5f4_0_183"/>
          <p:cNvSpPr txBox="1"/>
          <p:nvPr>
            <p:ph type="title"/>
          </p:nvPr>
        </p:nvSpPr>
        <p:spPr>
          <a:xfrm>
            <a:off x="457200" y="274645"/>
            <a:ext cx="8229600" cy="626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USMC Summer Training</a:t>
            </a:r>
            <a:endParaRPr i="0" sz="36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g1bcc8436ea0_2_0"/>
          <p:cNvSpPr txBox="1"/>
          <p:nvPr/>
        </p:nvSpPr>
        <p:spPr>
          <a:xfrm>
            <a:off x="343500" y="1156354"/>
            <a:ext cx="8458500" cy="738900"/>
          </a:xfrm>
          <a:prstGeom prst="rect">
            <a:avLst/>
          </a:prstGeom>
          <a:noFill/>
          <a:ln>
            <a:noFill/>
          </a:ln>
        </p:spPr>
        <p:txBody>
          <a:bodyPr anchorCtr="0" anchor="t" bIns="91425" lIns="91425" spcFirstLastPara="1" rIns="91425" wrap="square" tIns="91425">
            <a:spAutoFit/>
          </a:bodyPr>
          <a:lstStyle/>
          <a:p>
            <a:pPr indent="0" lvl="0" marL="0" marR="0" rtl="0" algn="ctr">
              <a:lnSpc>
                <a:spcPct val="90000"/>
              </a:lnSpc>
              <a:spcBef>
                <a:spcPts val="0"/>
              </a:spcBef>
              <a:spcAft>
                <a:spcPts val="0"/>
              </a:spcAft>
              <a:buClr>
                <a:srgbClr val="000000"/>
              </a:buClr>
              <a:buSzPts val="1900"/>
              <a:buFont typeface="Arial"/>
              <a:buNone/>
            </a:pPr>
            <a:r>
              <a:rPr i="0" lang="en-US" sz="2000" u="none" cap="none" strike="noStrike">
                <a:solidFill>
                  <a:srgbClr val="000066"/>
                </a:solidFill>
              </a:rPr>
              <a:t>1/C Requirement for Marine Corps Selection, but anyone can attend. You will be a better Naval Officer as a result.</a:t>
            </a:r>
            <a:endParaRPr i="0" sz="2000" u="none" cap="none" strike="noStrike">
              <a:solidFill>
                <a:srgbClr val="000066"/>
              </a:solidFill>
            </a:endParaRPr>
          </a:p>
        </p:txBody>
      </p:sp>
      <p:sp>
        <p:nvSpPr>
          <p:cNvPr id="295" name="Google Shape;295;g1bcc8436ea0_2_0"/>
          <p:cNvSpPr txBox="1"/>
          <p:nvPr/>
        </p:nvSpPr>
        <p:spPr>
          <a:xfrm>
            <a:off x="362873" y="2270913"/>
            <a:ext cx="4230300" cy="3882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270"/>
              </a:spcBef>
              <a:spcAft>
                <a:spcPts val="0"/>
              </a:spcAft>
              <a:buClr>
                <a:srgbClr val="000000"/>
              </a:buClr>
              <a:buSzPts val="2000"/>
              <a:buFont typeface="Arial"/>
              <a:buNone/>
            </a:pPr>
            <a:r>
              <a:rPr b="1" i="0" lang="en-US" sz="2000" u="sng" cap="none" strike="noStrike">
                <a:solidFill>
                  <a:srgbClr val="000066"/>
                </a:solidFill>
                <a:latin typeface="Arial"/>
                <a:ea typeface="Arial"/>
                <a:cs typeface="Arial"/>
                <a:sym typeface="Arial"/>
              </a:rPr>
              <a:t>Common Evolutions</a:t>
            </a:r>
            <a:endParaRPr b="1" i="0" sz="2000" u="sng" cap="none" strike="noStrike">
              <a:solidFill>
                <a:srgbClr val="000066"/>
              </a:solidFill>
              <a:latin typeface="Arial"/>
              <a:ea typeface="Arial"/>
              <a:cs typeface="Arial"/>
              <a:sym typeface="Arial"/>
            </a:endParaRPr>
          </a:p>
          <a:p>
            <a:pPr indent="-270667" lvl="1" marL="254792" marR="0" rtl="0" algn="l">
              <a:lnSpc>
                <a:spcPct val="100000"/>
              </a:lnSpc>
              <a:spcBef>
                <a:spcPts val="27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PFT/O-Course/E-Course</a:t>
            </a:r>
            <a:endParaRPr b="0" i="0" sz="2000" u="none" cap="none" strike="noStrike">
              <a:solidFill>
                <a:srgbClr val="000066"/>
              </a:solidFill>
              <a:latin typeface="Arial"/>
              <a:ea typeface="Arial"/>
              <a:cs typeface="Arial"/>
              <a:sym typeface="Arial"/>
            </a:endParaRPr>
          </a:p>
          <a:p>
            <a:pPr indent="-270667" lvl="1" marL="254792" marR="0" rtl="0" algn="l">
              <a:lnSpc>
                <a:spcPct val="100000"/>
              </a:lnSpc>
              <a:spcBef>
                <a:spcPts val="27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Land Navigation</a:t>
            </a:r>
            <a:endParaRPr b="0" i="0" sz="2000" u="none" cap="none" strike="noStrike">
              <a:solidFill>
                <a:srgbClr val="000066"/>
              </a:solidFill>
              <a:latin typeface="Arial"/>
              <a:ea typeface="Arial"/>
              <a:cs typeface="Arial"/>
              <a:sym typeface="Arial"/>
            </a:endParaRPr>
          </a:p>
          <a:p>
            <a:pPr indent="-270667" lvl="1" marL="254792" marR="0" rtl="0" algn="l">
              <a:lnSpc>
                <a:spcPct val="100000"/>
              </a:lnSpc>
              <a:spcBef>
                <a:spcPts val="27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Field Exercises</a:t>
            </a:r>
            <a:endParaRPr b="0" i="0" sz="2000" u="none" cap="none" strike="noStrike">
              <a:solidFill>
                <a:srgbClr val="000066"/>
              </a:solidFill>
              <a:latin typeface="Arial"/>
              <a:ea typeface="Arial"/>
              <a:cs typeface="Arial"/>
              <a:sym typeface="Arial"/>
            </a:endParaRPr>
          </a:p>
          <a:p>
            <a:pPr indent="-270667" lvl="1" marL="254792" marR="0" rtl="0" algn="l">
              <a:lnSpc>
                <a:spcPct val="100000"/>
              </a:lnSpc>
              <a:spcBef>
                <a:spcPts val="27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Demolition Range</a:t>
            </a:r>
            <a:endParaRPr b="0" i="0" sz="2000" u="none" cap="none" strike="noStrike">
              <a:solidFill>
                <a:srgbClr val="000066"/>
              </a:solidFill>
              <a:latin typeface="Arial"/>
              <a:ea typeface="Arial"/>
              <a:cs typeface="Arial"/>
              <a:sym typeface="Arial"/>
            </a:endParaRPr>
          </a:p>
          <a:p>
            <a:pPr indent="-270667" lvl="1" marL="254792" marR="0" rtl="0" algn="l">
              <a:lnSpc>
                <a:spcPct val="100000"/>
              </a:lnSpc>
              <a:spcBef>
                <a:spcPts val="27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Leadership Reaction Course (LRC)</a:t>
            </a:r>
            <a:endParaRPr b="0" i="0" sz="2000" u="none" cap="none" strike="noStrike">
              <a:solidFill>
                <a:srgbClr val="000066"/>
              </a:solidFill>
              <a:latin typeface="Arial"/>
              <a:ea typeface="Arial"/>
              <a:cs typeface="Arial"/>
              <a:sym typeface="Arial"/>
            </a:endParaRPr>
          </a:p>
          <a:p>
            <a:pPr indent="-270667" lvl="1" marL="254792" marR="0" rtl="0" algn="l">
              <a:lnSpc>
                <a:spcPct val="100000"/>
              </a:lnSpc>
              <a:spcBef>
                <a:spcPts val="27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Confidence Course</a:t>
            </a:r>
            <a:endParaRPr b="0" i="0" sz="2000" u="none" cap="none" strike="noStrike">
              <a:solidFill>
                <a:srgbClr val="000066"/>
              </a:solidFill>
              <a:latin typeface="Arial"/>
              <a:ea typeface="Arial"/>
              <a:cs typeface="Arial"/>
              <a:sym typeface="Arial"/>
            </a:endParaRPr>
          </a:p>
          <a:p>
            <a:pPr indent="-270667" lvl="1" marL="254792" marR="0" rtl="0" algn="l">
              <a:lnSpc>
                <a:spcPct val="100000"/>
              </a:lnSpc>
              <a:spcBef>
                <a:spcPts val="27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Tarzan Course</a:t>
            </a:r>
            <a:endParaRPr b="0" i="0" sz="2000" u="none" cap="none" strike="noStrike">
              <a:solidFill>
                <a:srgbClr val="000066"/>
              </a:solidFill>
              <a:latin typeface="Arial"/>
              <a:ea typeface="Arial"/>
              <a:cs typeface="Arial"/>
              <a:sym typeface="Arial"/>
            </a:endParaRPr>
          </a:p>
          <a:p>
            <a:pPr indent="-270667" lvl="1" marL="254792" marR="0" rtl="0" algn="l">
              <a:lnSpc>
                <a:spcPct val="100000"/>
              </a:lnSpc>
              <a:spcBef>
                <a:spcPts val="27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Combat Course</a:t>
            </a:r>
            <a:endParaRPr b="0" i="0" sz="2000" u="none" cap="none" strike="noStrike">
              <a:solidFill>
                <a:srgbClr val="000066"/>
              </a:solidFill>
              <a:latin typeface="Arial"/>
              <a:ea typeface="Arial"/>
              <a:cs typeface="Arial"/>
              <a:sym typeface="Arial"/>
            </a:endParaRPr>
          </a:p>
          <a:p>
            <a:pPr indent="-270667" lvl="1" marL="254792" marR="0" rtl="0" algn="l">
              <a:lnSpc>
                <a:spcPct val="100000"/>
              </a:lnSpc>
              <a:spcBef>
                <a:spcPts val="27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Leadership Evaluation</a:t>
            </a:r>
            <a:endParaRPr b="0" i="0" sz="2000" u="none" cap="none" strike="noStrike">
              <a:solidFill>
                <a:srgbClr val="000066"/>
              </a:solidFill>
              <a:latin typeface="Arial"/>
              <a:ea typeface="Arial"/>
              <a:cs typeface="Arial"/>
              <a:sym typeface="Arial"/>
            </a:endParaRPr>
          </a:p>
        </p:txBody>
      </p:sp>
      <p:pic>
        <p:nvPicPr>
          <p:cNvPr id="296" name="Google Shape;296;g1bcc8436ea0_2_0"/>
          <p:cNvPicPr preferRelativeResize="0"/>
          <p:nvPr/>
        </p:nvPicPr>
        <p:blipFill rotWithShape="1">
          <a:blip r:embed="rId3">
            <a:alphaModFix/>
          </a:blip>
          <a:srcRect b="0" l="0" r="0" t="0"/>
          <a:stretch/>
        </p:blipFill>
        <p:spPr>
          <a:xfrm>
            <a:off x="4656375" y="2291500"/>
            <a:ext cx="2445700" cy="1627500"/>
          </a:xfrm>
          <a:prstGeom prst="rect">
            <a:avLst/>
          </a:prstGeom>
          <a:noFill/>
          <a:ln cap="flat" cmpd="sng" w="28575">
            <a:solidFill>
              <a:schemeClr val="dk1"/>
            </a:solidFill>
            <a:prstDash val="solid"/>
            <a:round/>
            <a:headEnd len="sm" w="sm" type="none"/>
            <a:tailEnd len="sm" w="sm" type="none"/>
          </a:ln>
        </p:spPr>
      </p:pic>
      <p:pic>
        <p:nvPicPr>
          <p:cNvPr id="297" name="Google Shape;297;g1bcc8436ea0_2_0"/>
          <p:cNvPicPr preferRelativeResize="0"/>
          <p:nvPr/>
        </p:nvPicPr>
        <p:blipFill rotWithShape="1">
          <a:blip r:embed="rId4">
            <a:alphaModFix/>
          </a:blip>
          <a:srcRect b="0" l="0" r="0" t="0"/>
          <a:stretch/>
        </p:blipFill>
        <p:spPr>
          <a:xfrm>
            <a:off x="4656375" y="4147400"/>
            <a:ext cx="2445700" cy="2324078"/>
          </a:xfrm>
          <a:prstGeom prst="rect">
            <a:avLst/>
          </a:prstGeom>
          <a:noFill/>
          <a:ln cap="flat" cmpd="sng" w="28575">
            <a:solidFill>
              <a:schemeClr val="dk1"/>
            </a:solidFill>
            <a:prstDash val="solid"/>
            <a:round/>
            <a:headEnd len="sm" w="sm" type="none"/>
            <a:tailEnd len="sm" w="sm" type="none"/>
          </a:ln>
        </p:spPr>
      </p:pic>
      <p:pic>
        <p:nvPicPr>
          <p:cNvPr id="298" name="Google Shape;298;g1bcc8436ea0_2_0"/>
          <p:cNvPicPr preferRelativeResize="0"/>
          <p:nvPr/>
        </p:nvPicPr>
        <p:blipFill rotWithShape="1">
          <a:blip r:embed="rId5">
            <a:alphaModFix/>
          </a:blip>
          <a:srcRect b="0" l="0" r="0" t="0"/>
          <a:stretch/>
        </p:blipFill>
        <p:spPr>
          <a:xfrm>
            <a:off x="7239013" y="2298317"/>
            <a:ext cx="1743075" cy="2619375"/>
          </a:xfrm>
          <a:prstGeom prst="rect">
            <a:avLst/>
          </a:prstGeom>
          <a:noFill/>
          <a:ln cap="flat" cmpd="sng" w="28575">
            <a:solidFill>
              <a:schemeClr val="dk1"/>
            </a:solidFill>
            <a:prstDash val="solid"/>
            <a:round/>
            <a:headEnd len="sm" w="sm" type="none"/>
            <a:tailEnd len="sm" w="sm" type="none"/>
          </a:ln>
        </p:spPr>
      </p:pic>
      <p:sp>
        <p:nvSpPr>
          <p:cNvPr id="299" name="Google Shape;299;g1bcc8436ea0_2_0"/>
          <p:cNvSpPr txBox="1"/>
          <p:nvPr>
            <p:ph type="title"/>
          </p:nvPr>
        </p:nvSpPr>
        <p:spPr>
          <a:xfrm>
            <a:off x="457200" y="274645"/>
            <a:ext cx="8229600" cy="626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Leatherneck</a:t>
            </a:r>
            <a:endParaRPr i="0" sz="36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g2a29d6ce5f4_0_578"/>
          <p:cNvSpPr txBox="1"/>
          <p:nvPr/>
        </p:nvSpPr>
        <p:spPr>
          <a:xfrm>
            <a:off x="457200" y="272605"/>
            <a:ext cx="8229600" cy="657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Internships</a:t>
            </a:r>
            <a:endParaRPr b="0" i="0" sz="1000" u="none" cap="none" strike="noStrike">
              <a:solidFill>
                <a:srgbClr val="000000"/>
              </a:solidFill>
              <a:latin typeface="Arial"/>
              <a:ea typeface="Arial"/>
              <a:cs typeface="Arial"/>
              <a:sym typeface="Arial"/>
            </a:endParaRPr>
          </a:p>
        </p:txBody>
      </p:sp>
      <p:sp>
        <p:nvSpPr>
          <p:cNvPr id="308" name="Google Shape;308;g2a29d6ce5f4_0_578"/>
          <p:cNvSpPr/>
          <p:nvPr/>
        </p:nvSpPr>
        <p:spPr>
          <a:xfrm>
            <a:off x="1208088" y="2319338"/>
            <a:ext cx="6858000" cy="369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58"/>
              </a:buClr>
              <a:buSzPts val="1800"/>
              <a:buFont typeface="Arial Narrow"/>
              <a:buNone/>
            </a:pPr>
            <a:r>
              <a:t/>
            </a:r>
            <a:endParaRPr b="1" i="0" sz="1800" u="none" cap="none" strike="noStrike">
              <a:solidFill>
                <a:srgbClr val="000000"/>
              </a:solidFill>
              <a:latin typeface="Times New Roman"/>
              <a:ea typeface="Times New Roman"/>
              <a:cs typeface="Times New Roman"/>
              <a:sym typeface="Times New Roman"/>
            </a:endParaRPr>
          </a:p>
        </p:txBody>
      </p:sp>
      <p:sp>
        <p:nvSpPr>
          <p:cNvPr id="309" name="Google Shape;309;g2a29d6ce5f4_0_578"/>
          <p:cNvSpPr txBox="1"/>
          <p:nvPr/>
        </p:nvSpPr>
        <p:spPr>
          <a:xfrm>
            <a:off x="1279525" y="1962150"/>
            <a:ext cx="6458100" cy="3486300"/>
          </a:xfrm>
          <a:prstGeom prst="rect">
            <a:avLst/>
          </a:prstGeom>
          <a:noFill/>
          <a:ln>
            <a:noFill/>
          </a:ln>
        </p:spPr>
        <p:txBody>
          <a:bodyPr anchorCtr="0" anchor="t" bIns="45700" lIns="91425" spcFirstLastPara="1" rIns="91425" wrap="square" tIns="45700">
            <a:noAutofit/>
          </a:bodyPr>
          <a:lstStyle/>
          <a:p>
            <a:pPr indent="-209550" lvl="0" marL="342900" marR="0" rtl="0" algn="l">
              <a:lnSpc>
                <a:spcPct val="100000"/>
              </a:lnSpc>
              <a:spcBef>
                <a:spcPts val="0"/>
              </a:spcBef>
              <a:spcAft>
                <a:spcPts val="0"/>
              </a:spcAft>
              <a:buClr>
                <a:srgbClr val="000058"/>
              </a:buClr>
              <a:buSzPts val="2100"/>
              <a:buFont typeface="Arial Narrow"/>
              <a:buNone/>
            </a:pPr>
            <a:r>
              <a:t/>
            </a:r>
            <a:endParaRPr b="1" i="0" sz="2100" u="none" cap="none" strike="noStrike">
              <a:solidFill>
                <a:srgbClr val="000058"/>
              </a:solidFill>
              <a:latin typeface="Arial"/>
              <a:ea typeface="Arial"/>
              <a:cs typeface="Arial"/>
              <a:sym typeface="Arial"/>
            </a:endParaRPr>
          </a:p>
          <a:p>
            <a:pPr indent="-209550" lvl="0" marL="342900" marR="0" rtl="0" algn="l">
              <a:lnSpc>
                <a:spcPct val="100000"/>
              </a:lnSpc>
              <a:spcBef>
                <a:spcPts val="420"/>
              </a:spcBef>
              <a:spcAft>
                <a:spcPts val="0"/>
              </a:spcAft>
              <a:buClr>
                <a:srgbClr val="000058"/>
              </a:buClr>
              <a:buSzPts val="2100"/>
              <a:buFont typeface="Arial Narrow"/>
              <a:buNone/>
            </a:pPr>
            <a:r>
              <a:t/>
            </a:r>
            <a:endParaRPr b="1" i="0" sz="2100" u="none" cap="none" strike="noStrike">
              <a:solidFill>
                <a:srgbClr val="000058"/>
              </a:solidFill>
              <a:latin typeface="Arial"/>
              <a:ea typeface="Arial"/>
              <a:cs typeface="Arial"/>
              <a:sym typeface="Arial"/>
            </a:endParaRPr>
          </a:p>
        </p:txBody>
      </p:sp>
      <p:sp>
        <p:nvSpPr>
          <p:cNvPr id="310" name="Google Shape;310;g2a29d6ce5f4_0_578"/>
          <p:cNvSpPr/>
          <p:nvPr/>
        </p:nvSpPr>
        <p:spPr>
          <a:xfrm>
            <a:off x="286073" y="1160920"/>
            <a:ext cx="8877300" cy="5016900"/>
          </a:xfrm>
          <a:prstGeom prst="rect">
            <a:avLst/>
          </a:prstGeom>
          <a:noFill/>
          <a:ln>
            <a:noFill/>
          </a:ln>
        </p:spPr>
        <p:txBody>
          <a:bodyPr anchorCtr="0" anchor="t" bIns="45700" lIns="91425" spcFirstLastPara="1" rIns="91425" wrap="square" tIns="45700">
            <a:noAutofit/>
          </a:bodyPr>
          <a:lstStyle/>
          <a:p>
            <a:pPr indent="-273050" lvl="1" marL="342900" marR="0" rtl="0" algn="l">
              <a:lnSpc>
                <a:spcPct val="100000"/>
              </a:lnSpc>
              <a:spcBef>
                <a:spcPts val="0"/>
              </a:spcBef>
              <a:spcAft>
                <a:spcPts val="0"/>
              </a:spcAft>
              <a:buClr>
                <a:srgbClr val="000066"/>
              </a:buClr>
              <a:buSzPts val="1600"/>
              <a:buFont typeface="Noto Sans"/>
              <a:buChar char="▪"/>
            </a:pPr>
            <a:r>
              <a:rPr lang="en-US" sz="1600">
                <a:solidFill>
                  <a:srgbClr val="000058"/>
                </a:solidFill>
              </a:rPr>
              <a:t>Every internship must be sponsored by a USNA faculty member and approved by the Superintendent’s Review Panel.  Only one internship per MIDN per summer is authorized. </a:t>
            </a:r>
            <a:endParaRPr sz="1600">
              <a:solidFill>
                <a:srgbClr val="000058"/>
              </a:solidFill>
            </a:endParaRPr>
          </a:p>
          <a:p>
            <a:pPr indent="0" lvl="0" marL="914400" marR="0" rtl="0" algn="l">
              <a:lnSpc>
                <a:spcPct val="100000"/>
              </a:lnSpc>
              <a:spcBef>
                <a:spcPts val="0"/>
              </a:spcBef>
              <a:spcAft>
                <a:spcPts val="0"/>
              </a:spcAft>
              <a:buNone/>
            </a:pPr>
            <a:r>
              <a:t/>
            </a:r>
            <a:endParaRPr sz="1600">
              <a:solidFill>
                <a:srgbClr val="000058"/>
              </a:solidFill>
            </a:endParaRPr>
          </a:p>
          <a:p>
            <a:pPr indent="-273050" lvl="1" marL="342900" marR="0" rtl="0" algn="l">
              <a:lnSpc>
                <a:spcPct val="100000"/>
              </a:lnSpc>
              <a:spcBef>
                <a:spcPts val="0"/>
              </a:spcBef>
              <a:spcAft>
                <a:spcPts val="0"/>
              </a:spcAft>
              <a:buClr>
                <a:srgbClr val="000066"/>
              </a:buClr>
              <a:buSzPts val="1600"/>
              <a:buFont typeface="Noto Sans"/>
              <a:buChar char="▪"/>
            </a:pPr>
            <a:r>
              <a:rPr lang="en-US" sz="1600">
                <a:solidFill>
                  <a:srgbClr val="000058"/>
                </a:solidFill>
              </a:rPr>
              <a:t>The above guidance applies even if the internship will be executed in lieu of leave and/or at a midshipman's expense.  Midshipmen may not arrange internships outside of the formal USNA approval process – this includes with your Congressman. Any questions:  Contact Prof Shade, Internship Program Coordinator, </a:t>
            </a:r>
            <a:endParaRPr sz="1600">
              <a:solidFill>
                <a:srgbClr val="000058"/>
              </a:solidFill>
            </a:endParaRPr>
          </a:p>
          <a:p>
            <a:pPr indent="0" lvl="0" marL="914400" marR="0" rtl="0" algn="l">
              <a:lnSpc>
                <a:spcPct val="100000"/>
              </a:lnSpc>
              <a:spcBef>
                <a:spcPts val="0"/>
              </a:spcBef>
              <a:spcAft>
                <a:spcPts val="0"/>
              </a:spcAft>
              <a:buNone/>
            </a:pPr>
            <a:r>
              <a:t/>
            </a:r>
            <a:endParaRPr sz="1600">
              <a:solidFill>
                <a:srgbClr val="000058"/>
              </a:solidFill>
            </a:endParaRPr>
          </a:p>
          <a:p>
            <a:pPr indent="-273050" lvl="1" marL="342900" marR="0" rtl="0" algn="l">
              <a:lnSpc>
                <a:spcPct val="100000"/>
              </a:lnSpc>
              <a:spcBef>
                <a:spcPts val="0"/>
              </a:spcBef>
              <a:spcAft>
                <a:spcPts val="0"/>
              </a:spcAft>
              <a:buClr>
                <a:srgbClr val="000066"/>
              </a:buClr>
              <a:buSzPts val="1600"/>
              <a:buFont typeface="Noto Sans"/>
              <a:buChar char="▪"/>
            </a:pPr>
            <a:r>
              <a:rPr lang="en-US" sz="1600">
                <a:solidFill>
                  <a:srgbClr val="000058"/>
                </a:solidFill>
              </a:rPr>
              <a:t>Review the </a:t>
            </a:r>
            <a:r>
              <a:rPr lang="en-US" sz="1600">
                <a:solidFill>
                  <a:srgbClr val="000058"/>
                </a:solidFill>
                <a:uFill>
                  <a:noFill/>
                </a:uFill>
                <a:hlinkClick r:id="rId3">
                  <a:extLst>
                    <a:ext uri="{A12FA001-AC4F-418D-AE19-62706E023703}">
                      <ahyp:hlinkClr val="tx"/>
                    </a:ext>
                  </a:extLst>
                </a:hlinkClick>
              </a:rPr>
              <a:t>list of 2024 internships</a:t>
            </a:r>
            <a:r>
              <a:rPr lang="en-US" sz="1600">
                <a:solidFill>
                  <a:srgbClr val="000058"/>
                </a:solidFill>
              </a:rPr>
              <a:t>. Contact the faculty POCs for details on eligibility criteria, available projects, and funding. Maintain communication with the faculty internship POC concerning your summer plans.</a:t>
            </a:r>
            <a:endParaRPr sz="1600">
              <a:solidFill>
                <a:srgbClr val="000058"/>
              </a:solidFill>
            </a:endParaRPr>
          </a:p>
          <a:p>
            <a:pPr indent="0" lvl="0" marL="914400" marR="0" rtl="0" algn="l">
              <a:lnSpc>
                <a:spcPct val="100000"/>
              </a:lnSpc>
              <a:spcBef>
                <a:spcPts val="0"/>
              </a:spcBef>
              <a:spcAft>
                <a:spcPts val="0"/>
              </a:spcAft>
              <a:buNone/>
            </a:pPr>
            <a:r>
              <a:t/>
            </a:r>
            <a:endParaRPr sz="1600">
              <a:solidFill>
                <a:srgbClr val="000058"/>
              </a:solidFill>
            </a:endParaRPr>
          </a:p>
          <a:p>
            <a:pPr indent="-273050" lvl="1" marL="342900" marR="0" rtl="0" algn="l">
              <a:lnSpc>
                <a:spcPct val="100000"/>
              </a:lnSpc>
              <a:spcBef>
                <a:spcPts val="0"/>
              </a:spcBef>
              <a:spcAft>
                <a:spcPts val="0"/>
              </a:spcAft>
              <a:buClr>
                <a:srgbClr val="000066"/>
              </a:buClr>
              <a:buSzPts val="1600"/>
              <a:buFont typeface="Noto Sans"/>
              <a:buChar char="▪"/>
            </a:pPr>
            <a:r>
              <a:rPr lang="en-US" sz="1600">
                <a:solidFill>
                  <a:srgbClr val="000058"/>
                </a:solidFill>
              </a:rPr>
              <a:t>You must possess a personal credit card to participate in a funded internship.  Travel will be on orders.  Reimbursement is through DTS.</a:t>
            </a:r>
            <a:endParaRPr sz="1600">
              <a:solidFill>
                <a:srgbClr val="000058"/>
              </a:solidFill>
            </a:endParaRPr>
          </a:p>
          <a:p>
            <a:pPr indent="0" lvl="0" marL="914400" marR="0" rtl="0" algn="l">
              <a:lnSpc>
                <a:spcPct val="100000"/>
              </a:lnSpc>
              <a:spcBef>
                <a:spcPts val="0"/>
              </a:spcBef>
              <a:spcAft>
                <a:spcPts val="0"/>
              </a:spcAft>
              <a:buNone/>
            </a:pPr>
            <a:r>
              <a:t/>
            </a:r>
            <a:endParaRPr sz="1600">
              <a:solidFill>
                <a:srgbClr val="000058"/>
              </a:solidFill>
            </a:endParaRPr>
          </a:p>
          <a:p>
            <a:pPr indent="-273050" lvl="1" marL="342900" marR="0" rtl="0" algn="l">
              <a:lnSpc>
                <a:spcPct val="100000"/>
              </a:lnSpc>
              <a:spcBef>
                <a:spcPts val="0"/>
              </a:spcBef>
              <a:spcAft>
                <a:spcPts val="0"/>
              </a:spcAft>
              <a:buClr>
                <a:srgbClr val="000066"/>
              </a:buClr>
              <a:buSzPts val="1600"/>
              <a:buFont typeface="Noto Sans"/>
              <a:buChar char="▪"/>
            </a:pPr>
            <a:r>
              <a:rPr lang="en-US" sz="1600">
                <a:solidFill>
                  <a:srgbClr val="000058"/>
                </a:solidFill>
              </a:rPr>
              <a:t>Lodging for local, commutable internships will reside in Bancroft Hall. Consult the Internship Business Rules for more information. </a:t>
            </a:r>
            <a:endParaRPr sz="1600">
              <a:solidFill>
                <a:srgbClr val="000058"/>
              </a:solidFill>
            </a:endParaRPr>
          </a:p>
          <a:p>
            <a:pPr indent="0" lvl="0" marL="914400" marR="0" rtl="0" algn="l">
              <a:lnSpc>
                <a:spcPct val="100000"/>
              </a:lnSpc>
              <a:spcBef>
                <a:spcPts val="0"/>
              </a:spcBef>
              <a:spcAft>
                <a:spcPts val="0"/>
              </a:spcAft>
              <a:buNone/>
            </a:pPr>
            <a:r>
              <a:t/>
            </a:r>
            <a:endParaRPr sz="1600">
              <a:solidFill>
                <a:srgbClr val="000058"/>
              </a:solidFill>
            </a:endParaRPr>
          </a:p>
          <a:p>
            <a:pPr indent="-273050" lvl="1" marL="342900" marR="0" rtl="0" algn="l">
              <a:lnSpc>
                <a:spcPct val="100000"/>
              </a:lnSpc>
              <a:spcBef>
                <a:spcPts val="0"/>
              </a:spcBef>
              <a:spcAft>
                <a:spcPts val="0"/>
              </a:spcAft>
              <a:buClr>
                <a:srgbClr val="000066"/>
              </a:buClr>
              <a:buSzPts val="1600"/>
              <a:buFont typeface="Noto Sans"/>
              <a:buChar char="▪"/>
            </a:pPr>
            <a:r>
              <a:rPr lang="en-US" sz="1600">
                <a:solidFill>
                  <a:srgbClr val="000058"/>
                </a:solidFill>
              </a:rPr>
              <a:t>Independent travel to/from internships is NOT authorized. </a:t>
            </a:r>
            <a:endParaRPr sz="1600">
              <a:solidFill>
                <a:srgbClr val="000058"/>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g2a29d6ce5f4_0_588"/>
          <p:cNvSpPr txBox="1"/>
          <p:nvPr>
            <p:ph type="title"/>
          </p:nvPr>
        </p:nvSpPr>
        <p:spPr>
          <a:xfrm>
            <a:off x="457200" y="274645"/>
            <a:ext cx="8229600" cy="626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Medical Screening</a:t>
            </a:r>
            <a:endParaRPr/>
          </a:p>
        </p:txBody>
      </p:sp>
      <p:sp>
        <p:nvSpPr>
          <p:cNvPr id="318" name="Google Shape;318;g2a29d6ce5f4_0_588"/>
          <p:cNvSpPr txBox="1"/>
          <p:nvPr/>
        </p:nvSpPr>
        <p:spPr>
          <a:xfrm>
            <a:off x="293822" y="1160302"/>
            <a:ext cx="8610600" cy="46482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lang="en-US" sz="2000" u="sng">
                <a:solidFill>
                  <a:srgbClr val="000058"/>
                </a:solidFill>
              </a:rPr>
              <a:t>Required</a:t>
            </a:r>
            <a:endParaRPr sz="2000" u="sng">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Aviation / Submarine / OCONUS / Spec War Cruises</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PROTRAMID</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Outdoor Leadership Training/ Northern Tier/Philmont</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Leatherneck/RECON/MARSOC/MAGTF/MCIWS/RTAP/MTX</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EOD/SEAL PTE</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During the two weeks after Spring Break</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Class Training Officer or PTE Manager will be in contact following Spring Break with more info</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u="sng">
                <a:solidFill>
                  <a:srgbClr val="000058"/>
                </a:solidFill>
              </a:rPr>
              <a:t>Medical Forms:</a:t>
            </a:r>
            <a:endParaRPr sz="2000" u="sng">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uFill>
                  <a:noFill/>
                </a:uFill>
                <a:hlinkClick r:id="rId3">
                  <a:extLst>
                    <a:ext uri="{A12FA001-AC4F-418D-AE19-62706E023703}">
                      <ahyp:hlinkClr val="tx"/>
                    </a:ext>
                  </a:extLst>
                </a:hlinkClick>
              </a:rPr>
              <a:t>Summer Training Medical Forms</a:t>
            </a:r>
            <a:r>
              <a:rPr lang="en-US" sz="2000">
                <a:solidFill>
                  <a:srgbClr val="000058"/>
                </a:solidFill>
              </a:rPr>
              <a:t> (Summer Training INTRANET site)</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u="sng">
                <a:solidFill>
                  <a:srgbClr val="000058"/>
                </a:solidFill>
              </a:rPr>
              <a:t>PRK</a:t>
            </a:r>
            <a:endParaRPr sz="2000" u="sng">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Recovery timeline works with training</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Approval required from Optometry for certain cruise/PTE</a:t>
            </a:r>
            <a:endParaRPr b="1" i="0" sz="1700" u="none" cap="none" strike="noStrike">
              <a:solidFill>
                <a:srgbClr val="000066"/>
              </a:solidFill>
              <a:latin typeface="Arial"/>
              <a:ea typeface="Arial"/>
              <a:cs typeface="Arial"/>
              <a:sym typeface="Arial"/>
            </a:endParaRPr>
          </a:p>
          <a:p>
            <a:pPr indent="0" lvl="0" marL="0" marR="0" rtl="0" algn="l">
              <a:lnSpc>
                <a:spcPct val="100000"/>
              </a:lnSpc>
              <a:spcBef>
                <a:spcPts val="280"/>
              </a:spcBef>
              <a:spcAft>
                <a:spcPts val="0"/>
              </a:spcAft>
              <a:buClr>
                <a:srgbClr val="000000"/>
              </a:buClr>
              <a:buSzPts val="1400"/>
              <a:buFont typeface="Arial"/>
              <a:buNone/>
            </a:pPr>
            <a:r>
              <a:t/>
            </a:r>
            <a:endParaRPr b="1" i="0" sz="1400" u="none" cap="none" strike="noStrike">
              <a:solidFill>
                <a:srgbClr val="000066"/>
              </a:solidFill>
              <a:latin typeface="Arial"/>
              <a:ea typeface="Arial"/>
              <a:cs typeface="Arial"/>
              <a:sym typeface="Arial"/>
            </a:endParaRPr>
          </a:p>
          <a:p>
            <a:pPr indent="0" lvl="0" marL="0" marR="0" rtl="0" algn="l">
              <a:lnSpc>
                <a:spcPct val="100000"/>
              </a:lnSpc>
              <a:spcBef>
                <a:spcPts val="360"/>
              </a:spcBef>
              <a:spcAft>
                <a:spcPts val="0"/>
              </a:spcAft>
              <a:buClr>
                <a:srgbClr val="000000"/>
              </a:buClr>
              <a:buSzPts val="1800"/>
              <a:buFont typeface="Arial"/>
              <a:buNone/>
            </a:pPr>
            <a:r>
              <a:t/>
            </a:r>
            <a:endParaRPr b="1" i="0" sz="1800" u="none" cap="none" strike="noStrike">
              <a:solidFill>
                <a:srgbClr val="000066"/>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g2a29d6ce5f4_0_595"/>
          <p:cNvSpPr txBox="1"/>
          <p:nvPr>
            <p:ph type="title"/>
          </p:nvPr>
        </p:nvSpPr>
        <p:spPr>
          <a:xfrm>
            <a:off x="457200" y="274645"/>
            <a:ext cx="8229600" cy="645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Aviation Physiology </a:t>
            </a:r>
            <a:endParaRPr/>
          </a:p>
        </p:txBody>
      </p:sp>
      <p:sp>
        <p:nvSpPr>
          <p:cNvPr id="326" name="Google Shape;326;g2a29d6ce5f4_0_595"/>
          <p:cNvSpPr txBox="1"/>
          <p:nvPr>
            <p:ph idx="1" type="body"/>
          </p:nvPr>
        </p:nvSpPr>
        <p:spPr>
          <a:xfrm>
            <a:off x="292558" y="1158874"/>
            <a:ext cx="8610600" cy="47988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Required for Aviation Fleet Cruises &amp; PROTRAMID</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NOT Aviation Internships or SWO(N) Cruises</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Dates: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23Mar &amp; 06Apr: Pre-Brief &amp; Academic Lecture at USNA</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08Apr - 02May: Training at NAS Patuxent River, MD</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Backup Date: 20MAY</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Prior to attending training at Pax River, you must:</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Complete the classroom pre-training at USNA </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Receive a signed “Up-Chit” from Medical</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Sign up for an Av Phys date via MIDS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Not medicate in the 24 hours prior to training (includes prescription and OTC)</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Details/direction to follow from the Training Department</a:t>
            </a:r>
            <a:endParaRPr/>
          </a:p>
          <a:p>
            <a:pPr indent="-190500" lvl="0" marL="342900" rtl="0" algn="l">
              <a:lnSpc>
                <a:spcPct val="100000"/>
              </a:lnSpc>
              <a:spcBef>
                <a:spcPts val="480"/>
              </a:spcBef>
              <a:spcAft>
                <a:spcPts val="0"/>
              </a:spcAft>
              <a:buClr>
                <a:srgbClr val="000058"/>
              </a:buClr>
              <a:buSzPts val="2400"/>
              <a:buFont typeface="Noto Sans Symbols"/>
              <a:buNone/>
            </a:pPr>
            <a:r>
              <a:t/>
            </a:r>
            <a:endParaRPr sz="2400">
              <a:solidFill>
                <a:srgbClr val="000066"/>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g2a29d6ce5f4_0_602"/>
          <p:cNvSpPr txBox="1"/>
          <p:nvPr>
            <p:ph type="ctrTitle"/>
          </p:nvPr>
        </p:nvSpPr>
        <p:spPr>
          <a:xfrm>
            <a:off x="903288" y="2611438"/>
            <a:ext cx="7772400" cy="1470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a:t>Summer Training</a:t>
            </a:r>
            <a:br>
              <a:rPr lang="en-US"/>
            </a:br>
            <a:r>
              <a:rPr lang="en-US"/>
              <a:t>Assignments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g2a29d6ce5f4_0_608"/>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45" name="Google Shape;345;g2a29d6ce5f4_0_608"/>
          <p:cNvSpPr txBox="1"/>
          <p:nvPr>
            <p:ph type="title"/>
          </p:nvPr>
        </p:nvSpPr>
        <p:spPr>
          <a:xfrm>
            <a:off x="457200" y="274645"/>
            <a:ext cx="8229600" cy="636000"/>
          </a:xfrm>
          <a:prstGeom prst="rect">
            <a:avLst/>
          </a:prstGeom>
          <a:noFill/>
          <a:ln>
            <a:noFill/>
          </a:ln>
        </p:spPr>
        <p:txBody>
          <a:bodyPr anchorCtr="0" anchor="t" bIns="46025" lIns="92075" spcFirstLastPara="1" rIns="92075" wrap="square" tIns="46025">
            <a:noAutofit/>
          </a:bodyPr>
          <a:lstStyle/>
          <a:p>
            <a:pPr indent="0" lvl="0" marL="0" rtl="0" algn="ctr">
              <a:lnSpc>
                <a:spcPct val="100000"/>
              </a:lnSpc>
              <a:spcBef>
                <a:spcPts val="0"/>
              </a:spcBef>
              <a:spcAft>
                <a:spcPts val="0"/>
              </a:spcAft>
              <a:buSzPts val="1400"/>
              <a:buNone/>
            </a:pPr>
            <a:r>
              <a:rPr lang="en-US" sz="3600"/>
              <a:t>MIDS Preference Module</a:t>
            </a:r>
            <a:endParaRPr/>
          </a:p>
        </p:txBody>
      </p:sp>
      <p:sp>
        <p:nvSpPr>
          <p:cNvPr id="346" name="Google Shape;346;g2a29d6ce5f4_0_608"/>
          <p:cNvSpPr txBox="1"/>
          <p:nvPr>
            <p:ph idx="1" type="body"/>
          </p:nvPr>
        </p:nvSpPr>
        <p:spPr>
          <a:xfrm>
            <a:off x="292531" y="1159987"/>
            <a:ext cx="8686800" cy="3228900"/>
          </a:xfrm>
          <a:prstGeom prst="rect">
            <a:avLst/>
          </a:prstGeom>
          <a:noFill/>
          <a:ln>
            <a:noFill/>
          </a:ln>
        </p:spPr>
        <p:txBody>
          <a:bodyPr anchorCtr="0" anchor="t" bIns="46025" lIns="92075" spcFirstLastPara="1" rIns="92075" wrap="square" tIns="46025">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We review every preference and comment for your class</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Clear and concise comments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Fleet Cruises: block/platform/location</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PTEs: block/event/location (we receive this from the PTE Managers but helps to identify any admin mistakes)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Compelling leave requests: dates/reason/location</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Summer School/NAAA (again helps identifying any oversights)</a:t>
            </a:r>
            <a:endParaRPr/>
          </a:p>
          <a:p>
            <a:pPr indent="0" lvl="0" marL="742950" rtl="0" algn="l">
              <a:lnSpc>
                <a:spcPct val="100000"/>
              </a:lnSpc>
              <a:spcBef>
                <a:spcPts val="1000"/>
              </a:spcBef>
              <a:spcAft>
                <a:spcPts val="0"/>
              </a:spcAft>
              <a:buSzPts val="1800"/>
              <a:buNone/>
            </a:pPr>
            <a:r>
              <a:t/>
            </a:r>
            <a:endParaRPr sz="2000">
              <a:solidFill>
                <a:srgbClr val="000066"/>
              </a:solidFill>
            </a:endParaRPr>
          </a:p>
          <a:p>
            <a:pPr indent="0" lvl="0" marL="0" rtl="0" algn="l">
              <a:lnSpc>
                <a:spcPct val="100000"/>
              </a:lnSpc>
              <a:spcBef>
                <a:spcPts val="400"/>
              </a:spcBef>
              <a:spcAft>
                <a:spcPts val="0"/>
              </a:spcAft>
              <a:buSzPts val="1800"/>
              <a:buNone/>
            </a:pPr>
            <a:r>
              <a:t/>
            </a:r>
            <a:endParaRPr/>
          </a:p>
        </p:txBody>
      </p:sp>
      <p:graphicFrame>
        <p:nvGraphicFramePr>
          <p:cNvPr id="347" name="Google Shape;347;g2a29d6ce5f4_0_608"/>
          <p:cNvGraphicFramePr/>
          <p:nvPr/>
        </p:nvGraphicFramePr>
        <p:xfrm>
          <a:off x="952500" y="4372200"/>
          <a:ext cx="3000000" cy="3000000"/>
        </p:xfrm>
        <a:graphic>
          <a:graphicData uri="http://schemas.openxmlformats.org/drawingml/2006/table">
            <a:tbl>
              <a:tblPr>
                <a:noFill/>
                <a:tableStyleId>{C0506145-6789-4215-ABC9-A441A478F244}</a:tableStyleId>
              </a:tblPr>
              <a:tblGrid>
                <a:gridCol w="1425050"/>
                <a:gridCol w="992100"/>
                <a:gridCol w="1375850"/>
                <a:gridCol w="1041300"/>
                <a:gridCol w="1395500"/>
                <a:gridCol w="1021650"/>
              </a:tblGrid>
              <a:tr h="213375">
                <a:tc gridSpan="2">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3/C Selections</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hMerge="1"/>
                <a:tc gridSpan="2">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2/C Selections</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hMerge="1"/>
                <a:tc gridSpan="2">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1/C Selections</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hMerge="1"/>
              </a:tr>
              <a:tr h="213375">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Fleet</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PTE</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Fleet</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PTE</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Fleet</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PTE</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PROTRAMID</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YPs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YPs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YPs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CSTS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 (N)</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CSTS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 (N)</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CSTS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MAGTF</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Sub</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MAGTF</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Sub</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MAGTF</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USMC PTE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Leatherneck*</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100"/>
                        <a:buFont typeface="Arial"/>
                        <a:buNone/>
                      </a:pPr>
                      <a:r>
                        <a:rPr lang="en-US" sz="1200" u="none" cap="none" strike="noStrike">
                          <a:solidFill>
                            <a:schemeClr val="dk1"/>
                          </a:solidFill>
                        </a:rPr>
                        <a:t>USMC PTE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Aviation</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100"/>
                        <a:buFont typeface="Arial"/>
                        <a:buNone/>
                      </a:pPr>
                      <a:r>
                        <a:rPr lang="en-US" sz="1200" u="none" cap="none" strike="noStrike">
                          <a:solidFill>
                            <a:schemeClr val="dk1"/>
                          </a:solidFill>
                        </a:rPr>
                        <a:t>USMC PTE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a:t>STEM</a:t>
                      </a:r>
                      <a:endParaRPr sz="1200"/>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Leatherneck</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a:t>STEM</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l">
                        <a:lnSpc>
                          <a:spcPct val="100000"/>
                        </a:lnSpc>
                        <a:spcBef>
                          <a:spcPts val="0"/>
                        </a:spcBef>
                        <a:spcAft>
                          <a:spcPts val="0"/>
                        </a:spcAft>
                        <a:buClr>
                          <a:srgbClr val="000000"/>
                        </a:buClr>
                        <a:buSzPts val="14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lang="en-US" sz="1200"/>
                        <a:t>Sum. Seminar</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a:t>Powered Flight</a:t>
                      </a:r>
                      <a:endParaRPr sz="1200"/>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lang="en-US" sz="1200"/>
                        <a:t>Sum. Seminar</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l">
                        <a:lnSpc>
                          <a:spcPct val="100000"/>
                        </a:lnSpc>
                        <a:spcBef>
                          <a:spcPts val="0"/>
                        </a:spcBef>
                        <a:spcAft>
                          <a:spcPts val="0"/>
                        </a:spcAft>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1200"/>
                        <a:t>IWC</a:t>
                      </a:r>
                      <a:endParaRPr sz="1200"/>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l">
                        <a:lnSpc>
                          <a:spcPct val="100000"/>
                        </a:lnSpc>
                        <a:spcBef>
                          <a:spcPts val="0"/>
                        </a:spcBef>
                        <a:spcAft>
                          <a:spcPts val="0"/>
                        </a:spcAft>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1200"/>
                        <a:t>RL (CEC, EDO)</a:t>
                      </a:r>
                      <a:endParaRPr sz="1200"/>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g2a29d6ce5f4_0_621"/>
          <p:cNvSpPr txBox="1"/>
          <p:nvPr>
            <p:ph type="title"/>
          </p:nvPr>
        </p:nvSpPr>
        <p:spPr>
          <a:xfrm>
            <a:off x="457200" y="274645"/>
            <a:ext cx="8229600" cy="6648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US" sz="3600"/>
              <a:t>PTE Supplemental Survey</a:t>
            </a:r>
            <a:endParaRPr sz="3600"/>
          </a:p>
        </p:txBody>
      </p:sp>
      <p:sp>
        <p:nvSpPr>
          <p:cNvPr id="354" name="Google Shape;354;g2a29d6ce5f4_0_621"/>
          <p:cNvSpPr txBox="1"/>
          <p:nvPr>
            <p:ph idx="1" type="body"/>
          </p:nvPr>
        </p:nvSpPr>
        <p:spPr>
          <a:xfrm>
            <a:off x="292525" y="1159975"/>
            <a:ext cx="8394300" cy="3228900"/>
          </a:xfrm>
          <a:prstGeom prst="rect">
            <a:avLst/>
          </a:prstGeom>
          <a:noFill/>
          <a:ln>
            <a:noFill/>
          </a:ln>
        </p:spPr>
        <p:txBody>
          <a:bodyPr anchorCtr="0" anchor="t" bIns="46025" lIns="92075" spcFirstLastPara="1" rIns="92075" wrap="square" tIns="46025">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Required Survey to better delineate PTE preferences</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List up to Six (6) PTEs that you have applied for and the order of preference should you be accepted to all</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Preference helps our office make decisions when selected for multiple PTEs in order to place: </a:t>
            </a:r>
            <a:endParaRPr b="0"/>
          </a:p>
          <a:p>
            <a:pPr indent="457200" lvl="0" marL="1371600" marR="0" rtl="0" algn="l">
              <a:lnSpc>
                <a:spcPct val="100000"/>
              </a:lnSpc>
              <a:spcBef>
                <a:spcPts val="0"/>
              </a:spcBef>
              <a:spcAft>
                <a:spcPts val="0"/>
              </a:spcAft>
              <a:buNone/>
            </a:pPr>
            <a:r>
              <a:rPr b="0" lang="en-US" sz="2000" u="sng"/>
              <a:t>“Right MIDN for the Right Training the First Time”</a:t>
            </a:r>
            <a:endParaRPr b="0" sz="2000" u="sng"/>
          </a:p>
          <a:p>
            <a:pPr indent="-339725" lvl="2" marL="1371600" marR="0" rtl="0" algn="l">
              <a:lnSpc>
                <a:spcPct val="100000"/>
              </a:lnSpc>
              <a:spcBef>
                <a:spcPts val="0"/>
              </a:spcBef>
              <a:spcAft>
                <a:spcPts val="0"/>
              </a:spcAft>
              <a:buClr>
                <a:srgbClr val="000066"/>
              </a:buClr>
              <a:buSzPts val="1750"/>
              <a:buFont typeface="Noto Sans"/>
              <a:buChar char="•"/>
            </a:pPr>
            <a:r>
              <a:rPr b="0" lang="en-US" sz="2000"/>
              <a:t>Helps PTE Managers manage rosters and alternate lists</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Every Change to your schedule in MIDS affects ~3 other MIDN schedules</a:t>
            </a:r>
            <a:endParaRPr b="0" sz="2000"/>
          </a:p>
          <a:p>
            <a:pPr indent="0" lvl="0" marL="914400" marR="0" rtl="0" algn="ctr">
              <a:lnSpc>
                <a:spcPct val="100000"/>
              </a:lnSpc>
              <a:spcBef>
                <a:spcPts val="0"/>
              </a:spcBef>
              <a:spcAft>
                <a:spcPts val="0"/>
              </a:spcAft>
              <a:buNone/>
            </a:pPr>
            <a:r>
              <a:t/>
            </a:r>
            <a:endParaRPr b="0" sz="2000"/>
          </a:p>
          <a:p>
            <a:pPr indent="0" lvl="0" marL="914400" marR="0" rtl="0" algn="ctr">
              <a:lnSpc>
                <a:spcPct val="100000"/>
              </a:lnSpc>
              <a:spcBef>
                <a:spcPts val="0"/>
              </a:spcBef>
              <a:spcAft>
                <a:spcPts val="0"/>
              </a:spcAft>
              <a:buNone/>
            </a:pPr>
            <a:r>
              <a:rPr b="0" lang="en-US" sz="2000"/>
              <a:t>KNOW YOUR REQUIREMENTS</a:t>
            </a:r>
            <a:endParaRPr b="0" sz="2000"/>
          </a:p>
          <a:p>
            <a:pPr indent="0" lvl="0" marL="914400" marR="0" rtl="0" algn="ctr">
              <a:lnSpc>
                <a:spcPct val="100000"/>
              </a:lnSpc>
              <a:spcBef>
                <a:spcPts val="0"/>
              </a:spcBef>
              <a:spcAft>
                <a:spcPts val="0"/>
              </a:spcAft>
              <a:buNone/>
            </a:pPr>
            <a:r>
              <a:rPr b="0" lang="en-US" sz="2000"/>
              <a:t>KNOW YOUR PREFERENCES</a:t>
            </a:r>
            <a:endParaRPr b="0" sz="2000"/>
          </a:p>
          <a:p>
            <a:pPr indent="0" lvl="0" marL="914400" marR="0" rtl="0" algn="ctr">
              <a:lnSpc>
                <a:spcPct val="100000"/>
              </a:lnSpc>
              <a:spcBef>
                <a:spcPts val="0"/>
              </a:spcBef>
              <a:spcAft>
                <a:spcPts val="0"/>
              </a:spcAft>
              <a:buNone/>
            </a:pPr>
            <a:r>
              <a:rPr b="0" lang="en-US" sz="2000"/>
              <a:t>KNOW YOUR SCHEDULE</a:t>
            </a:r>
            <a:endParaRPr sz="1800">
              <a:solidFill>
                <a:srgbClr val="000066"/>
              </a:solidFill>
            </a:endParaRPr>
          </a:p>
          <a:p>
            <a:pPr indent="0" lvl="0" marL="457200" marR="0" rtl="0" algn="l">
              <a:lnSpc>
                <a:spcPct val="100000"/>
              </a:lnSpc>
              <a:spcBef>
                <a:spcPts val="0"/>
              </a:spcBef>
              <a:spcAft>
                <a:spcPts val="0"/>
              </a:spcAft>
              <a:buNone/>
            </a:pPr>
            <a:r>
              <a:t/>
            </a:r>
            <a:endParaRPr sz="1800">
              <a:solidFill>
                <a:srgbClr val="000066"/>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g2a29d6ce5f4_0_627"/>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66" name="Google Shape;366;g2a29d6ce5f4_0_627"/>
          <p:cNvSpPr txBox="1"/>
          <p:nvPr>
            <p:ph type="title"/>
          </p:nvPr>
        </p:nvSpPr>
        <p:spPr>
          <a:xfrm>
            <a:off x="457200" y="274645"/>
            <a:ext cx="8229600" cy="626100"/>
          </a:xfrm>
          <a:prstGeom prst="rect">
            <a:avLst/>
          </a:prstGeom>
          <a:noFill/>
          <a:ln>
            <a:noFill/>
          </a:ln>
        </p:spPr>
        <p:txBody>
          <a:bodyPr anchorCtr="0" anchor="t" bIns="46025" lIns="92075" spcFirstLastPara="1" rIns="92075" wrap="square" tIns="46025">
            <a:noAutofit/>
          </a:bodyPr>
          <a:lstStyle/>
          <a:p>
            <a:pPr indent="0" lvl="0" marL="0" rtl="0" algn="ctr">
              <a:lnSpc>
                <a:spcPct val="100000"/>
              </a:lnSpc>
              <a:spcBef>
                <a:spcPts val="0"/>
              </a:spcBef>
              <a:spcAft>
                <a:spcPts val="0"/>
              </a:spcAft>
              <a:buSzPts val="1400"/>
              <a:buNone/>
            </a:pPr>
            <a:r>
              <a:rPr lang="en-US" sz="3600"/>
              <a:t>Good Comments</a:t>
            </a:r>
            <a:endParaRPr/>
          </a:p>
        </p:txBody>
      </p:sp>
      <p:sp>
        <p:nvSpPr>
          <p:cNvPr id="367" name="Google Shape;367;g2a29d6ce5f4_0_627"/>
          <p:cNvSpPr txBox="1"/>
          <p:nvPr/>
        </p:nvSpPr>
        <p:spPr>
          <a:xfrm>
            <a:off x="295114" y="1163933"/>
            <a:ext cx="8353500" cy="46482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Be as detailed as possible </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Comment Block should look like this:</a:t>
            </a:r>
            <a:endParaRPr sz="2000">
              <a:solidFill>
                <a:srgbClr val="000058"/>
              </a:solidFill>
            </a:endParaRPr>
          </a:p>
          <a:p>
            <a:pPr indent="0" lvl="0" marL="914400" marR="0" rtl="0" algn="l">
              <a:lnSpc>
                <a:spcPct val="100000"/>
              </a:lnSpc>
              <a:spcBef>
                <a:spcPts val="0"/>
              </a:spcBef>
              <a:spcAft>
                <a:spcPts val="0"/>
              </a:spcAft>
              <a:buNone/>
            </a:pPr>
            <a:r>
              <a:rPr i="1" lang="en-US" sz="2000">
                <a:solidFill>
                  <a:srgbClr val="C00000"/>
                </a:solidFill>
              </a:rPr>
              <a:t>My preferences are as follows: </a:t>
            </a:r>
            <a:endParaRPr i="1" sz="2000">
              <a:solidFill>
                <a:srgbClr val="C00000"/>
              </a:solidFill>
            </a:endParaRPr>
          </a:p>
          <a:p>
            <a:pPr indent="-339725" lvl="2" marL="1371600" marR="0" rtl="0" algn="l">
              <a:lnSpc>
                <a:spcPct val="100000"/>
              </a:lnSpc>
              <a:spcBef>
                <a:spcPts val="0"/>
              </a:spcBef>
              <a:spcAft>
                <a:spcPts val="0"/>
              </a:spcAft>
              <a:buClr>
                <a:srgbClr val="C00000"/>
              </a:buClr>
              <a:buSzPts val="1750"/>
              <a:buFont typeface="Noto Sans"/>
              <a:buChar char="•"/>
            </a:pPr>
            <a:r>
              <a:rPr i="1" lang="en-US" sz="2000">
                <a:solidFill>
                  <a:srgbClr val="C00000"/>
                </a:solidFill>
              </a:rPr>
              <a:t>Block 3: Leave</a:t>
            </a:r>
            <a:endParaRPr i="1" sz="2000">
              <a:solidFill>
                <a:srgbClr val="C00000"/>
              </a:solidFill>
            </a:endParaRPr>
          </a:p>
          <a:p>
            <a:pPr indent="-339725" lvl="2" marL="1371600" marR="0" rtl="0" algn="l">
              <a:lnSpc>
                <a:spcPct val="100000"/>
              </a:lnSpc>
              <a:spcBef>
                <a:spcPts val="0"/>
              </a:spcBef>
              <a:spcAft>
                <a:spcPts val="0"/>
              </a:spcAft>
              <a:buClr>
                <a:srgbClr val="C00000"/>
              </a:buClr>
              <a:buSzPts val="1750"/>
              <a:buFont typeface="Noto Sans"/>
              <a:buChar char="•"/>
            </a:pPr>
            <a:r>
              <a:rPr i="1" lang="en-US" sz="2000">
                <a:solidFill>
                  <a:srgbClr val="C00000"/>
                </a:solidFill>
              </a:rPr>
              <a:t>Block 2: Aviation Cruise</a:t>
            </a:r>
            <a:endParaRPr i="1" sz="2000">
              <a:solidFill>
                <a:srgbClr val="C00000"/>
              </a:solidFill>
            </a:endParaRPr>
          </a:p>
          <a:p>
            <a:pPr indent="-339725" lvl="2" marL="1371600" marR="0" rtl="0" algn="l">
              <a:lnSpc>
                <a:spcPct val="100000"/>
              </a:lnSpc>
              <a:spcBef>
                <a:spcPts val="0"/>
              </a:spcBef>
              <a:spcAft>
                <a:spcPts val="0"/>
              </a:spcAft>
              <a:buClr>
                <a:srgbClr val="C00000"/>
              </a:buClr>
              <a:buSzPts val="1750"/>
              <a:buFont typeface="Noto Sans"/>
              <a:buChar char="•"/>
            </a:pPr>
            <a:r>
              <a:rPr i="1" lang="en-US" sz="2000">
                <a:solidFill>
                  <a:srgbClr val="C00000"/>
                </a:solidFill>
              </a:rPr>
              <a:t>Block 1: Internship</a:t>
            </a:r>
            <a:endParaRPr i="1" sz="2000">
              <a:solidFill>
                <a:srgbClr val="C00000"/>
              </a:solidFill>
            </a:endParaRPr>
          </a:p>
          <a:p>
            <a:pPr indent="0" lvl="0" marL="914400" marR="0" rtl="0" algn="l">
              <a:lnSpc>
                <a:spcPct val="100000"/>
              </a:lnSpc>
              <a:spcBef>
                <a:spcPts val="0"/>
              </a:spcBef>
              <a:spcAft>
                <a:spcPts val="0"/>
              </a:spcAft>
              <a:buNone/>
            </a:pPr>
            <a:r>
              <a:rPr i="1" lang="en-US" sz="2000">
                <a:solidFill>
                  <a:srgbClr val="C00000"/>
                </a:solidFill>
              </a:rPr>
              <a:t>Also applying for Philmont &amp; RTAP, in order of preference</a:t>
            </a:r>
            <a:endParaRPr i="1" sz="2000">
              <a:solidFill>
                <a:srgbClr val="C00000"/>
              </a:solidFill>
            </a:endParaRPr>
          </a:p>
          <a:p>
            <a:pPr indent="0" lvl="0" marL="914400" marR="0" rtl="0" algn="l">
              <a:lnSpc>
                <a:spcPct val="100000"/>
              </a:lnSpc>
              <a:spcBef>
                <a:spcPts val="0"/>
              </a:spcBef>
              <a:spcAft>
                <a:spcPts val="0"/>
              </a:spcAft>
              <a:buNone/>
            </a:pPr>
            <a:r>
              <a:t/>
            </a:r>
            <a:endParaRPr i="1" sz="2000">
              <a:solidFill>
                <a:srgbClr val="C00000"/>
              </a:solidFill>
            </a:endParaRPr>
          </a:p>
          <a:p>
            <a:pPr indent="0" lvl="0" marL="914400" marR="0" rtl="0" algn="l">
              <a:lnSpc>
                <a:spcPct val="100000"/>
              </a:lnSpc>
              <a:spcBef>
                <a:spcPts val="0"/>
              </a:spcBef>
              <a:spcAft>
                <a:spcPts val="0"/>
              </a:spcAft>
              <a:buNone/>
            </a:pPr>
            <a:r>
              <a:rPr i="1" lang="en-US" sz="2000">
                <a:solidFill>
                  <a:srgbClr val="C00000"/>
                </a:solidFill>
              </a:rPr>
              <a:t>My highest priority is for Block 3 leave for my sister’s wedding on 01Aug in San Diego.</a:t>
            </a:r>
            <a:endParaRPr i="1" sz="2000">
              <a:solidFill>
                <a:srgbClr val="C00000"/>
              </a:solidFill>
            </a:endParaRPr>
          </a:p>
          <a:p>
            <a:pPr indent="0" lvl="0" marL="914400" marR="0" rtl="0" algn="l">
              <a:lnSpc>
                <a:spcPct val="100000"/>
              </a:lnSpc>
              <a:spcBef>
                <a:spcPts val="0"/>
              </a:spcBef>
              <a:spcAft>
                <a:spcPts val="0"/>
              </a:spcAft>
              <a:buNone/>
            </a:pPr>
            <a:r>
              <a:t/>
            </a:r>
            <a:endParaRPr sz="2000">
              <a:solidFill>
                <a:srgbClr val="000058"/>
              </a:solidFill>
            </a:endParaRPr>
          </a:p>
          <a:p>
            <a:pPr indent="0" lvl="0" marL="914400" marR="0" rtl="0" algn="l">
              <a:lnSpc>
                <a:spcPct val="100000"/>
              </a:lnSpc>
              <a:spcBef>
                <a:spcPts val="0"/>
              </a:spcBef>
              <a:spcAft>
                <a:spcPts val="0"/>
              </a:spcAft>
              <a:buNone/>
            </a:pPr>
            <a:r>
              <a:rPr i="1" lang="en-US" sz="2000">
                <a:solidFill>
                  <a:srgbClr val="C00000"/>
                </a:solidFill>
              </a:rPr>
              <a:t>I did not complete a 2/C Cruise.  I would like a West Coast Aviation cruise.  If not that than East Coast and if not selected for Aviation cruise a DDG on the West Coast.</a:t>
            </a:r>
            <a:endParaRPr b="0" i="1" sz="1800" u="none" cap="none" strike="noStrike">
              <a:solidFill>
                <a:srgbClr val="C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g2a29d6ce5f4_0_639"/>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79" name="Google Shape;379;g2a29d6ce5f4_0_639"/>
          <p:cNvSpPr txBox="1"/>
          <p:nvPr>
            <p:ph type="title"/>
          </p:nvPr>
        </p:nvSpPr>
        <p:spPr>
          <a:xfrm>
            <a:off x="457200" y="274644"/>
            <a:ext cx="8229600" cy="616500"/>
          </a:xfrm>
          <a:prstGeom prst="rect">
            <a:avLst/>
          </a:prstGeom>
          <a:noFill/>
          <a:ln>
            <a:noFill/>
          </a:ln>
        </p:spPr>
        <p:txBody>
          <a:bodyPr anchorCtr="0" anchor="t" bIns="46025" lIns="92075" spcFirstLastPara="1" rIns="92075" wrap="square" tIns="46025">
            <a:noAutofit/>
          </a:bodyPr>
          <a:lstStyle/>
          <a:p>
            <a:pPr indent="0" lvl="0" marL="0" rtl="0" algn="ctr">
              <a:lnSpc>
                <a:spcPct val="100000"/>
              </a:lnSpc>
              <a:spcBef>
                <a:spcPts val="0"/>
              </a:spcBef>
              <a:spcAft>
                <a:spcPts val="0"/>
              </a:spcAft>
              <a:buSzPts val="1400"/>
              <a:buNone/>
            </a:pPr>
            <a:r>
              <a:rPr lang="en-US" sz="3600"/>
              <a:t>Poor Comments</a:t>
            </a:r>
            <a:endParaRPr/>
          </a:p>
        </p:txBody>
      </p:sp>
      <p:sp>
        <p:nvSpPr>
          <p:cNvPr id="380" name="Google Shape;380;g2a29d6ce5f4_0_639"/>
          <p:cNvSpPr txBox="1"/>
          <p:nvPr/>
        </p:nvSpPr>
        <p:spPr>
          <a:xfrm>
            <a:off x="645774" y="1159975"/>
            <a:ext cx="80409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i="1" lang="en-US" sz="2000">
                <a:solidFill>
                  <a:srgbClr val="C00000"/>
                </a:solidFill>
              </a:rPr>
              <a:t>I will be participating in a computer science internship near my parents’ house from 30 May – 20 June.</a:t>
            </a:r>
            <a:endParaRPr i="1" sz="2000">
              <a:solidFill>
                <a:srgbClr val="C00000"/>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All internships must be USNA approved and are assigned via respective Departments and sent to us.</a:t>
            </a:r>
            <a:endParaRPr sz="2000">
              <a:solidFill>
                <a:srgbClr val="000058"/>
              </a:solidFill>
            </a:endParaRPr>
          </a:p>
          <a:p>
            <a:pPr indent="0" lvl="0" marL="137160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rPr i="1" lang="en-US" sz="2000">
                <a:solidFill>
                  <a:srgbClr val="C00000"/>
                </a:solidFill>
              </a:rPr>
              <a:t>I have already paid for a beach vacation from 22 June – 08 July.</a:t>
            </a:r>
            <a:endParaRPr i="1" sz="2000">
              <a:solidFill>
                <a:srgbClr val="C00000"/>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Training will consider leave requests, but paying for a trip without approved leave is not recommended</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Always buy refundable tickets, rooms, etc.</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rPr i="1" lang="en-US" sz="2000">
                <a:solidFill>
                  <a:srgbClr val="C00000"/>
                </a:solidFill>
              </a:rPr>
              <a:t>Because I have leave planned for Hawaii during Block 2, I must do a DDG cruise out of Hawaii during Block 3.</a:t>
            </a:r>
            <a:endParaRPr i="1" sz="2000">
              <a:solidFill>
                <a:srgbClr val="C00000"/>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Be realistic and flexible.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g2a29d6ce5f4_0_651"/>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92" name="Google Shape;392;g2a29d6ce5f4_0_651"/>
          <p:cNvSpPr/>
          <p:nvPr/>
        </p:nvSpPr>
        <p:spPr>
          <a:xfrm>
            <a:off x="3124200" y="6323013"/>
            <a:ext cx="28956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93" name="Google Shape;393;g2a29d6ce5f4_0_651"/>
          <p:cNvSpPr txBox="1"/>
          <p:nvPr>
            <p:ph type="title"/>
          </p:nvPr>
        </p:nvSpPr>
        <p:spPr>
          <a:xfrm>
            <a:off x="457200" y="274644"/>
            <a:ext cx="8229600" cy="597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Priority for Assignments</a:t>
            </a:r>
            <a:endParaRPr/>
          </a:p>
        </p:txBody>
      </p:sp>
      <p:sp>
        <p:nvSpPr>
          <p:cNvPr id="394" name="Google Shape;394;g2a29d6ce5f4_0_651"/>
          <p:cNvSpPr txBox="1"/>
          <p:nvPr>
            <p:ph idx="1" type="body"/>
          </p:nvPr>
        </p:nvSpPr>
        <p:spPr>
          <a:xfrm>
            <a:off x="314486" y="1159979"/>
            <a:ext cx="8686800" cy="4648200"/>
          </a:xfrm>
          <a:prstGeom prst="rect">
            <a:avLst/>
          </a:prstGeom>
          <a:noFill/>
          <a:ln>
            <a:noFill/>
          </a:ln>
        </p:spPr>
        <p:txBody>
          <a:bodyPr anchorCtr="0" anchor="t" bIns="45700" lIns="91425" spcFirstLastPara="1" rIns="91425" wrap="square" tIns="45700">
            <a:noAutofit/>
          </a:bodyPr>
          <a:lstStyle/>
          <a:p>
            <a:pPr indent="-241300" lvl="0" marL="342900" rtl="0" algn="l">
              <a:lnSpc>
                <a:spcPct val="100000"/>
              </a:lnSpc>
              <a:spcBef>
                <a:spcPts val="0"/>
              </a:spcBef>
              <a:spcAft>
                <a:spcPts val="0"/>
              </a:spcAft>
              <a:buClr>
                <a:srgbClr val="000066"/>
              </a:buClr>
              <a:buSzPts val="2000"/>
              <a:buAutoNum type="arabicPeriod"/>
            </a:pPr>
            <a:r>
              <a:rPr b="0" lang="en-US" sz="2000">
                <a:solidFill>
                  <a:srgbClr val="000066"/>
                </a:solidFill>
              </a:rPr>
              <a:t>MSS, Plebe Detail, NASS, YPs, CSTS, and STEM</a:t>
            </a:r>
            <a:endParaRPr b="0" sz="2000">
              <a:solidFill>
                <a:srgbClr val="000066"/>
              </a:solidFill>
            </a:endParaRPr>
          </a:p>
          <a:p>
            <a:pPr indent="-355600" lvl="0" marL="914400" rtl="0" algn="l">
              <a:lnSpc>
                <a:spcPct val="100000"/>
              </a:lnSpc>
              <a:spcBef>
                <a:spcPts val="0"/>
              </a:spcBef>
              <a:spcAft>
                <a:spcPts val="0"/>
              </a:spcAft>
              <a:buClr>
                <a:srgbClr val="000066"/>
              </a:buClr>
              <a:buSzPts val="2000"/>
              <a:buChar char="-"/>
            </a:pPr>
            <a:r>
              <a:rPr b="0" lang="en-US" sz="2000">
                <a:solidFill>
                  <a:srgbClr val="000066"/>
                </a:solidFill>
              </a:rPr>
              <a:t>All are must fill PTEs</a:t>
            </a:r>
            <a:endParaRPr b="0" sz="2000">
              <a:solidFill>
                <a:srgbClr val="000066"/>
              </a:solidFill>
            </a:endParaRPr>
          </a:p>
          <a:p>
            <a:pPr indent="0" lvl="0" marL="457200" rtl="0" algn="l">
              <a:lnSpc>
                <a:spcPct val="100000"/>
              </a:lnSpc>
              <a:spcBef>
                <a:spcPts val="480"/>
              </a:spcBef>
              <a:spcAft>
                <a:spcPts val="0"/>
              </a:spcAft>
              <a:buNone/>
            </a:pPr>
            <a:r>
              <a:t/>
            </a:r>
            <a:endParaRPr b="0" sz="2000">
              <a:solidFill>
                <a:srgbClr val="000066"/>
              </a:solidFill>
            </a:endParaRPr>
          </a:p>
          <a:p>
            <a:pPr indent="-241300" lvl="0" marL="342900" marR="0" rtl="0" algn="l">
              <a:lnSpc>
                <a:spcPct val="100000"/>
              </a:lnSpc>
              <a:spcBef>
                <a:spcPts val="0"/>
              </a:spcBef>
              <a:spcAft>
                <a:spcPts val="0"/>
              </a:spcAft>
              <a:buClr>
                <a:srgbClr val="000066"/>
              </a:buClr>
              <a:buSzPts val="2000"/>
              <a:buAutoNum type="arabicPeriod"/>
            </a:pPr>
            <a:r>
              <a:rPr b="0" lang="en-US" sz="2000">
                <a:solidFill>
                  <a:srgbClr val="000066"/>
                </a:solidFill>
              </a:rPr>
              <a:t>By-name requests from Program Managers</a:t>
            </a:r>
            <a:endParaRPr b="0" sz="2000">
              <a:solidFill>
                <a:srgbClr val="000066"/>
              </a:solidFill>
            </a:endParaRPr>
          </a:p>
          <a:p>
            <a:pPr indent="-355600" lvl="0" marL="914400" marR="0" rtl="0" algn="l">
              <a:lnSpc>
                <a:spcPct val="100000"/>
              </a:lnSpc>
              <a:spcBef>
                <a:spcPts val="0"/>
              </a:spcBef>
              <a:spcAft>
                <a:spcPts val="0"/>
              </a:spcAft>
              <a:buClr>
                <a:srgbClr val="000066"/>
              </a:buClr>
              <a:buSzPts val="2000"/>
              <a:buChar char="-"/>
            </a:pPr>
            <a:r>
              <a:rPr b="0" lang="en-US" sz="2000">
                <a:solidFill>
                  <a:srgbClr val="000066"/>
                </a:solidFill>
              </a:rPr>
              <a:t>Internships, IPO programs, AT/FP, SHAPE, NOLS, etc</a:t>
            </a:r>
            <a:endParaRPr b="0" sz="2000">
              <a:solidFill>
                <a:srgbClr val="000066"/>
              </a:solidFill>
            </a:endParaRPr>
          </a:p>
          <a:p>
            <a:pPr indent="0" lvl="0" marL="457200" marR="0" rtl="0" algn="l">
              <a:lnSpc>
                <a:spcPct val="100000"/>
              </a:lnSpc>
              <a:spcBef>
                <a:spcPts val="0"/>
              </a:spcBef>
              <a:spcAft>
                <a:spcPts val="0"/>
              </a:spcAft>
              <a:buNone/>
            </a:pPr>
            <a:r>
              <a:t/>
            </a:r>
            <a:endParaRPr b="0" sz="2000">
              <a:solidFill>
                <a:srgbClr val="000066"/>
              </a:solidFill>
            </a:endParaRPr>
          </a:p>
          <a:p>
            <a:pPr indent="-241300" lvl="0" marL="342900" marR="0" rtl="0" algn="l">
              <a:lnSpc>
                <a:spcPct val="100000"/>
              </a:lnSpc>
              <a:spcBef>
                <a:spcPts val="0"/>
              </a:spcBef>
              <a:spcAft>
                <a:spcPts val="0"/>
              </a:spcAft>
              <a:buClr>
                <a:srgbClr val="000066"/>
              </a:buClr>
              <a:buSzPts val="2000"/>
              <a:buAutoNum type="arabicPeriod"/>
            </a:pPr>
            <a:r>
              <a:rPr b="0" lang="en-US" sz="2000">
                <a:solidFill>
                  <a:srgbClr val="000066"/>
                </a:solidFill>
              </a:rPr>
              <a:t>Overall Order of Merit &amp; MIDN Preferences</a:t>
            </a:r>
            <a:endParaRPr b="0" sz="2000">
              <a:solidFill>
                <a:srgbClr val="000066"/>
              </a:solidFill>
            </a:endParaRPr>
          </a:p>
          <a:p>
            <a:pPr indent="-355600" lvl="0" marL="914400" marR="0" rtl="0" algn="l">
              <a:lnSpc>
                <a:spcPct val="100000"/>
              </a:lnSpc>
              <a:spcBef>
                <a:spcPts val="0"/>
              </a:spcBef>
              <a:spcAft>
                <a:spcPts val="0"/>
              </a:spcAft>
              <a:buClr>
                <a:srgbClr val="000066"/>
              </a:buClr>
              <a:buSzPts val="2000"/>
              <a:buChar char="-"/>
            </a:pPr>
            <a:r>
              <a:rPr b="0" lang="en-US" sz="2000">
                <a:solidFill>
                  <a:srgbClr val="000066"/>
                </a:solidFill>
              </a:rPr>
              <a:t>Fleet Cruise, 1st PTE, and Leave for all MIDN</a:t>
            </a:r>
            <a:endParaRPr b="0" sz="2000">
              <a:solidFill>
                <a:srgbClr val="000066"/>
              </a:solidFill>
            </a:endParaRPr>
          </a:p>
          <a:p>
            <a:pPr indent="-355600" lvl="0" marL="914400" marR="0" rtl="0" algn="l">
              <a:lnSpc>
                <a:spcPct val="100000"/>
              </a:lnSpc>
              <a:spcBef>
                <a:spcPts val="0"/>
              </a:spcBef>
              <a:spcAft>
                <a:spcPts val="0"/>
              </a:spcAft>
              <a:buClr>
                <a:srgbClr val="000066"/>
              </a:buClr>
              <a:buSzPts val="2000"/>
              <a:buChar char="-"/>
            </a:pPr>
            <a:r>
              <a:rPr b="0" lang="en-US" sz="2000">
                <a:solidFill>
                  <a:srgbClr val="000066"/>
                </a:solidFill>
              </a:rPr>
              <a:t>Then 2nd and 3rd PTEs</a:t>
            </a:r>
            <a:endParaRPr b="0" sz="2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g2a29d6ce5f4_0_664"/>
          <p:cNvSpPr txBox="1"/>
          <p:nvPr>
            <p:ph idx="4294967295" type="body"/>
          </p:nvPr>
        </p:nvSpPr>
        <p:spPr>
          <a:xfrm>
            <a:off x="292406" y="1167150"/>
            <a:ext cx="8336400" cy="5374500"/>
          </a:xfrm>
          <a:prstGeom prst="rect">
            <a:avLst/>
          </a:prstGeom>
          <a:noFill/>
          <a:ln>
            <a:noFill/>
          </a:ln>
        </p:spPr>
        <p:txBody>
          <a:bodyPr anchorCtr="0" anchor="t" bIns="45700" lIns="91425" spcFirstLastPara="1" rIns="91425" wrap="square" tIns="45700">
            <a:noAutofit/>
          </a:bodyPr>
          <a:lstStyle/>
          <a:p>
            <a:pPr indent="-273050" lvl="1" marL="342900" marR="0" rtl="0" algn="l">
              <a:lnSpc>
                <a:spcPct val="100000"/>
              </a:lnSpc>
              <a:spcBef>
                <a:spcPts val="0"/>
              </a:spcBef>
              <a:spcAft>
                <a:spcPts val="0"/>
              </a:spcAft>
              <a:buClr>
                <a:srgbClr val="000066"/>
              </a:buClr>
              <a:buSzPts val="1600"/>
              <a:buFont typeface="Noto Sans"/>
              <a:buChar char="▪"/>
            </a:pPr>
            <a:r>
              <a:rPr b="0" lang="en-US" sz="1600"/>
              <a:t>Standard Travel: Government provided to AND from training</a:t>
            </a:r>
            <a:endParaRPr b="0" sz="1600"/>
          </a:p>
          <a:p>
            <a:pPr indent="0" lvl="0" marL="91440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a:t>For OCONUS Cruises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MIDN must have a valid (not expire within 6 months) passport in MIDS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Complete all necessary Trainings, Forms, and Medical Screenings prior to departure</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Details/direction to follow from the Training Department</a:t>
            </a:r>
            <a:endParaRPr b="0" sz="1600"/>
          </a:p>
          <a:p>
            <a:pPr indent="0" lvl="0" marL="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a:t>Independent Travel: Self arranged to and/or from (more on this later)</a:t>
            </a:r>
            <a:endParaRPr b="0" sz="1600"/>
          </a:p>
          <a:p>
            <a:pPr indent="0" lvl="0" marL="91440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a:t>Fleet Cruises are on operational units which can change often (MIDN OPS is not the ships main priority)</a:t>
            </a:r>
            <a:endParaRPr b="0" sz="1600"/>
          </a:p>
          <a:p>
            <a:pPr indent="0" lvl="0" marL="91440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a:t>ALL MIDN ON DTS ORDERS MUST A SUBMIT VOUCHER IN PERSON UPON TRAINING COMPLETION OR FACE CONDUCT ACTION</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Expect to submit a voucher (even $0 orders). If a voucher is not required, you will be notified by the Summer Travel / Training Office ahead of time</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Will NOT be conducted virtually &amp; do not try to attempt by yourself</a:t>
            </a:r>
            <a:endParaRPr b="0" sz="1600">
              <a:solidFill>
                <a:srgbClr val="FF0000"/>
              </a:solidFill>
              <a:highlight>
                <a:schemeClr val="lt1"/>
              </a:highlight>
            </a:endParaRPr>
          </a:p>
          <a:p>
            <a:pPr indent="0" lvl="0" marL="0" rtl="0" algn="l">
              <a:lnSpc>
                <a:spcPct val="100000"/>
              </a:lnSpc>
              <a:spcBef>
                <a:spcPts val="1000"/>
              </a:spcBef>
              <a:spcAft>
                <a:spcPts val="0"/>
              </a:spcAft>
              <a:buSzPts val="2800"/>
              <a:buNone/>
            </a:pPr>
            <a:r>
              <a:t/>
            </a:r>
            <a:endParaRPr sz="1600">
              <a:solidFill>
                <a:srgbClr val="000066"/>
              </a:solidFill>
            </a:endParaRPr>
          </a:p>
          <a:p>
            <a:pPr indent="0" lvl="0" marL="0" rtl="0" algn="l">
              <a:lnSpc>
                <a:spcPct val="100000"/>
              </a:lnSpc>
              <a:spcBef>
                <a:spcPts val="360"/>
              </a:spcBef>
              <a:spcAft>
                <a:spcPts val="0"/>
              </a:spcAft>
              <a:buSzPts val="2800"/>
              <a:buNone/>
            </a:pPr>
            <a:r>
              <a:t/>
            </a:r>
            <a:endParaRPr sz="1600">
              <a:solidFill>
                <a:srgbClr val="000066"/>
              </a:solidFill>
            </a:endParaRPr>
          </a:p>
          <a:p>
            <a:pPr indent="-184150" lvl="1" marL="742950" rtl="0" algn="l">
              <a:lnSpc>
                <a:spcPct val="100000"/>
              </a:lnSpc>
              <a:spcBef>
                <a:spcPts val="0"/>
              </a:spcBef>
              <a:spcAft>
                <a:spcPts val="0"/>
              </a:spcAft>
              <a:buClr>
                <a:srgbClr val="000058"/>
              </a:buClr>
              <a:buSzPts val="1600"/>
              <a:buFont typeface="Noto Sans"/>
              <a:buNone/>
            </a:pPr>
            <a:r>
              <a:t/>
            </a:r>
            <a:endParaRPr sz="1600">
              <a:solidFill>
                <a:srgbClr val="000066"/>
              </a:solidFill>
            </a:endParaRPr>
          </a:p>
          <a:p>
            <a:pPr indent="-223837" lvl="0" marL="395287" rtl="0" algn="l">
              <a:lnSpc>
                <a:spcPct val="100000"/>
              </a:lnSpc>
              <a:spcBef>
                <a:spcPts val="360"/>
              </a:spcBef>
              <a:spcAft>
                <a:spcPts val="0"/>
              </a:spcAft>
              <a:buClr>
                <a:srgbClr val="000066"/>
              </a:buClr>
              <a:buSzPts val="1800"/>
              <a:buFont typeface="Noto Sans"/>
              <a:buNone/>
            </a:pPr>
            <a:r>
              <a:t/>
            </a:r>
            <a:endParaRPr sz="1600"/>
          </a:p>
        </p:txBody>
      </p:sp>
      <p:sp>
        <p:nvSpPr>
          <p:cNvPr id="403" name="Google Shape;403;g2a29d6ce5f4_0_664"/>
          <p:cNvSpPr txBox="1"/>
          <p:nvPr/>
        </p:nvSpPr>
        <p:spPr>
          <a:xfrm>
            <a:off x="457200" y="271218"/>
            <a:ext cx="8229600" cy="590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Travel</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g2a29d6ce5f4_0_672"/>
          <p:cNvSpPr txBox="1"/>
          <p:nvPr>
            <p:ph idx="4294967295" type="body"/>
          </p:nvPr>
        </p:nvSpPr>
        <p:spPr>
          <a:xfrm>
            <a:off x="296275" y="1149075"/>
            <a:ext cx="8390400" cy="53745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Will have the opportunity for OCONUS Fleet Cruises</a:t>
            </a:r>
            <a:endParaRPr b="0" sz="200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Eligibility Requirement:</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a:t>Valid </a:t>
            </a:r>
            <a:r>
              <a:rPr lang="en-US" u="sng"/>
              <a:t>US TOURIST PASSPORT</a:t>
            </a:r>
            <a:r>
              <a:rPr b="0" lang="en-US"/>
              <a:t> with an expiration of 6 months past the return date of your cruise </a:t>
            </a:r>
            <a:endParaRPr b="0"/>
          </a:p>
          <a:p>
            <a:pPr indent="-342900" lvl="3" marL="1828800" marR="0" rtl="0" algn="l">
              <a:lnSpc>
                <a:spcPct val="100000"/>
              </a:lnSpc>
              <a:spcBef>
                <a:spcPts val="0"/>
              </a:spcBef>
              <a:spcAft>
                <a:spcPts val="0"/>
              </a:spcAft>
              <a:buClr>
                <a:srgbClr val="000066"/>
              </a:buClr>
              <a:buSzPts val="1800"/>
              <a:buFont typeface="Noto Sans"/>
              <a:buChar char="⮚"/>
            </a:pPr>
            <a:r>
              <a:rPr b="0" lang="en-US"/>
              <a:t>Block 3: 15FEB2025</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Passport info MUST be entered into MIDS under </a:t>
            </a:r>
            <a:r>
              <a:rPr lang="en-US"/>
              <a:t>TOURIST PASSPORT</a:t>
            </a:r>
            <a:endParaRPr u="sng">
              <a:solidFill>
                <a:srgbClr val="000066"/>
              </a:solidFill>
            </a:endParaRPr>
          </a:p>
          <a:p>
            <a:pPr indent="0" lvl="0" marL="0" rtl="0" algn="l">
              <a:lnSpc>
                <a:spcPct val="100000"/>
              </a:lnSpc>
              <a:spcBef>
                <a:spcPts val="1000"/>
              </a:spcBef>
              <a:spcAft>
                <a:spcPts val="0"/>
              </a:spcAft>
              <a:buSzPts val="2800"/>
              <a:buNone/>
            </a:pPr>
            <a:r>
              <a:t/>
            </a:r>
            <a:endParaRPr sz="2000">
              <a:solidFill>
                <a:srgbClr val="000066"/>
              </a:solidFill>
            </a:endParaRPr>
          </a:p>
          <a:p>
            <a:pPr indent="0" lvl="0" marL="0" rtl="0" algn="l">
              <a:lnSpc>
                <a:spcPct val="100000"/>
              </a:lnSpc>
              <a:spcBef>
                <a:spcPts val="360"/>
              </a:spcBef>
              <a:spcAft>
                <a:spcPts val="0"/>
              </a:spcAft>
              <a:buSzPts val="2800"/>
              <a:buNone/>
            </a:pPr>
            <a:r>
              <a:t/>
            </a:r>
            <a:endParaRPr sz="2000">
              <a:solidFill>
                <a:srgbClr val="000066"/>
              </a:solidFill>
            </a:endParaRPr>
          </a:p>
          <a:p>
            <a:pPr indent="-184150" lvl="1" marL="742950" rtl="0" algn="l">
              <a:lnSpc>
                <a:spcPct val="100000"/>
              </a:lnSpc>
              <a:spcBef>
                <a:spcPts val="0"/>
              </a:spcBef>
              <a:spcAft>
                <a:spcPts val="0"/>
              </a:spcAft>
              <a:buClr>
                <a:srgbClr val="000058"/>
              </a:buClr>
              <a:buSzPts val="1600"/>
              <a:buFont typeface="Noto Sans"/>
              <a:buNone/>
            </a:pPr>
            <a:r>
              <a:t/>
            </a:r>
            <a:endParaRPr sz="2000">
              <a:solidFill>
                <a:srgbClr val="000066"/>
              </a:solidFill>
            </a:endParaRPr>
          </a:p>
          <a:p>
            <a:pPr indent="-223837" lvl="0" marL="395287" rtl="0" algn="l">
              <a:lnSpc>
                <a:spcPct val="100000"/>
              </a:lnSpc>
              <a:spcBef>
                <a:spcPts val="360"/>
              </a:spcBef>
              <a:spcAft>
                <a:spcPts val="0"/>
              </a:spcAft>
              <a:buClr>
                <a:srgbClr val="000066"/>
              </a:buClr>
              <a:buSzPts val="1800"/>
              <a:buFont typeface="Noto Sans"/>
              <a:buNone/>
            </a:pPr>
            <a:r>
              <a:t/>
            </a:r>
            <a:endParaRPr sz="2000"/>
          </a:p>
        </p:txBody>
      </p:sp>
      <p:sp>
        <p:nvSpPr>
          <p:cNvPr id="412" name="Google Shape;412;g2a29d6ce5f4_0_672"/>
          <p:cNvSpPr txBox="1"/>
          <p:nvPr/>
        </p:nvSpPr>
        <p:spPr>
          <a:xfrm>
            <a:off x="457200" y="272605"/>
            <a:ext cx="8229600" cy="628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Passports</a:t>
            </a:r>
            <a:endParaRPr b="0" i="0" sz="1400" u="none" cap="none" strike="noStrike">
              <a:solidFill>
                <a:srgbClr val="000000"/>
              </a:solidFill>
              <a:latin typeface="Arial"/>
              <a:ea typeface="Arial"/>
              <a:cs typeface="Arial"/>
              <a:sym typeface="Arial"/>
            </a:endParaRPr>
          </a:p>
        </p:txBody>
      </p:sp>
      <p:pic>
        <p:nvPicPr>
          <p:cNvPr id="413" name="Google Shape;413;g2a29d6ce5f4_0_672"/>
          <p:cNvPicPr preferRelativeResize="0"/>
          <p:nvPr/>
        </p:nvPicPr>
        <p:blipFill rotWithShape="1">
          <a:blip r:embed="rId3">
            <a:alphaModFix/>
          </a:blip>
          <a:srcRect b="0" l="0" r="0" t="0"/>
          <a:stretch/>
        </p:blipFill>
        <p:spPr>
          <a:xfrm>
            <a:off x="4602250" y="3851792"/>
            <a:ext cx="1801014" cy="2532183"/>
          </a:xfrm>
          <a:prstGeom prst="rect">
            <a:avLst/>
          </a:prstGeom>
          <a:noFill/>
          <a:ln>
            <a:noFill/>
          </a:ln>
        </p:spPr>
      </p:pic>
      <p:pic>
        <p:nvPicPr>
          <p:cNvPr id="414" name="Google Shape;414;g2a29d6ce5f4_0_672"/>
          <p:cNvPicPr preferRelativeResize="0"/>
          <p:nvPr/>
        </p:nvPicPr>
        <p:blipFill rotWithShape="1">
          <a:blip r:embed="rId4">
            <a:alphaModFix/>
          </a:blip>
          <a:srcRect b="0" l="0" r="0" t="0"/>
          <a:stretch/>
        </p:blipFill>
        <p:spPr>
          <a:xfrm>
            <a:off x="6508061" y="3640775"/>
            <a:ext cx="2407214" cy="1477592"/>
          </a:xfrm>
          <a:prstGeom prst="rect">
            <a:avLst/>
          </a:prstGeom>
          <a:noFill/>
          <a:ln>
            <a:noFill/>
          </a:ln>
        </p:spPr>
      </p:pic>
      <p:pic>
        <p:nvPicPr>
          <p:cNvPr id="415" name="Google Shape;415;g2a29d6ce5f4_0_672"/>
          <p:cNvPicPr preferRelativeResize="0"/>
          <p:nvPr/>
        </p:nvPicPr>
        <p:blipFill rotWithShape="1">
          <a:blip r:embed="rId5">
            <a:alphaModFix/>
          </a:blip>
          <a:srcRect b="0" l="0" r="0" t="0"/>
          <a:stretch/>
        </p:blipFill>
        <p:spPr>
          <a:xfrm>
            <a:off x="141302" y="3675652"/>
            <a:ext cx="3947850" cy="2628100"/>
          </a:xfrm>
          <a:prstGeom prst="rect">
            <a:avLst/>
          </a:prstGeom>
          <a:noFill/>
          <a:ln>
            <a:noFill/>
          </a:ln>
        </p:spPr>
      </p:pic>
      <p:sp>
        <p:nvSpPr>
          <p:cNvPr id="416" name="Google Shape;416;g2a29d6ce5f4_0_672"/>
          <p:cNvSpPr/>
          <p:nvPr/>
        </p:nvSpPr>
        <p:spPr>
          <a:xfrm>
            <a:off x="5451525" y="3864750"/>
            <a:ext cx="2593800" cy="2743200"/>
          </a:xfrm>
          <a:prstGeom prst="mathMultiply">
            <a:avLst>
              <a:gd fmla="val 15466" name="adj1"/>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7" name="Google Shape;417;g2a29d6ce5f4_0_672"/>
          <p:cNvSpPr/>
          <p:nvPr/>
        </p:nvSpPr>
        <p:spPr>
          <a:xfrm flipH="1" rot="7907137">
            <a:off x="922059" y="4178220"/>
            <a:ext cx="2243432" cy="1217011"/>
          </a:xfrm>
          <a:prstGeom prst="halfFrame">
            <a:avLst>
              <a:gd fmla="val 23790" name="adj1"/>
              <a:gd fmla="val 24320" name="adj2"/>
            </a:avLst>
          </a:prstGeom>
          <a:solidFill>
            <a:srgbClr val="00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g2a29d6ce5f4_0_685"/>
          <p:cNvSpPr txBox="1"/>
          <p:nvPr>
            <p:ph idx="4294967295" type="body"/>
          </p:nvPr>
        </p:nvSpPr>
        <p:spPr>
          <a:xfrm>
            <a:off x="286600" y="1178125"/>
            <a:ext cx="8400300" cy="53745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Passport Links:</a:t>
            </a:r>
            <a:endParaRPr b="0" sz="2000"/>
          </a:p>
          <a:p>
            <a:pPr indent="-355600" lvl="2" marL="1371600" marR="0" rtl="0" algn="l">
              <a:lnSpc>
                <a:spcPct val="100000"/>
              </a:lnSpc>
              <a:spcBef>
                <a:spcPts val="0"/>
              </a:spcBef>
              <a:spcAft>
                <a:spcPts val="0"/>
              </a:spcAft>
              <a:buClr>
                <a:srgbClr val="0066FF"/>
              </a:buClr>
              <a:buSzPts val="2000"/>
              <a:buFont typeface="Noto Sans"/>
              <a:buChar char="•"/>
            </a:pPr>
            <a:r>
              <a:rPr b="0" lang="en-US">
                <a:solidFill>
                  <a:srgbClr val="0066FF"/>
                </a:solidFill>
                <a:uFill>
                  <a:noFill/>
                </a:uFill>
                <a:hlinkClick r:id="rId3">
                  <a:extLst>
                    <a:ext uri="{A12FA001-AC4F-418D-AE19-62706E023703}">
                      <ahyp:hlinkClr val="tx"/>
                    </a:ext>
                  </a:extLst>
                </a:hlinkClick>
              </a:rPr>
              <a:t>Need a Passport</a:t>
            </a:r>
            <a:endParaRPr b="0">
              <a:solidFill>
                <a:srgbClr val="0066FF"/>
              </a:solidFill>
            </a:endParaRPr>
          </a:p>
          <a:p>
            <a:pPr indent="-355600" lvl="2" marL="1371600" marR="0" rtl="0" algn="l">
              <a:lnSpc>
                <a:spcPct val="100000"/>
              </a:lnSpc>
              <a:spcBef>
                <a:spcPts val="0"/>
              </a:spcBef>
              <a:spcAft>
                <a:spcPts val="0"/>
              </a:spcAft>
              <a:buClr>
                <a:srgbClr val="0066FF"/>
              </a:buClr>
              <a:buSzPts val="2000"/>
              <a:buFont typeface="Noto Sans"/>
              <a:buChar char="•"/>
            </a:pPr>
            <a:r>
              <a:rPr b="0" lang="en-US">
                <a:solidFill>
                  <a:srgbClr val="0066FF"/>
                </a:solidFill>
                <a:uFill>
                  <a:noFill/>
                </a:uFill>
                <a:hlinkClick r:id="rId4">
                  <a:extLst>
                    <a:ext uri="{A12FA001-AC4F-418D-AE19-62706E023703}">
                      <ahyp:hlinkClr val="tx"/>
                    </a:ext>
                  </a:extLst>
                </a:hlinkClick>
              </a:rPr>
              <a:t>Renew your Passport</a:t>
            </a:r>
            <a:endParaRPr b="0">
              <a:solidFill>
                <a:srgbClr val="0066FF"/>
              </a:solidFill>
            </a:endParaRPr>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Current passport processing times are 6-9 weeks, but can be up to 14 weeks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a:t>14 weeks prior to 15MAY (Block 0 start) is 06FEB2023</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Unless you want to pay $60 extra for rush/expedited processing</a:t>
            </a:r>
            <a:endParaRPr b="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Once you have your passport in hand: Enter it into MIDS </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a:t>MIDSHIPMAN </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PERSONAL INFORMATION - MAINTAIN</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Fill out TOURIST passport number and expiration date</a:t>
            </a:r>
            <a:endParaRPr b="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Do not enter the info into the OFFICIAL PASSPORT Section with your BLUE passport information</a:t>
            </a:r>
            <a:endParaRPr sz="2000">
              <a:solidFill>
                <a:srgbClr val="000066"/>
              </a:solidFill>
            </a:endParaRPr>
          </a:p>
          <a:p>
            <a:pPr indent="0" lvl="0" marL="0" rtl="0" algn="l">
              <a:lnSpc>
                <a:spcPct val="100000"/>
              </a:lnSpc>
              <a:spcBef>
                <a:spcPts val="360"/>
              </a:spcBef>
              <a:spcAft>
                <a:spcPts val="0"/>
              </a:spcAft>
              <a:buSzPts val="2800"/>
              <a:buNone/>
            </a:pPr>
            <a:r>
              <a:t/>
            </a:r>
            <a:endParaRPr sz="2000">
              <a:solidFill>
                <a:srgbClr val="000066"/>
              </a:solidFill>
            </a:endParaRPr>
          </a:p>
          <a:p>
            <a:pPr indent="-184150" lvl="1" marL="742950" rtl="0" algn="l">
              <a:lnSpc>
                <a:spcPct val="100000"/>
              </a:lnSpc>
              <a:spcBef>
                <a:spcPts val="0"/>
              </a:spcBef>
              <a:spcAft>
                <a:spcPts val="0"/>
              </a:spcAft>
              <a:buClr>
                <a:srgbClr val="000058"/>
              </a:buClr>
              <a:buSzPts val="1600"/>
              <a:buFont typeface="Noto Sans"/>
              <a:buNone/>
            </a:pPr>
            <a:r>
              <a:t/>
            </a:r>
            <a:endParaRPr sz="2000">
              <a:solidFill>
                <a:srgbClr val="000066"/>
              </a:solidFill>
            </a:endParaRPr>
          </a:p>
          <a:p>
            <a:pPr indent="-223837" lvl="0" marL="395287" rtl="0" algn="l">
              <a:lnSpc>
                <a:spcPct val="100000"/>
              </a:lnSpc>
              <a:spcBef>
                <a:spcPts val="360"/>
              </a:spcBef>
              <a:spcAft>
                <a:spcPts val="0"/>
              </a:spcAft>
              <a:buClr>
                <a:srgbClr val="000066"/>
              </a:buClr>
              <a:buSzPts val="1800"/>
              <a:buFont typeface="Noto Sans"/>
              <a:buNone/>
            </a:pPr>
            <a:r>
              <a:t/>
            </a:r>
            <a:endParaRPr sz="2000"/>
          </a:p>
        </p:txBody>
      </p:sp>
      <p:sp>
        <p:nvSpPr>
          <p:cNvPr id="426" name="Google Shape;426;g2a29d6ce5f4_0_685"/>
          <p:cNvSpPr txBox="1"/>
          <p:nvPr/>
        </p:nvSpPr>
        <p:spPr>
          <a:xfrm>
            <a:off x="457200" y="281000"/>
            <a:ext cx="8229600" cy="769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Passports - MIDS</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g2a29d6ce5f4_0_693"/>
          <p:cNvSpPr txBox="1"/>
          <p:nvPr/>
        </p:nvSpPr>
        <p:spPr>
          <a:xfrm>
            <a:off x="685800" y="1559175"/>
            <a:ext cx="7772400" cy="2162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66"/>
              </a:buClr>
              <a:buSzPts val="4400"/>
              <a:buFont typeface="Arial Narrow"/>
              <a:buNone/>
            </a:pPr>
            <a:br>
              <a:rPr b="1" i="1" lang="en-US" sz="4400" u="none" cap="none" strike="noStrike">
                <a:solidFill>
                  <a:srgbClr val="000066"/>
                </a:solidFill>
                <a:latin typeface="Arial Narrow"/>
                <a:ea typeface="Arial Narrow"/>
                <a:cs typeface="Arial Narrow"/>
                <a:sym typeface="Arial Narrow"/>
              </a:rPr>
            </a:br>
            <a:r>
              <a:rPr b="1" i="1" lang="en-US" sz="4400" u="none" cap="none" strike="noStrike">
                <a:solidFill>
                  <a:srgbClr val="000066"/>
                </a:solidFill>
                <a:latin typeface="Arial"/>
                <a:ea typeface="Arial"/>
                <a:cs typeface="Arial"/>
                <a:sym typeface="Arial"/>
              </a:rPr>
              <a:t>Independent Travel</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g2a29d6ce5f4_0_699"/>
          <p:cNvSpPr txBox="1"/>
          <p:nvPr>
            <p:ph type="title"/>
          </p:nvPr>
        </p:nvSpPr>
        <p:spPr>
          <a:xfrm>
            <a:off x="457200" y="273251"/>
            <a:ext cx="8229600" cy="747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Independent Travel</a:t>
            </a:r>
            <a:endParaRPr/>
          </a:p>
        </p:txBody>
      </p:sp>
      <p:sp>
        <p:nvSpPr>
          <p:cNvPr id="440" name="Google Shape;440;g2a29d6ce5f4_0_699"/>
          <p:cNvSpPr txBox="1"/>
          <p:nvPr>
            <p:ph idx="1" type="body"/>
          </p:nvPr>
        </p:nvSpPr>
        <p:spPr>
          <a:xfrm>
            <a:off x="286975" y="1166975"/>
            <a:ext cx="8399700" cy="5257800"/>
          </a:xfrm>
          <a:prstGeom prst="rect">
            <a:avLst/>
          </a:prstGeom>
          <a:noFill/>
          <a:ln>
            <a:noFill/>
          </a:ln>
        </p:spPr>
        <p:txBody>
          <a:bodyPr anchorCtr="0" anchor="t" bIns="45700" lIns="91425" spcFirstLastPara="1" rIns="91425" wrap="square" tIns="45700">
            <a:noAutofit/>
          </a:bodyPr>
          <a:lstStyle/>
          <a:p>
            <a:pPr indent="-273050" lvl="1" marL="342900" marR="0" rtl="0" algn="l">
              <a:lnSpc>
                <a:spcPct val="100000"/>
              </a:lnSpc>
              <a:spcBef>
                <a:spcPts val="0"/>
              </a:spcBef>
              <a:spcAft>
                <a:spcPts val="0"/>
              </a:spcAft>
              <a:buClr>
                <a:srgbClr val="000066"/>
              </a:buClr>
              <a:buSzPts val="1600"/>
              <a:buFont typeface="Noto Sans"/>
              <a:buChar char="▪"/>
            </a:pPr>
            <a:r>
              <a:rPr b="0" lang="en-US" sz="1600"/>
              <a:t>Independent Travel Basics: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You arrange transportation for (to cruise/from cruise/both) your Fleet Cruise.</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You will be reimbursed up to what it would have cost the government to transport you from USNA to the cruise location</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USNA Ground Transportation (Bus or Duty Van) is $0.00, so no reimbursement</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Use the GSA City Fare calculator to determine reimbursement</a:t>
            </a:r>
            <a:endParaRPr b="0" sz="1600"/>
          </a:p>
          <a:p>
            <a:pPr indent="-330200" lvl="3" marL="1828800" marR="0" rtl="0" algn="l">
              <a:lnSpc>
                <a:spcPct val="100000"/>
              </a:lnSpc>
              <a:spcBef>
                <a:spcPts val="0"/>
              </a:spcBef>
              <a:spcAft>
                <a:spcPts val="0"/>
              </a:spcAft>
              <a:buClr>
                <a:srgbClr val="0066FF"/>
              </a:buClr>
              <a:buSzPts val="1600"/>
              <a:buFont typeface="Noto Sans"/>
              <a:buChar char="⮚"/>
            </a:pPr>
            <a:r>
              <a:rPr b="0" lang="en-US" sz="1600">
                <a:solidFill>
                  <a:srgbClr val="0066FF"/>
                </a:solidFill>
                <a:uFill>
                  <a:noFill/>
                </a:uFill>
                <a:hlinkClick r:id="rId3">
                  <a:extLst>
                    <a:ext uri="{A12FA001-AC4F-418D-AE19-62706E023703}">
                      <ahyp:hlinkClr val="tx"/>
                    </a:ext>
                  </a:extLst>
                </a:hlinkClick>
              </a:rPr>
              <a:t>https://www.gsa.gov/plan-book/transportation-airfare-pov-etc/airfare-rates-city-pair-program</a:t>
            </a:r>
            <a:endParaRPr b="0" sz="1600">
              <a:solidFill>
                <a:srgbClr val="0066FF"/>
              </a:solidFill>
            </a:endParaRPr>
          </a:p>
          <a:p>
            <a:pPr indent="0" lvl="0" marL="0" marR="0" rtl="0" algn="l">
              <a:lnSpc>
                <a:spcPct val="100000"/>
              </a:lnSpc>
              <a:spcBef>
                <a:spcPts val="0"/>
              </a:spcBef>
              <a:spcAft>
                <a:spcPts val="0"/>
              </a:spcAft>
              <a:buNone/>
            </a:pPr>
            <a:r>
              <a:t/>
            </a:r>
            <a:endParaRPr b="0" sz="1600">
              <a:solidFill>
                <a:srgbClr val="0066FF"/>
              </a:solidFill>
            </a:endParaRPr>
          </a:p>
          <a:p>
            <a:pPr indent="-273050" lvl="1" marL="342900" marR="0" rtl="0" algn="l">
              <a:lnSpc>
                <a:spcPct val="100000"/>
              </a:lnSpc>
              <a:spcBef>
                <a:spcPts val="0"/>
              </a:spcBef>
              <a:spcAft>
                <a:spcPts val="0"/>
              </a:spcAft>
              <a:buClr>
                <a:srgbClr val="000066"/>
              </a:buClr>
              <a:buSzPts val="1600"/>
              <a:buFont typeface="Noto Sans"/>
              <a:buChar char="▪"/>
            </a:pPr>
            <a:r>
              <a:rPr b="0" lang="en-US" sz="1600"/>
              <a:t>Definitions: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u="sng"/>
              <a:t>Eligible</a:t>
            </a:r>
            <a:r>
              <a:rPr b="0" lang="en-US" sz="1600"/>
              <a:t> - Your general schedule meets the requirements for IT and you will receive the follow-on survey ~2 weeks before your training event</a:t>
            </a:r>
            <a:endParaRPr b="0" sz="1600"/>
          </a:p>
          <a:p>
            <a:pPr indent="0" lvl="0" marL="1371600" marR="0" rtl="0" algn="l">
              <a:lnSpc>
                <a:spcPct val="100000"/>
              </a:lnSpc>
              <a:spcBef>
                <a:spcPts val="0"/>
              </a:spcBef>
              <a:spcAft>
                <a:spcPts val="0"/>
              </a:spcAft>
              <a:buNone/>
            </a:pPr>
            <a:r>
              <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u="sng"/>
              <a:t>Approved</a:t>
            </a:r>
            <a:r>
              <a:rPr b="0" lang="en-US" sz="1600"/>
              <a:t> - Your specific training event details (ie. Cruise location, timeline) meet the requirements, your travel plans have been vetted, and you have received an email saying you are APPROVED to conduct Independent Travel</a:t>
            </a:r>
            <a:endParaRPr sz="16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g2a29d6ce5f4_0_705"/>
          <p:cNvSpPr txBox="1"/>
          <p:nvPr>
            <p:ph type="title"/>
          </p:nvPr>
        </p:nvSpPr>
        <p:spPr>
          <a:xfrm>
            <a:off x="457200" y="274645"/>
            <a:ext cx="8229600" cy="6360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US" sz="3600"/>
              <a:t>Independent Travel</a:t>
            </a:r>
            <a:endParaRPr sz="3600"/>
          </a:p>
        </p:txBody>
      </p:sp>
      <p:sp>
        <p:nvSpPr>
          <p:cNvPr id="447" name="Google Shape;447;g2a29d6ce5f4_0_705"/>
          <p:cNvSpPr txBox="1"/>
          <p:nvPr>
            <p:ph idx="1" type="body"/>
          </p:nvPr>
        </p:nvSpPr>
        <p:spPr>
          <a:xfrm>
            <a:off x="288650" y="1159800"/>
            <a:ext cx="8398200" cy="4648200"/>
          </a:xfrm>
          <a:prstGeom prst="rect">
            <a:avLst/>
          </a:prstGeom>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Independent Travel Schedule:</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APR 05</a:t>
            </a:r>
            <a:r>
              <a:rPr b="0" lang="en-US" sz="2000"/>
              <a:t>: Initial Survey Opens</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APR 08</a:t>
            </a:r>
            <a:r>
              <a:rPr b="0" lang="en-US" sz="2000"/>
              <a:t>: Initial Survey Closes</a:t>
            </a:r>
            <a:endParaRPr b="0" sz="2000"/>
          </a:p>
          <a:p>
            <a:pPr indent="-355600" lvl="3" marL="1828800" marR="0" rtl="0" algn="l">
              <a:lnSpc>
                <a:spcPct val="100000"/>
              </a:lnSpc>
              <a:spcBef>
                <a:spcPts val="0"/>
              </a:spcBef>
              <a:spcAft>
                <a:spcPts val="0"/>
              </a:spcAft>
              <a:buClr>
                <a:srgbClr val="000066"/>
              </a:buClr>
              <a:buSzPts val="2000"/>
              <a:buFont typeface="Noto Sans"/>
              <a:buChar char="⮚"/>
            </a:pPr>
            <a:r>
              <a:rPr b="0" lang="en-US" sz="2000"/>
              <a:t>If you do not fill out the Initial Survey, you will NOT be eligible for IT regardless of your circumstance</a:t>
            </a:r>
            <a:endParaRPr b="0" sz="2000"/>
          </a:p>
          <a:p>
            <a:pPr indent="0" lvl="0" marL="1828800" marR="0" rtl="0" algn="l">
              <a:lnSpc>
                <a:spcPct val="100000"/>
              </a:lnSpc>
              <a:spcBef>
                <a:spcPts val="0"/>
              </a:spcBef>
              <a:spcAft>
                <a:spcPts val="0"/>
              </a:spcAft>
              <a:buNone/>
            </a:pPr>
            <a:r>
              <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MAY 01</a:t>
            </a:r>
            <a:r>
              <a:rPr b="0" lang="en-US" sz="2000"/>
              <a:t>: Summer Training releases list of ALL Midn eligible for Independent Travel</a:t>
            </a:r>
            <a:endParaRPr b="0" sz="2000"/>
          </a:p>
          <a:p>
            <a:pPr indent="0" lvl="0" marL="914400" marR="0" rtl="0" algn="l">
              <a:lnSpc>
                <a:spcPct val="100000"/>
              </a:lnSpc>
              <a:spcBef>
                <a:spcPts val="0"/>
              </a:spcBef>
              <a:spcAft>
                <a:spcPts val="0"/>
              </a:spcAft>
              <a:buNone/>
            </a:pPr>
            <a:r>
              <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 2 Weeks Before Cruise</a:t>
            </a:r>
            <a:r>
              <a:rPr b="0" lang="en-US" sz="2000"/>
              <a:t>: Follow on survey is sent to any eligible MIDN for that Cruise Block to confirm travel details based on cruise location (open for 48hrs)</a:t>
            </a:r>
            <a:endParaRPr b="0" sz="2000"/>
          </a:p>
          <a:p>
            <a:pPr indent="-355600" lvl="3" marL="1828800" marR="0" rtl="0" algn="l">
              <a:lnSpc>
                <a:spcPct val="100000"/>
              </a:lnSpc>
              <a:spcBef>
                <a:spcPts val="0"/>
              </a:spcBef>
              <a:spcAft>
                <a:spcPts val="0"/>
              </a:spcAft>
              <a:buClr>
                <a:srgbClr val="000066"/>
              </a:buClr>
              <a:buSzPts val="2000"/>
              <a:buFont typeface="Noto Sans"/>
              <a:buChar char="⮚"/>
            </a:pPr>
            <a:r>
              <a:rPr b="0" lang="en-US" sz="2000"/>
              <a:t>Usually sent once Hull Number is populated in MIDS</a:t>
            </a:r>
            <a:endParaRPr b="0" sz="2000"/>
          </a:p>
          <a:p>
            <a:pPr indent="0" lvl="0" marL="1828800" marR="0" rtl="0" algn="l">
              <a:lnSpc>
                <a:spcPct val="100000"/>
              </a:lnSpc>
              <a:spcBef>
                <a:spcPts val="0"/>
              </a:spcBef>
              <a:spcAft>
                <a:spcPts val="0"/>
              </a:spcAft>
              <a:buNone/>
            </a:pPr>
            <a:r>
              <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 1 Week Before Cruise</a:t>
            </a:r>
            <a:r>
              <a:rPr b="0" lang="en-US" sz="2000"/>
              <a:t>: List of Approved or Disapproved MIDN sent out</a:t>
            </a:r>
            <a:endParaRPr sz="20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sp>
        <p:nvSpPr>
          <p:cNvPr id="454" name="Google Shape;454;g2a29d6ce5f4_0_711"/>
          <p:cNvSpPr txBox="1"/>
          <p:nvPr>
            <p:ph type="title"/>
          </p:nvPr>
        </p:nvSpPr>
        <p:spPr>
          <a:xfrm>
            <a:off x="457200" y="283368"/>
            <a:ext cx="8229600" cy="5754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Independent Travel Eligibility</a:t>
            </a:r>
            <a:endParaRPr sz="3600"/>
          </a:p>
        </p:txBody>
      </p:sp>
      <p:sp>
        <p:nvSpPr>
          <p:cNvPr id="455" name="Google Shape;455;g2a29d6ce5f4_0_711"/>
          <p:cNvSpPr txBox="1"/>
          <p:nvPr>
            <p:ph idx="1" type="body"/>
          </p:nvPr>
        </p:nvSpPr>
        <p:spPr>
          <a:xfrm>
            <a:off x="295921" y="1161566"/>
            <a:ext cx="8610600" cy="53913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MIDN on the following Summer Training evolutions are eligible for Independent Travel to/from Leave: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Aviation Cruise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Surface Cruise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Submarine Cruise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EOD Cruise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SEAL Cruise / SOAS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CEC Cruise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Leatherneck</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NAPS Detail</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MIDN on the following cruises are NOT authorized Independent Travel:</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OCONUS Fleet Cruises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All other PTEs*</a:t>
            </a:r>
            <a:endParaRPr b="0" sz="2000"/>
          </a:p>
          <a:p>
            <a:pPr indent="0" lvl="0" marL="1371600" marR="0" rtl="0" algn="l">
              <a:lnSpc>
                <a:spcPct val="100000"/>
              </a:lnSpc>
              <a:spcBef>
                <a:spcPts val="0"/>
              </a:spcBef>
              <a:spcAft>
                <a:spcPts val="0"/>
              </a:spcAft>
              <a:buNone/>
            </a:pPr>
            <a:r>
              <a:t/>
            </a:r>
            <a:endParaRPr b="0" sz="2000"/>
          </a:p>
          <a:p>
            <a:pPr indent="0" lvl="0" marL="0" rtl="0" algn="ctr">
              <a:lnSpc>
                <a:spcPct val="115000"/>
              </a:lnSpc>
              <a:spcBef>
                <a:spcPts val="1000"/>
              </a:spcBef>
              <a:spcAft>
                <a:spcPts val="0"/>
              </a:spcAft>
              <a:buNone/>
            </a:pPr>
            <a:r>
              <a:rPr lang="en-US" sz="2000"/>
              <a:t>*PTE Managers may allow IT after discussion with our office. Will be a SEPARATE Process individual to the PTE</a:t>
            </a:r>
            <a:endParaRPr sz="20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g2a29d6ce5f4_0_718"/>
          <p:cNvSpPr txBox="1"/>
          <p:nvPr>
            <p:ph type="title"/>
          </p:nvPr>
        </p:nvSpPr>
        <p:spPr>
          <a:xfrm>
            <a:off x="457200" y="284471"/>
            <a:ext cx="8229600" cy="6195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solidFill>
                  <a:srgbClr val="191966"/>
                </a:solidFill>
              </a:rPr>
              <a:t>Travel Questions </a:t>
            </a:r>
            <a:endParaRPr sz="3600"/>
          </a:p>
        </p:txBody>
      </p:sp>
      <p:sp>
        <p:nvSpPr>
          <p:cNvPr id="462" name="Google Shape;462;g2a29d6ce5f4_0_718"/>
          <p:cNvSpPr txBox="1"/>
          <p:nvPr>
            <p:ph idx="1" type="body"/>
          </p:nvPr>
        </p:nvSpPr>
        <p:spPr>
          <a:xfrm>
            <a:off x="286225" y="1164300"/>
            <a:ext cx="8400600" cy="51054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Purchase refundable tickets that depart at least 24 hours after the end of your cruise. This gives buffer for changes in transportation and to complete your voucher.</a:t>
            </a:r>
            <a:endParaRPr b="0" sz="200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Fleet cruise embark dates and ports change often!</a:t>
            </a:r>
            <a:endParaRPr b="0" sz="200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“Change flight fees” are not reimbursable on your travel claim.</a:t>
            </a:r>
            <a:endParaRPr b="0" sz="200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Go through your Company Officer/SEL for questions after this brief</a:t>
            </a:r>
            <a:endParaRPr b="0" sz="200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Any reduction in training dates will NOT result in independent travel to Leave. All MIDN will return to USNA upon conclusion of training.</a:t>
            </a:r>
            <a:endParaRPr b="0" sz="2000"/>
          </a:p>
          <a:p>
            <a:pPr indent="0" lvl="0" marL="0" rtl="0" algn="l">
              <a:lnSpc>
                <a:spcPct val="90000"/>
              </a:lnSpc>
              <a:spcBef>
                <a:spcPts val="400"/>
              </a:spcBef>
              <a:spcAft>
                <a:spcPts val="0"/>
              </a:spcAft>
              <a:buClr>
                <a:srgbClr val="000058"/>
              </a:buClr>
              <a:buSzPts val="2000"/>
              <a:buNone/>
            </a:pPr>
            <a:r>
              <a:t/>
            </a:r>
            <a:endParaRPr b="0" sz="2000"/>
          </a:p>
          <a:p>
            <a:pPr indent="0" lvl="0" marL="0" rtl="0" algn="ctr">
              <a:lnSpc>
                <a:spcPct val="90000"/>
              </a:lnSpc>
              <a:spcBef>
                <a:spcPts val="400"/>
              </a:spcBef>
              <a:spcAft>
                <a:spcPts val="0"/>
              </a:spcAft>
              <a:buClr>
                <a:srgbClr val="000058"/>
              </a:buClr>
              <a:buSzPts val="2000"/>
              <a:buFont typeface="Arial Narrow"/>
              <a:buNone/>
            </a:pPr>
            <a:r>
              <a:rPr b="0" lang="en-US" sz="2000"/>
              <a:t>COMDTMIDNNOTE 1530 on the Summer Training website:</a:t>
            </a:r>
            <a:endParaRPr b="0" sz="2000"/>
          </a:p>
          <a:p>
            <a:pPr indent="0" lvl="0" marL="0" rtl="0" algn="ctr">
              <a:lnSpc>
                <a:spcPct val="90000"/>
              </a:lnSpc>
              <a:spcBef>
                <a:spcPts val="400"/>
              </a:spcBef>
              <a:spcAft>
                <a:spcPts val="0"/>
              </a:spcAft>
              <a:buClr>
                <a:srgbClr val="000058"/>
              </a:buClr>
              <a:buSzPts val="2000"/>
              <a:buFont typeface="Arial Narrow"/>
              <a:buNone/>
            </a:pPr>
            <a:r>
              <a:rPr b="0" lang="en-US" sz="2000">
                <a:uFill>
                  <a:noFill/>
                </a:uFill>
                <a:hlinkClick r:id="rId3"/>
              </a:rPr>
              <a:t>https://www.usna.edu/Training/</a:t>
            </a:r>
            <a:r>
              <a:rPr b="0" lang="en-US" sz="2000"/>
              <a:t> </a:t>
            </a:r>
            <a:endParaRPr sz="2000">
              <a:solidFill>
                <a:srgbClr val="CC0000"/>
              </a:solidFill>
            </a:endParaRPr>
          </a:p>
          <a:p>
            <a:pPr indent="-215900" lvl="0" marL="342900" rtl="0" algn="l">
              <a:lnSpc>
                <a:spcPct val="90000"/>
              </a:lnSpc>
              <a:spcBef>
                <a:spcPts val="400"/>
              </a:spcBef>
              <a:spcAft>
                <a:spcPts val="0"/>
              </a:spcAft>
              <a:buClr>
                <a:srgbClr val="000058"/>
              </a:buClr>
              <a:buSzPts val="2000"/>
              <a:buNone/>
            </a:pPr>
            <a:r>
              <a:t/>
            </a:r>
            <a:endParaRPr sz="2000">
              <a:solidFill>
                <a:schemeClr val="dk1"/>
              </a:solidFill>
            </a:endParaRPr>
          </a:p>
          <a:p>
            <a:pPr indent="0" lvl="0" marL="0" rtl="0" algn="l">
              <a:lnSpc>
                <a:spcPct val="90000"/>
              </a:lnSpc>
              <a:spcBef>
                <a:spcPts val="400"/>
              </a:spcBef>
              <a:spcAft>
                <a:spcPts val="0"/>
              </a:spcAft>
              <a:buClr>
                <a:srgbClr val="000058"/>
              </a:buClr>
              <a:buSzPts val="2000"/>
              <a:buFont typeface="Arial Narrow"/>
              <a:buNone/>
            </a:pPr>
            <a:r>
              <a:t/>
            </a:r>
            <a:endParaRPr sz="2000"/>
          </a:p>
          <a:p>
            <a:pPr indent="-342900" lvl="0" marL="342900" rtl="0" algn="l">
              <a:lnSpc>
                <a:spcPct val="90000"/>
              </a:lnSpc>
              <a:spcBef>
                <a:spcPts val="400"/>
              </a:spcBef>
              <a:spcAft>
                <a:spcPts val="0"/>
              </a:spcAft>
              <a:buClr>
                <a:srgbClr val="000058"/>
              </a:buClr>
              <a:buSzPts val="2000"/>
              <a:buFont typeface="Arial"/>
              <a:buNone/>
            </a:pPr>
            <a:r>
              <a:rPr lang="en-US" sz="2000"/>
              <a:t>		</a:t>
            </a:r>
            <a:endParaRPr sz="2000"/>
          </a:p>
          <a:p>
            <a:pPr indent="-165100" lvl="0" marL="342900" rtl="0" algn="l">
              <a:lnSpc>
                <a:spcPct val="90000"/>
              </a:lnSpc>
              <a:spcBef>
                <a:spcPts val="560"/>
              </a:spcBef>
              <a:spcAft>
                <a:spcPts val="0"/>
              </a:spcAft>
              <a:buClr>
                <a:srgbClr val="000058"/>
              </a:buClr>
              <a:buSzPts val="2800"/>
              <a:buNone/>
            </a:pPr>
            <a:r>
              <a:t/>
            </a:r>
            <a:endParaRPr sz="2000">
              <a:solidFill>
                <a:srgbClr val="FF3300"/>
              </a:solidFill>
            </a:endParaRPr>
          </a:p>
          <a:p>
            <a:pPr indent="-165100" lvl="0" marL="342900" rtl="0" algn="l">
              <a:lnSpc>
                <a:spcPct val="90000"/>
              </a:lnSpc>
              <a:spcBef>
                <a:spcPts val="560"/>
              </a:spcBef>
              <a:spcAft>
                <a:spcPts val="0"/>
              </a:spcAft>
              <a:buClr>
                <a:srgbClr val="000058"/>
              </a:buClr>
              <a:buSzPts val="2800"/>
              <a:buNone/>
            </a:pPr>
            <a:r>
              <a:t/>
            </a:r>
            <a:endParaRPr sz="2000">
              <a:solidFill>
                <a:srgbClr val="FF330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8" name="Shape 468"/>
        <p:cNvGrpSpPr/>
        <p:nvPr/>
      </p:nvGrpSpPr>
      <p:grpSpPr>
        <a:xfrm>
          <a:off x="0" y="0"/>
          <a:ext cx="0" cy="0"/>
          <a:chOff x="0" y="0"/>
          <a:chExt cx="0" cy="0"/>
        </a:xfrm>
      </p:grpSpPr>
      <p:sp>
        <p:nvSpPr>
          <p:cNvPr id="469" name="Google Shape;469;g2a29d6ce5f4_0_724"/>
          <p:cNvSpPr txBox="1"/>
          <p:nvPr>
            <p:ph type="title"/>
          </p:nvPr>
        </p:nvSpPr>
        <p:spPr>
          <a:xfrm>
            <a:off x="457200" y="274644"/>
            <a:ext cx="8229600" cy="6165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Communication</a:t>
            </a:r>
            <a:endParaRPr/>
          </a:p>
        </p:txBody>
      </p:sp>
      <p:sp>
        <p:nvSpPr>
          <p:cNvPr id="470" name="Google Shape;470;g2a29d6ce5f4_0_724"/>
          <p:cNvSpPr txBox="1"/>
          <p:nvPr>
            <p:ph idx="1" type="body"/>
          </p:nvPr>
        </p:nvSpPr>
        <p:spPr>
          <a:xfrm>
            <a:off x="302217" y="1159966"/>
            <a:ext cx="8229600" cy="49668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Contact your CO/SEL with questions</a:t>
            </a:r>
            <a:endParaRPr b="0" sz="200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CO/SEL will</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Answer your question</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Contact the Training Department</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Present exceptional cases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Approve Leave </a:t>
            </a:r>
            <a:r>
              <a:rPr b="0" lang="en-US"/>
              <a:t>OUTSIDE of Scheduled Training</a:t>
            </a:r>
            <a:endParaRPr b="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Timeliness and full disclosure are best practices</a:t>
            </a:r>
            <a:endParaRPr b="0" sz="200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Maintain up to date contact info in MIDS – expect your Fleet Cruise will change at some point</a:t>
            </a:r>
            <a:endParaRPr/>
          </a:p>
        </p:txBody>
      </p:sp>
      <p:sp>
        <p:nvSpPr>
          <p:cNvPr id="471" name="Google Shape;471;g2a29d6ce5f4_0_724"/>
          <p:cNvSpPr txBox="1"/>
          <p:nvPr/>
        </p:nvSpPr>
        <p:spPr>
          <a:xfrm>
            <a:off x="8787456" y="5847925"/>
            <a:ext cx="3834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fld id="{00000000-1234-1234-1234-123412341234}" type="slidenum">
              <a:rPr b="1" i="0" lang="en-US" sz="1400" u="none" cap="none" strike="noStrike">
                <a:solidFill>
                  <a:srgbClr val="0000FF"/>
                </a:solidFill>
                <a:latin typeface="Arial"/>
                <a:ea typeface="Arial"/>
                <a:cs typeface="Arial"/>
                <a:sym typeface="Arial"/>
              </a:rPr>
              <a:t>‹#›</a:t>
            </a:fld>
            <a:endParaRPr b="1" i="0" sz="1400" u="none" cap="none" strike="noStrike">
              <a:solidFill>
                <a:srgbClr val="0000FF"/>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g2a29d6ce5f4_0_732"/>
          <p:cNvSpPr txBox="1"/>
          <p:nvPr>
            <p:ph type="title"/>
          </p:nvPr>
        </p:nvSpPr>
        <p:spPr>
          <a:xfrm>
            <a:off x="457200" y="274645"/>
            <a:ext cx="8229600" cy="626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Contingencies</a:t>
            </a:r>
            <a:endParaRPr/>
          </a:p>
        </p:txBody>
      </p:sp>
      <p:sp>
        <p:nvSpPr>
          <p:cNvPr id="479" name="Google Shape;479;g2a29d6ce5f4_0_732"/>
          <p:cNvSpPr txBox="1"/>
          <p:nvPr>
            <p:ph idx="1" type="body"/>
          </p:nvPr>
        </p:nvSpPr>
        <p:spPr>
          <a:xfrm>
            <a:off x="292525" y="1172850"/>
            <a:ext cx="8394300" cy="4648200"/>
          </a:xfrm>
          <a:prstGeom prst="rect">
            <a:avLst/>
          </a:prstGeom>
          <a:noFill/>
          <a:ln>
            <a:noFill/>
          </a:ln>
        </p:spPr>
        <p:txBody>
          <a:bodyPr anchorCtr="0" anchor="t" bIns="45700" lIns="91425" spcFirstLastPara="1" rIns="91425" wrap="square" tIns="45700">
            <a:noAutofit/>
          </a:bodyPr>
          <a:lstStyle/>
          <a:p>
            <a:pPr indent="-273050" lvl="1" marL="342900" marR="0" rtl="0" algn="l">
              <a:lnSpc>
                <a:spcPct val="100000"/>
              </a:lnSpc>
              <a:spcBef>
                <a:spcPts val="0"/>
              </a:spcBef>
              <a:spcAft>
                <a:spcPts val="0"/>
              </a:spcAft>
              <a:buClr>
                <a:srgbClr val="000066"/>
              </a:buClr>
              <a:buSzPts val="1600"/>
              <a:buFont typeface="Noto Sans"/>
              <a:buChar char="▪"/>
            </a:pPr>
            <a:r>
              <a:rPr b="0" lang="en-US" sz="1600" u="sng"/>
              <a:t>Special Request Chits</a:t>
            </a:r>
            <a:endParaRPr b="0" sz="1600" u="sng"/>
          </a:p>
          <a:p>
            <a:pPr indent="-330200" lvl="2" marL="1371600" marR="0" rtl="0" algn="l">
              <a:lnSpc>
                <a:spcPct val="100000"/>
              </a:lnSpc>
              <a:spcBef>
                <a:spcPts val="0"/>
              </a:spcBef>
              <a:spcAft>
                <a:spcPts val="0"/>
              </a:spcAft>
              <a:buClr>
                <a:srgbClr val="000066"/>
              </a:buClr>
              <a:buSzPts val="1600"/>
              <a:buFont typeface="Noto Sans"/>
              <a:buChar char="•"/>
            </a:pPr>
            <a:r>
              <a:rPr b="0" lang="en-US" sz="1600"/>
              <a:t>Chits need to be submitted in a timely manner</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Chits need to be routed thru SEL, CO, BATTO, Class Training Officer, Major Crabbe  (Deputy Training Officer),  CAPT Densham (Training Officer), and CAPT Johns (PRODEV)</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Chits for weddings, reunions, etc during training events need to be routed well in advance of training event (typically 1-2 months prior) </a:t>
            </a:r>
            <a:endParaRPr b="0" sz="1600"/>
          </a:p>
          <a:p>
            <a:pPr indent="0" lvl="0" marL="91440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u="sng"/>
              <a:t>Medical Status Changes</a:t>
            </a:r>
            <a:endParaRPr b="0" sz="1600" u="sng"/>
          </a:p>
          <a:p>
            <a:pPr indent="-330200" lvl="2" marL="1371600" marR="0" rtl="0" algn="l">
              <a:lnSpc>
                <a:spcPct val="100000"/>
              </a:lnSpc>
              <a:spcBef>
                <a:spcPts val="0"/>
              </a:spcBef>
              <a:spcAft>
                <a:spcPts val="0"/>
              </a:spcAft>
              <a:buClr>
                <a:srgbClr val="000066"/>
              </a:buClr>
              <a:buSzPts val="1600"/>
              <a:buFont typeface="Noto Sans"/>
              <a:buChar char="•"/>
            </a:pPr>
            <a:r>
              <a:rPr b="0" lang="en-US" sz="1600"/>
              <a:t>You must notify Brigade Medical and the Training Department ASAP</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The Medical Excusal Recommendation form is on the Summer Training intranet site. Requires Brigade Medical Officer, CO/SEL, and Summer Training Duty Officer signatures</a:t>
            </a:r>
            <a:endParaRPr b="0" sz="1600"/>
          </a:p>
          <a:p>
            <a:pPr indent="0" lvl="0" marL="91440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u="sng"/>
              <a:t>Emergency Leave</a:t>
            </a:r>
            <a:endParaRPr b="0" sz="1600" u="sng"/>
          </a:p>
          <a:p>
            <a:pPr indent="-330200" lvl="2" marL="1371600" marR="0" rtl="0" algn="l">
              <a:lnSpc>
                <a:spcPct val="100000"/>
              </a:lnSpc>
              <a:spcBef>
                <a:spcPts val="0"/>
              </a:spcBef>
              <a:spcAft>
                <a:spcPts val="0"/>
              </a:spcAft>
              <a:buClr>
                <a:srgbClr val="000066"/>
              </a:buClr>
              <a:buSzPts val="1600"/>
              <a:buFont typeface="Noto Sans"/>
              <a:buChar char="•"/>
            </a:pPr>
            <a:r>
              <a:rPr b="0" lang="en-US" sz="1600"/>
              <a:t>Immediate family member (father, mother, brother, sister, loco parentis)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Dying, death, accident, or serious illness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AMCROSS – Ship/Sub/MLO/Program Manager will contact STDO</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If not immediate family and still desiring leave, contact your local (ship/sub) training officer or Program Manager</a:t>
            </a:r>
            <a:endParaRPr sz="1600"/>
          </a:p>
          <a:p>
            <a:pPr indent="-255587" lvl="1" marL="801687" rtl="0" algn="l">
              <a:lnSpc>
                <a:spcPct val="100000"/>
              </a:lnSpc>
              <a:spcBef>
                <a:spcPts val="280"/>
              </a:spcBef>
              <a:spcAft>
                <a:spcPts val="0"/>
              </a:spcAft>
              <a:buClr>
                <a:srgbClr val="000058"/>
              </a:buClr>
              <a:buSzPts val="1400"/>
              <a:buFont typeface="Noto Sans Symbols"/>
              <a:buNone/>
            </a:pPr>
            <a:r>
              <a:t/>
            </a:r>
            <a:endParaRPr sz="1600">
              <a:solidFill>
                <a:srgbClr val="000066"/>
              </a:solidFill>
            </a:endParaRPr>
          </a:p>
          <a:p>
            <a:pPr indent="-217487" lvl="1" marL="801687" rtl="0" algn="l">
              <a:lnSpc>
                <a:spcPct val="100000"/>
              </a:lnSpc>
              <a:spcBef>
                <a:spcPts val="400"/>
              </a:spcBef>
              <a:spcAft>
                <a:spcPts val="0"/>
              </a:spcAft>
              <a:buClr>
                <a:srgbClr val="000058"/>
              </a:buClr>
              <a:buSzPts val="2000"/>
              <a:buFont typeface="Noto Sans Symbols"/>
              <a:buNone/>
            </a:pPr>
            <a:r>
              <a:t/>
            </a:r>
            <a:endParaRPr sz="1600">
              <a:solidFill>
                <a:srgbClr val="000066"/>
              </a:solidFill>
            </a:endParaRPr>
          </a:p>
          <a:p>
            <a:pPr indent="0" lvl="0" marL="0" rtl="0" algn="l">
              <a:lnSpc>
                <a:spcPct val="100000"/>
              </a:lnSpc>
              <a:spcBef>
                <a:spcPts val="560"/>
              </a:spcBef>
              <a:spcAft>
                <a:spcPts val="0"/>
              </a:spcAft>
              <a:buClr>
                <a:srgbClr val="000058"/>
              </a:buClr>
              <a:buSzPts val="2800"/>
              <a:buFont typeface="Arial Narrow"/>
              <a:buNone/>
            </a:pPr>
            <a:r>
              <a:t/>
            </a:r>
            <a:endParaRPr sz="160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g2a29d6ce5f4_0_739"/>
          <p:cNvSpPr txBox="1"/>
          <p:nvPr/>
        </p:nvSpPr>
        <p:spPr>
          <a:xfrm>
            <a:off x="457200" y="272600"/>
            <a:ext cx="8229600" cy="676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Personal Preparation</a:t>
            </a:r>
            <a:endParaRPr b="0" i="0" sz="1400" u="none" cap="none" strike="noStrike">
              <a:solidFill>
                <a:srgbClr val="000000"/>
              </a:solidFill>
              <a:latin typeface="Arial"/>
              <a:ea typeface="Arial"/>
              <a:cs typeface="Arial"/>
              <a:sym typeface="Arial"/>
            </a:endParaRPr>
          </a:p>
        </p:txBody>
      </p:sp>
      <p:sp>
        <p:nvSpPr>
          <p:cNvPr id="488" name="Google Shape;488;g2a29d6ce5f4_0_739"/>
          <p:cNvSpPr txBox="1"/>
          <p:nvPr/>
        </p:nvSpPr>
        <p:spPr>
          <a:xfrm>
            <a:off x="291100" y="1163925"/>
            <a:ext cx="8395800" cy="56736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Maintain updated contact and passport info in MIDS</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Review your assignments weekly beginning after Spring Break</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Attend any pre-training events</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Get the gouge from other MIDN who have done that training event</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Assemble your gear in April (use packing list on summer training intranet site)</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Purchase refundable tickets, etc. for leave</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Check email/MIDS daily beginning in May</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DO NOT get locked out of email during summer</a:t>
            </a:r>
            <a:endParaRPr b="0" i="0" sz="2000" cap="none" strike="noStrik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g2a29d6ce5f4_0_747"/>
          <p:cNvSpPr txBox="1"/>
          <p:nvPr>
            <p:ph type="title"/>
          </p:nvPr>
        </p:nvSpPr>
        <p:spPr>
          <a:xfrm>
            <a:off x="457200" y="274644"/>
            <a:ext cx="8229600" cy="6069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Summer Training Intranet Site</a:t>
            </a:r>
            <a:endParaRPr/>
          </a:p>
        </p:txBody>
      </p:sp>
      <p:sp>
        <p:nvSpPr>
          <p:cNvPr id="496" name="Google Shape;496;g2a29d6ce5f4_0_747"/>
          <p:cNvSpPr txBox="1"/>
          <p:nvPr>
            <p:ph idx="1" type="body"/>
          </p:nvPr>
        </p:nvSpPr>
        <p:spPr>
          <a:xfrm>
            <a:off x="292525" y="1150300"/>
            <a:ext cx="8394300" cy="4648200"/>
          </a:xfrm>
          <a:prstGeom prst="rect">
            <a:avLst/>
          </a:prstGeom>
          <a:noFill/>
          <a:ln>
            <a:noFill/>
          </a:ln>
        </p:spPr>
        <p:txBody>
          <a:bodyPr anchorCtr="0" anchor="t" bIns="45700" lIns="91425" spcFirstLastPara="1" rIns="91425" wrap="square" tIns="45700">
            <a:noAutofit/>
          </a:bodyPr>
          <a:lstStyle/>
          <a:p>
            <a:pPr indent="0" lvl="0" marL="914400" marR="0" rtl="0" algn="ctr">
              <a:lnSpc>
                <a:spcPct val="100000"/>
              </a:lnSpc>
              <a:spcBef>
                <a:spcPts val="0"/>
              </a:spcBef>
              <a:spcAft>
                <a:spcPts val="0"/>
              </a:spcAft>
              <a:buNone/>
            </a:pPr>
            <a:r>
              <a:rPr lang="en-US" sz="2000">
                <a:solidFill>
                  <a:srgbClr val="0066FF"/>
                </a:solidFill>
                <a:uFill>
                  <a:noFill/>
                </a:uFill>
                <a:hlinkClick r:id="rId3">
                  <a:extLst>
                    <a:ext uri="{A12FA001-AC4F-418D-AE19-62706E023703}">
                      <ahyp:hlinkClr val="tx"/>
                    </a:ext>
                  </a:extLst>
                </a:hlinkClick>
              </a:rPr>
              <a:t>Summer Training Website</a:t>
            </a:r>
            <a:endParaRPr sz="2000">
              <a:solidFill>
                <a:srgbClr val="0066FF"/>
              </a:solidFill>
            </a:endParaRPr>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One stop shop:</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This brief</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Key dates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Current Instructions, Notices, and Manuals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Summer Training Preference Module guidance</a:t>
            </a:r>
            <a:endParaRPr b="0" sz="2000"/>
          </a:p>
          <a:p>
            <a:pPr indent="-355600" lvl="2" marL="1371600" marR="0" rtl="0" algn="l">
              <a:lnSpc>
                <a:spcPct val="100000"/>
              </a:lnSpc>
              <a:spcBef>
                <a:spcPts val="0"/>
              </a:spcBef>
              <a:spcAft>
                <a:spcPts val="0"/>
              </a:spcAft>
              <a:buSzPts val="2000"/>
              <a:buChar char="•"/>
            </a:pPr>
            <a:r>
              <a:rPr b="0" lang="en-US"/>
              <a:t>Special Request Chits / Routing Matrix</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sz="2000"/>
              <a:t>Packing Lists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Travel guidance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Medical forms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Contact Information</a:t>
            </a:r>
            <a:endParaRPr/>
          </a:p>
          <a:p>
            <a:pPr indent="-165100" lvl="0" marL="342900" rtl="0" algn="l">
              <a:lnSpc>
                <a:spcPct val="100000"/>
              </a:lnSpc>
              <a:spcBef>
                <a:spcPts val="560"/>
              </a:spcBef>
              <a:spcAft>
                <a:spcPts val="0"/>
              </a:spcAft>
              <a:buClr>
                <a:srgbClr val="000058"/>
              </a:buClr>
              <a:buSzPts val="2800"/>
              <a:buFont typeface="Noto Sans Symbols"/>
              <a:buNone/>
            </a:pPr>
            <a:r>
              <a:t/>
            </a:r>
            <a:endParaRPr>
              <a:solidFill>
                <a:srgbClr val="000066"/>
              </a:solidFill>
            </a:endParaRPr>
          </a:p>
          <a:p>
            <a:pPr indent="-165100" lvl="0" marL="342900" rtl="0" algn="l">
              <a:lnSpc>
                <a:spcPct val="100000"/>
              </a:lnSpc>
              <a:spcBef>
                <a:spcPts val="560"/>
              </a:spcBef>
              <a:spcAft>
                <a:spcPts val="0"/>
              </a:spcAft>
              <a:buClr>
                <a:srgbClr val="000058"/>
              </a:buClr>
              <a:buSzPts val="2800"/>
              <a:buFont typeface="Noto Sans Symbols"/>
              <a:buNone/>
            </a:pPr>
            <a:r>
              <a:t/>
            </a:r>
            <a:endParaRPr>
              <a:solidFill>
                <a:srgbClr val="000066"/>
              </a:solidFill>
            </a:endParaRPr>
          </a:p>
        </p:txBody>
      </p:sp>
      <p:sp>
        <p:nvSpPr>
          <p:cNvPr id="497" name="Google Shape;497;g2a29d6ce5f4_0_747"/>
          <p:cNvSpPr txBox="1"/>
          <p:nvPr>
            <p:ph idx="12" type="sldNum"/>
          </p:nvPr>
        </p:nvSpPr>
        <p:spPr>
          <a:xfrm>
            <a:off x="7086600" y="5759450"/>
            <a:ext cx="2057400" cy="3651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sp>
        <p:nvSpPr>
          <p:cNvPr id="505" name="Google Shape;505;g2a29d6ce5f4_0_755"/>
          <p:cNvSpPr txBox="1"/>
          <p:nvPr/>
        </p:nvSpPr>
        <p:spPr>
          <a:xfrm>
            <a:off x="457200" y="274644"/>
            <a:ext cx="8229600" cy="558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Questions?</a:t>
            </a:r>
            <a:endParaRPr b="0" i="0" sz="1400" u="none" cap="none" strike="noStrike">
              <a:solidFill>
                <a:srgbClr val="000000"/>
              </a:solidFill>
              <a:latin typeface="Arial"/>
              <a:ea typeface="Arial"/>
              <a:cs typeface="Arial"/>
              <a:sym typeface="Arial"/>
            </a:endParaRPr>
          </a:p>
        </p:txBody>
      </p:sp>
      <p:sp>
        <p:nvSpPr>
          <p:cNvPr id="506" name="Google Shape;506;g2a29d6ce5f4_0_755"/>
          <p:cNvSpPr/>
          <p:nvPr/>
        </p:nvSpPr>
        <p:spPr>
          <a:xfrm>
            <a:off x="87313" y="1949450"/>
            <a:ext cx="9144000" cy="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507" name="Google Shape;507;g2a29d6ce5f4_0_755"/>
          <p:cNvSpPr txBox="1"/>
          <p:nvPr/>
        </p:nvSpPr>
        <p:spPr>
          <a:xfrm>
            <a:off x="182563" y="1473200"/>
            <a:ext cx="8610600" cy="4648200"/>
          </a:xfrm>
          <a:prstGeom prst="rect">
            <a:avLst/>
          </a:prstGeom>
          <a:noFill/>
          <a:ln>
            <a:noFill/>
          </a:ln>
        </p:spPr>
        <p:txBody>
          <a:bodyPr anchorCtr="0" anchor="t" bIns="45700" lIns="91425" spcFirstLastPara="1" rIns="91425" wrap="square" tIns="45700">
            <a:noAutofit/>
          </a:bodyPr>
          <a:lstStyle/>
          <a:p>
            <a:pPr indent="-165100" lvl="0" marL="342900" marR="0" rtl="0" algn="ctr">
              <a:lnSpc>
                <a:spcPct val="100000"/>
              </a:lnSpc>
              <a:spcBef>
                <a:spcPts val="0"/>
              </a:spcBef>
              <a:spcAft>
                <a:spcPts val="0"/>
              </a:spcAft>
              <a:buClr>
                <a:srgbClr val="000058"/>
              </a:buClr>
              <a:buSzPts val="2800"/>
              <a:buFont typeface="Arial Narrow"/>
              <a:buNone/>
            </a:pPr>
            <a:r>
              <a:t/>
            </a:r>
            <a:endParaRPr b="1" i="0" sz="2800" u="none" cap="none" strike="noStrike">
              <a:solidFill>
                <a:srgbClr val="000058"/>
              </a:solidFill>
              <a:latin typeface="Arial"/>
              <a:ea typeface="Arial"/>
              <a:cs typeface="Arial"/>
              <a:sym typeface="Arial"/>
            </a:endParaRPr>
          </a:p>
          <a:p>
            <a:pPr indent="-165100" lvl="0" marL="342900" marR="0" rtl="0" algn="l">
              <a:lnSpc>
                <a:spcPct val="100000"/>
              </a:lnSpc>
              <a:spcBef>
                <a:spcPts val="560"/>
              </a:spcBef>
              <a:spcAft>
                <a:spcPts val="0"/>
              </a:spcAft>
              <a:buClr>
                <a:srgbClr val="000058"/>
              </a:buClr>
              <a:buSzPts val="2800"/>
              <a:buFont typeface="Arial Narrow"/>
              <a:buNone/>
            </a:pPr>
            <a:r>
              <a:t/>
            </a:r>
            <a:endParaRPr b="1" i="0" sz="2800" u="none" cap="none" strike="noStrike">
              <a:solidFill>
                <a:srgbClr val="000058"/>
              </a:solidFill>
              <a:latin typeface="Arial"/>
              <a:ea typeface="Arial"/>
              <a:cs typeface="Arial"/>
              <a:sym typeface="Arial"/>
            </a:endParaRPr>
          </a:p>
        </p:txBody>
      </p:sp>
      <p:sp>
        <p:nvSpPr>
          <p:cNvPr id="508" name="Google Shape;508;g2a29d6ce5f4_0_755"/>
          <p:cNvSpPr/>
          <p:nvPr/>
        </p:nvSpPr>
        <p:spPr>
          <a:xfrm>
            <a:off x="302217" y="1174589"/>
            <a:ext cx="6016500" cy="4770600"/>
          </a:xfrm>
          <a:prstGeom prst="rect">
            <a:avLst/>
          </a:prstGeom>
          <a:noFill/>
          <a:ln>
            <a:noFill/>
          </a:ln>
        </p:spPr>
        <p:txBody>
          <a:bodyPr anchorCtr="0" anchor="t" bIns="45700" lIns="91425" spcFirstLastPara="1" rIns="91425" wrap="square" tIns="45700">
            <a:noAutofit/>
          </a:bodyPr>
          <a:lstStyle/>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Get smart on Summer Training opportunities and identify critical family events this summer</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Submit your preferences w/ good comments</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Don’t set up your own training event</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Utilize your chain of command (MIDN, SEL, CO) before contacting the Training Dept</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Complete OCONUS NKO training</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Get a tourist passport</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Update contact and passport info in MIDS</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Schedule and go to your medical screening and Av/Phys</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Complete your personal preps in April</a:t>
            </a:r>
            <a:endParaRPr b="1" i="0" sz="16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None/>
            </a:pPr>
            <a:r>
              <a:t/>
            </a:r>
            <a:endParaRPr b="1" sz="1600">
              <a:solidFill>
                <a:srgbClr val="000058"/>
              </a:solidFill>
            </a:endParaRPr>
          </a:p>
        </p:txBody>
      </p:sp>
      <p:pic>
        <p:nvPicPr>
          <p:cNvPr descr="Brocade and Vyatta-Square Peg in Round Hole" id="509" name="Google Shape;509;g2a29d6ce5f4_0_755"/>
          <p:cNvPicPr preferRelativeResize="0"/>
          <p:nvPr/>
        </p:nvPicPr>
        <p:blipFill rotWithShape="1">
          <a:blip r:embed="rId3">
            <a:alphaModFix/>
          </a:blip>
          <a:srcRect b="0" l="0" r="0" t="0"/>
          <a:stretch/>
        </p:blipFill>
        <p:spPr>
          <a:xfrm>
            <a:off x="6440488" y="4146550"/>
            <a:ext cx="2570162" cy="1285875"/>
          </a:xfrm>
          <a:prstGeom prst="rect">
            <a:avLst/>
          </a:prstGeom>
          <a:noFill/>
          <a:ln>
            <a:noFill/>
          </a:ln>
        </p:spPr>
      </p:pic>
      <p:pic>
        <p:nvPicPr>
          <p:cNvPr id="510" name="Google Shape;510;g2a29d6ce5f4_0_755"/>
          <p:cNvPicPr preferRelativeResize="0"/>
          <p:nvPr/>
        </p:nvPicPr>
        <p:blipFill rotWithShape="1">
          <a:blip r:embed="rId4">
            <a:alphaModFix/>
          </a:blip>
          <a:srcRect b="0" l="0" r="0" t="0"/>
          <a:stretch/>
        </p:blipFill>
        <p:spPr>
          <a:xfrm>
            <a:off x="6364288" y="1277938"/>
            <a:ext cx="2570162" cy="2336800"/>
          </a:xfrm>
          <a:prstGeom prst="rect">
            <a:avLst/>
          </a:prstGeom>
          <a:noFill/>
          <a:ln>
            <a:noFill/>
          </a:ln>
        </p:spPr>
      </p:pic>
      <p:sp>
        <p:nvSpPr>
          <p:cNvPr id="511" name="Google Shape;511;g2a29d6ce5f4_0_755"/>
          <p:cNvSpPr txBox="1"/>
          <p:nvPr/>
        </p:nvSpPr>
        <p:spPr>
          <a:xfrm>
            <a:off x="8811092" y="5813623"/>
            <a:ext cx="3834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fld id="{00000000-1234-1234-1234-123412341234}" type="slidenum">
              <a:rPr b="1" i="0" lang="en-US" sz="1400" u="none" cap="none" strike="noStrike">
                <a:solidFill>
                  <a:srgbClr val="0000FF"/>
                </a:solidFill>
                <a:latin typeface="Arial"/>
                <a:ea typeface="Arial"/>
                <a:cs typeface="Arial"/>
                <a:sym typeface="Arial"/>
              </a:rPr>
              <a:t>‹#›</a:t>
            </a:fld>
            <a:endParaRPr b="1" i="0" sz="2400" u="none" cap="none" strike="noStrike">
              <a:solidFill>
                <a:srgbClr val="0000FF"/>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6" name="Shape 516"/>
        <p:cNvGrpSpPr/>
        <p:nvPr/>
      </p:nvGrpSpPr>
      <p:grpSpPr>
        <a:xfrm>
          <a:off x="0" y="0"/>
          <a:ext cx="0" cy="0"/>
          <a:chOff x="0" y="0"/>
          <a:chExt cx="0" cy="0"/>
        </a:xfrm>
      </p:grpSpPr>
      <p:pic>
        <p:nvPicPr>
          <p:cNvPr id="517" name="Google Shape;517;g2a29d6ce5f4_0_768"/>
          <p:cNvPicPr preferRelativeResize="0"/>
          <p:nvPr/>
        </p:nvPicPr>
        <p:blipFill rotWithShape="1">
          <a:blip r:embed="rId3">
            <a:alphaModFix amt="74000"/>
          </a:blip>
          <a:srcRect b="4756" l="0" r="0" t="5161"/>
          <a:stretch/>
        </p:blipFill>
        <p:spPr>
          <a:xfrm>
            <a:off x="0" y="1110150"/>
            <a:ext cx="9144001" cy="5485800"/>
          </a:xfrm>
          <a:prstGeom prst="rect">
            <a:avLst/>
          </a:prstGeom>
          <a:noFill/>
          <a:ln>
            <a:noFill/>
          </a:ln>
        </p:spPr>
      </p:pic>
      <p:sp>
        <p:nvSpPr>
          <p:cNvPr id="518" name="Google Shape;518;g2a29d6ce5f4_0_768"/>
          <p:cNvSpPr/>
          <p:nvPr/>
        </p:nvSpPr>
        <p:spPr>
          <a:xfrm>
            <a:off x="-19375" y="1110150"/>
            <a:ext cx="9163500" cy="5485800"/>
          </a:xfrm>
          <a:prstGeom prst="rect">
            <a:avLst/>
          </a:prstGeom>
          <a:solidFill>
            <a:srgbClr val="CCCCCC">
              <a:alpha val="2848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19" name="Google Shape;519;g2a29d6ce5f4_0_768"/>
          <p:cNvSpPr txBox="1"/>
          <p:nvPr>
            <p:ph type="title"/>
          </p:nvPr>
        </p:nvSpPr>
        <p:spPr>
          <a:xfrm>
            <a:off x="457200" y="274644"/>
            <a:ext cx="8229600" cy="6069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The Most Important Question</a:t>
            </a:r>
            <a:endParaRPr>
              <a:solidFill>
                <a:srgbClr val="262699"/>
              </a:solidFill>
            </a:endParaRPr>
          </a:p>
        </p:txBody>
      </p:sp>
      <p:sp>
        <p:nvSpPr>
          <p:cNvPr id="520" name="Google Shape;520;g2a29d6ce5f4_0_768"/>
          <p:cNvSpPr txBox="1"/>
          <p:nvPr>
            <p:ph idx="1" type="body"/>
          </p:nvPr>
        </p:nvSpPr>
        <p:spPr>
          <a:xfrm>
            <a:off x="685800" y="2541075"/>
            <a:ext cx="7772400" cy="27219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1000"/>
              </a:spcBef>
              <a:spcAft>
                <a:spcPts val="0"/>
              </a:spcAft>
              <a:buClr>
                <a:schemeClr val="dk1"/>
              </a:buClr>
              <a:buSzPts val="1100"/>
              <a:buFont typeface="Arial"/>
              <a:buNone/>
            </a:pPr>
            <a:r>
              <a:rPr lang="en-US" sz="4200">
                <a:solidFill>
                  <a:schemeClr val="accent4"/>
                </a:solidFill>
              </a:rPr>
              <a:t>How can YOU best set yourself up for </a:t>
            </a:r>
            <a:endParaRPr sz="4200">
              <a:solidFill>
                <a:schemeClr val="accent4"/>
              </a:solidFill>
            </a:endParaRPr>
          </a:p>
          <a:p>
            <a:pPr indent="0" lvl="0" marL="0" rtl="0" algn="ctr">
              <a:lnSpc>
                <a:spcPct val="90000"/>
              </a:lnSpc>
              <a:spcBef>
                <a:spcPts val="0"/>
              </a:spcBef>
              <a:spcAft>
                <a:spcPts val="0"/>
              </a:spcAft>
              <a:buClr>
                <a:schemeClr val="dk1"/>
              </a:buClr>
              <a:buSzPts val="1100"/>
              <a:buFont typeface="Arial"/>
              <a:buNone/>
            </a:pPr>
            <a:r>
              <a:rPr lang="en-US" sz="4200">
                <a:solidFill>
                  <a:schemeClr val="accent4"/>
                </a:solidFill>
              </a:rPr>
              <a:t>Community Assignment &amp; your Naval career?</a:t>
            </a:r>
            <a:endParaRPr sz="4200">
              <a:solidFill>
                <a:schemeClr val="accent4"/>
              </a:solidFill>
            </a:endParaRPr>
          </a:p>
          <a:p>
            <a:pPr indent="0" lvl="0" marL="0" rtl="0" algn="l">
              <a:lnSpc>
                <a:spcPct val="100000"/>
              </a:lnSpc>
              <a:spcBef>
                <a:spcPts val="360"/>
              </a:spcBef>
              <a:spcAft>
                <a:spcPts val="0"/>
              </a:spcAft>
              <a:buSzPts val="1800"/>
              <a:buNone/>
            </a:pPr>
            <a:r>
              <a:t/>
            </a:r>
            <a:endParaRPr>
              <a:solidFill>
                <a:schemeClr val="accent4"/>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T Office Offical">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T Office Offical">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2003-08-27T20:28:01Z</dcterms:created>
  <dc:creator>user</dc:creator>
</cp:coreProperties>
</file>