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65"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Lst>
  <p:sldSz cy="6858000" cx="9144000"/>
  <p:notesSz cx="7010400" cy="9296400"/>
  <p:embeddedFontLst>
    <p:embeddedFont>
      <p:font typeface="Arial Narrow"/>
      <p:regular r:id="rId45"/>
      <p:bold r:id="rId46"/>
      <p:italic r:id="rId47"/>
      <p:boldItalic r:id="rId4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476">
          <p15:clr>
            <a:srgbClr val="747775"/>
          </p15:clr>
        </p15:guide>
        <p15:guide id="2" pos="311">
          <p15:clr>
            <a:srgbClr val="747775"/>
          </p15:clr>
        </p15:guide>
        <p15:guide id="3" pos="467">
          <p15:clr>
            <a:srgbClr val="747775"/>
          </p15:clr>
        </p15:guide>
        <p15:guide id="4" orient="horz" pos="795">
          <p15:clr>
            <a:srgbClr val="747775"/>
          </p15:clr>
        </p15:guide>
        <p15:guide id="5" orient="horz" pos="271">
          <p15:clr>
            <a:srgbClr val="747775"/>
          </p15:clr>
        </p15:guide>
        <p15:guide id="6" pos="288">
          <p15:clr>
            <a:srgbClr val="747775"/>
          </p15:clr>
        </p15:guide>
        <p15:guide id="7" pos="5472">
          <p15:clr>
            <a:srgbClr val="747775"/>
          </p15:clr>
        </p15:guide>
        <p15:guide id="8" pos="384">
          <p15:clr>
            <a:srgbClr val="747775"/>
          </p15:clr>
        </p15:guide>
      </p15:sldGuideLst>
    </p:ext>
    <p:ext uri="{2D200454-40CA-4A62-9FC3-DE9A4176ACB9}">
      <p15:notesGuideLst>
        <p15:guide id="1" orient="horz" pos="2928">
          <p15:clr>
            <a:srgbClr val="A4A3A4"/>
          </p15:clr>
        </p15:guide>
        <p15:guide id="2" pos="2209">
          <p15:clr>
            <a:srgbClr val="A4A3A4"/>
          </p15:clr>
        </p15:guide>
      </p15:notesGuideLst>
    </p:ext>
    <p:ext uri="GoogleSlidesCustomDataVersion2">
      <go:slidesCustomData xmlns:go="http://customooxmlschemas.google.com/" r:id="rId49" roundtripDataSignature="AMtx7mgoNhPzoAzNJaKV5VwCzV76TkIMo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B8319513-CD2B-41D2-8986-CBF0D18D67ED}">
  <a:tblStyle styleId="{B8319513-CD2B-41D2-8986-CBF0D18D67ED}" styleName="Table_0">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 styleId="{957A6DAB-3D5B-4FE8-939D-A589052FF9AB}" styleName="Table_1">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476" orient="horz"/>
        <p:guide pos="311"/>
        <p:guide pos="467"/>
        <p:guide pos="795" orient="horz"/>
        <p:guide pos="271" orient="horz"/>
        <p:guide pos="288"/>
        <p:guide pos="5472"/>
        <p:guide pos="384"/>
      </p:guideLst>
    </p:cSldViewPr>
  </p:slideViewPr>
  <p:notesViewPr>
    <p:cSldViewPr snapToGrid="0">
      <p:cViewPr varScale="1">
        <p:scale>
          <a:sx n="100" d="100"/>
          <a:sy n="100" d="100"/>
        </p:scale>
        <p:origin x="0" y="0"/>
      </p:cViewPr>
      <p:guideLst>
        <p:guide pos="2928" orient="horz"/>
        <p:guide pos="2209"/>
      </p:guideLst>
    </p:cSldViewPr>
  </p:notesViewPr>
</p:viewPr>
</file>

<file path=ppt/_rels/presentation.xml.rels><?xml version="1.0" encoding="UTF-8" standalone="yes"?><Relationships xmlns="http://schemas.openxmlformats.org/package/2006/relationships"><Relationship Id="rId40" Type="http://schemas.openxmlformats.org/officeDocument/2006/relationships/slide" Target="slides/slide33.xml"/><Relationship Id="rId42" Type="http://schemas.openxmlformats.org/officeDocument/2006/relationships/slide" Target="slides/slide35.xml"/><Relationship Id="rId41" Type="http://schemas.openxmlformats.org/officeDocument/2006/relationships/slide" Target="slides/slide34.xml"/><Relationship Id="rId44" Type="http://schemas.openxmlformats.org/officeDocument/2006/relationships/slide" Target="slides/slide37.xml"/><Relationship Id="rId43" Type="http://schemas.openxmlformats.org/officeDocument/2006/relationships/slide" Target="slides/slide36.xml"/><Relationship Id="rId46" Type="http://schemas.openxmlformats.org/officeDocument/2006/relationships/font" Target="fonts/ArialNarrow-bold.fntdata"/><Relationship Id="rId45" Type="http://schemas.openxmlformats.org/officeDocument/2006/relationships/font" Target="fonts/ArialNarrow-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48" Type="http://schemas.openxmlformats.org/officeDocument/2006/relationships/font" Target="fonts/ArialNarrow-boldItalic.fntdata"/><Relationship Id="rId47" Type="http://schemas.openxmlformats.org/officeDocument/2006/relationships/font" Target="fonts/ArialNarrow-italic.fntdata"/><Relationship Id="rId49" Type="http://customschemas.google.com/relationships/presentationmetadata" Target="metadata"/><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33" Type="http://schemas.openxmlformats.org/officeDocument/2006/relationships/slide" Target="slides/slide26.xml"/><Relationship Id="rId32" Type="http://schemas.openxmlformats.org/officeDocument/2006/relationships/slide" Target="slides/slide25.xml"/><Relationship Id="rId35" Type="http://schemas.openxmlformats.org/officeDocument/2006/relationships/slide" Target="slides/slide28.xml"/><Relationship Id="rId34" Type="http://schemas.openxmlformats.org/officeDocument/2006/relationships/slide" Target="slides/slide27.xml"/><Relationship Id="rId37" Type="http://schemas.openxmlformats.org/officeDocument/2006/relationships/slide" Target="slides/slide30.xml"/><Relationship Id="rId36" Type="http://schemas.openxmlformats.org/officeDocument/2006/relationships/slide" Target="slides/slide29.xml"/><Relationship Id="rId39" Type="http://schemas.openxmlformats.org/officeDocument/2006/relationships/slide" Target="slides/slide32.xml"/><Relationship Id="rId38" Type="http://schemas.openxmlformats.org/officeDocument/2006/relationships/slide" Target="slides/slide31.xml"/><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29" Type="http://schemas.openxmlformats.org/officeDocument/2006/relationships/slide" Target="slides/slide22.xml"/><Relationship Id="rId11" Type="http://schemas.openxmlformats.org/officeDocument/2006/relationships/slide" Target="slides/slide4.xml"/><Relationship Id="rId10" Type="http://schemas.openxmlformats.org/officeDocument/2006/relationships/slide" Target="slides/slide3.xml"/><Relationship Id="rId13" Type="http://schemas.openxmlformats.org/officeDocument/2006/relationships/slide" Target="slides/slide6.xml"/><Relationship Id="rId12" Type="http://schemas.openxmlformats.org/officeDocument/2006/relationships/slide" Target="slides/slide5.xml"/><Relationship Id="rId15" Type="http://schemas.openxmlformats.org/officeDocument/2006/relationships/slide" Target="slides/slide8.xml"/><Relationship Id="rId14" Type="http://schemas.openxmlformats.org/officeDocument/2006/relationships/slide" Target="slides/slide7.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038475" cy="465138"/>
          </a:xfrm>
          <a:prstGeom prst="rect">
            <a:avLst/>
          </a:prstGeom>
          <a:noFill/>
          <a:ln>
            <a:noFill/>
          </a:ln>
        </p:spPr>
        <p:txBody>
          <a:bodyPr anchorCtr="0" anchor="t" bIns="46050" lIns="92125" spcFirstLastPara="1" rIns="92125" wrap="square" tIns="4605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1pPr>
            <a:lvl2pPr lvl="1"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9pPr>
          </a:lstStyle>
          <a:p/>
        </p:txBody>
      </p:sp>
      <p:sp>
        <p:nvSpPr>
          <p:cNvPr id="4" name="Google Shape;4;n"/>
          <p:cNvSpPr txBox="1"/>
          <p:nvPr>
            <p:ph idx="10" type="dt"/>
          </p:nvPr>
        </p:nvSpPr>
        <p:spPr>
          <a:xfrm>
            <a:off x="3971925" y="0"/>
            <a:ext cx="3038475" cy="465138"/>
          </a:xfrm>
          <a:prstGeom prst="rect">
            <a:avLst/>
          </a:prstGeom>
          <a:noFill/>
          <a:ln>
            <a:noFill/>
          </a:ln>
        </p:spPr>
        <p:txBody>
          <a:bodyPr anchorCtr="0" anchor="t" bIns="46050" lIns="92125" spcFirstLastPara="1" rIns="92125" wrap="square" tIns="4605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1pPr>
            <a:lvl2pPr lvl="1"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9pPr>
          </a:lstStyle>
          <a:p/>
        </p:txBody>
      </p:sp>
      <p:sp>
        <p:nvSpPr>
          <p:cNvPr id="5" name="Google Shape;5;n"/>
          <p:cNvSpPr/>
          <p:nvPr>
            <p:ph idx="3" type="sldImg"/>
          </p:nvPr>
        </p:nvSpPr>
        <p:spPr>
          <a:xfrm>
            <a:off x="1190625" y="696913"/>
            <a:ext cx="4649788" cy="34861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 name="Google Shape;6;n"/>
          <p:cNvSpPr txBox="1"/>
          <p:nvPr>
            <p:ph idx="1" type="body"/>
          </p:nvPr>
        </p:nvSpPr>
        <p:spPr>
          <a:xfrm>
            <a:off x="935038" y="4416425"/>
            <a:ext cx="5140325" cy="4183063"/>
          </a:xfrm>
          <a:prstGeom prst="rect">
            <a:avLst/>
          </a:prstGeom>
          <a:noFill/>
          <a:ln>
            <a:noFill/>
          </a:ln>
        </p:spPr>
        <p:txBody>
          <a:bodyPr anchorCtr="0" anchor="t" bIns="46050" lIns="92125" spcFirstLastPara="1" rIns="92125" wrap="square" tIns="46050">
            <a:noAutofit/>
          </a:bodyPr>
          <a:lstStyle>
            <a:lvl1pPr indent="-228600" lvl="0" marL="4572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1pPr>
            <a:lvl2pPr indent="-228600" lvl="1" marL="9144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3pPr>
            <a:lvl4pPr indent="-228600" lvl="3" marL="18288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4pPr>
            <a:lvl5pPr indent="-228600" lvl="4" marL="22860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831263"/>
            <a:ext cx="3038475" cy="465137"/>
          </a:xfrm>
          <a:prstGeom prst="rect">
            <a:avLst/>
          </a:prstGeom>
          <a:noFill/>
          <a:ln>
            <a:noFill/>
          </a:ln>
        </p:spPr>
        <p:txBody>
          <a:bodyPr anchorCtr="0" anchor="b" bIns="46050" lIns="92125" spcFirstLastPara="1" rIns="92125" wrap="square" tIns="4605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Times New Roman"/>
                <a:ea typeface="Times New Roman"/>
                <a:cs typeface="Times New Roman"/>
                <a:sym typeface="Times New Roman"/>
              </a:defRPr>
            </a:lvl1pPr>
            <a:lvl2pPr lvl="1"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1" i="0" sz="2400" u="none" cap="none" strike="noStrike">
                <a:solidFill>
                  <a:srgbClr val="000058"/>
                </a:solidFill>
                <a:latin typeface="Arial"/>
                <a:ea typeface="Arial"/>
                <a:cs typeface="Arial"/>
                <a:sym typeface="Arial"/>
              </a:defRPr>
            </a:lvl9pPr>
          </a:lstStyle>
          <a:p/>
        </p:txBody>
      </p:sp>
      <p:sp>
        <p:nvSpPr>
          <p:cNvPr id="8" name="Google Shape;8;n"/>
          <p:cNvSpPr txBox="1"/>
          <p:nvPr>
            <p:ph idx="12" type="sldNum"/>
          </p:nvPr>
        </p:nvSpPr>
        <p:spPr>
          <a:xfrm>
            <a:off x="3971925" y="8831263"/>
            <a:ext cx="3038475" cy="465137"/>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Times New Roman"/>
                <a:ea typeface="Times New Roman"/>
                <a:cs typeface="Times New Roman"/>
                <a:sym typeface="Times New Roman"/>
              </a:rPr>
              <a:t>‹#›</a:t>
            </a:fld>
            <a:endParaRPr b="0" i="0" sz="1200" u="none" cap="none" strike="noStrike">
              <a:solidFill>
                <a:schemeClr val="dk1"/>
              </a:solidFill>
              <a:latin typeface="Times New Roman"/>
              <a:ea typeface="Times New Roman"/>
              <a:cs typeface="Times New Roman"/>
              <a:sym typeface="Times New Roman"/>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g2a625bf1906_0_0: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37" name="Google Shape;137;g2a625bf1906_0_0: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Give quick intro and Bio</a:t>
            </a:r>
            <a:endParaRPr/>
          </a:p>
        </p:txBody>
      </p:sp>
      <p:sp>
        <p:nvSpPr>
          <p:cNvPr id="138" name="Google Shape;138;g2a625bf1906_0_0: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chemeClr val="dk1"/>
                </a:solidFill>
                <a:latin typeface="Times New Roman"/>
                <a:ea typeface="Times New Roman"/>
                <a:cs typeface="Times New Roman"/>
                <a:sym typeface="Times New Roman"/>
              </a:rPr>
              <a:t>‹#›</a:t>
            </a:fld>
            <a:endParaRPr b="0" sz="1200">
              <a:solidFill>
                <a:schemeClr val="dk1"/>
              </a:solidFill>
              <a:latin typeface="Times New Roman"/>
              <a:ea typeface="Times New Roman"/>
              <a:cs typeface="Times New Roman"/>
              <a:sym typeface="Times New Roman"/>
            </a:endParaRPr>
          </a:p>
        </p:txBody>
      </p:sp>
      <p:sp>
        <p:nvSpPr>
          <p:cNvPr id="139" name="Google Shape;139;g2a625bf1906_0_0: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1bf04c937ca_0_0: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45" name="Google Shape;145;g1bf04c937ca_0_0: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
        <p:nvSpPr>
          <p:cNvPr id="146" name="Google Shape;146;g1bf04c937ca_0_0: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3:notes"/>
          <p:cNvSpPr txBox="1"/>
          <p:nvPr>
            <p:ph idx="12" type="sldNum"/>
          </p:nvPr>
        </p:nvSpPr>
        <p:spPr>
          <a:xfrm>
            <a:off x="3971925" y="8831263"/>
            <a:ext cx="3038475" cy="465137"/>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152" name="Google Shape;152;p3:notes"/>
          <p:cNvSpPr txBox="1"/>
          <p:nvPr/>
        </p:nvSpPr>
        <p:spPr>
          <a:xfrm>
            <a:off x="3970338" y="8831263"/>
            <a:ext cx="3040062" cy="465137"/>
          </a:xfrm>
          <a:prstGeom prst="rect">
            <a:avLst/>
          </a:prstGeom>
          <a:noFill/>
          <a:ln>
            <a:noFill/>
          </a:ln>
        </p:spPr>
        <p:txBody>
          <a:bodyPr anchorCtr="0" anchor="b" bIns="46475" lIns="92925" spcFirstLastPara="1" rIns="92925" wrap="square" tIns="46475">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58"/>
                </a:solidFill>
                <a:latin typeface="Arial"/>
                <a:ea typeface="Arial"/>
                <a:cs typeface="Arial"/>
                <a:sym typeface="Arial"/>
              </a:rPr>
              <a:t>‹#›</a:t>
            </a:fld>
            <a:endParaRPr b="0" i="0" sz="1200" u="none" cap="none" strike="noStrike">
              <a:solidFill>
                <a:srgbClr val="000058"/>
              </a:solidFill>
              <a:latin typeface="Arial"/>
              <a:ea typeface="Arial"/>
              <a:cs typeface="Arial"/>
              <a:sym typeface="Arial"/>
            </a:endParaRPr>
          </a:p>
        </p:txBody>
      </p:sp>
      <p:sp>
        <p:nvSpPr>
          <p:cNvPr id="153" name="Google Shape;153;p3:notes"/>
          <p:cNvSpPr/>
          <p:nvPr>
            <p:ph idx="2" type="sldImg"/>
          </p:nvPr>
        </p:nvSpPr>
        <p:spPr>
          <a:xfrm>
            <a:off x="1190625" y="696913"/>
            <a:ext cx="4649788" cy="348615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54" name="Google Shape;154;p3:notes"/>
          <p:cNvSpPr txBox="1"/>
          <p:nvPr>
            <p:ph idx="1" type="body"/>
          </p:nvPr>
        </p:nvSpPr>
        <p:spPr>
          <a:xfrm>
            <a:off x="935038" y="4416425"/>
            <a:ext cx="5140325" cy="4183063"/>
          </a:xfrm>
          <a:prstGeom prst="rect">
            <a:avLst/>
          </a:prstGeom>
          <a:noFill/>
          <a:ln>
            <a:noFill/>
          </a:ln>
        </p:spPr>
        <p:txBody>
          <a:bodyPr anchorCtr="0" anchor="t" bIns="46475" lIns="92925" spcFirstLastPara="1" rIns="92925" wrap="square" tIns="46475">
            <a:noAutofit/>
          </a:bodyPr>
          <a:lstStyle/>
          <a:p>
            <a:pPr indent="0" lvl="0" marL="0" rtl="0" algn="l">
              <a:lnSpc>
                <a:spcPct val="100000"/>
              </a:lnSpc>
              <a:spcBef>
                <a:spcPts val="0"/>
              </a:spcBef>
              <a:spcAft>
                <a:spcPts val="0"/>
              </a:spcAft>
              <a:buSzPts val="1400"/>
              <a:buNone/>
            </a:pPr>
            <a:r>
              <a:rPr lang="en-US"/>
              <a:t>COs and SELs represent your best interest to the Class Training Officers.  They are your primary point of contact with regarding to summer training assignment.  They’re like your CO and XO in the fleet, working with BUPERS to mesh your desires with the needs or limitations of the service.</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Class Training Officers are your Summer Training Detailers.  Similar to detailers at BUPERS, they know what the fleet and program managers have to offer, they know who has requested you by name, and they know the training requirements you must fulfill.  They’ll work with your COs and SELs to meet your desires to the best of their ability.</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There are many others that have a hand in the summer training assignment process: Program Managers, Internship Sponsors, Athletic Department, Academic Department, Brigade Medical just to name a few.  The Class Training Officers in the Training Department work with all of them behind the scenes.</a:t>
            </a:r>
            <a:endParaRPr/>
          </a:p>
        </p:txBody>
      </p:sp>
      <p:sp>
        <p:nvSpPr>
          <p:cNvPr id="155" name="Google Shape;155;p3:notes"/>
          <p:cNvSpPr txBox="1"/>
          <p:nvPr>
            <p:ph idx="11" type="ftr"/>
          </p:nvPr>
        </p:nvSpPr>
        <p:spPr>
          <a:xfrm>
            <a:off x="0" y="8831263"/>
            <a:ext cx="3038475" cy="465137"/>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g1bf04c937ca_0_69: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161" name="Google Shape;161;g1bf04c937ca_0_69:notes"/>
          <p:cNvSpPr txBox="1"/>
          <p:nvPr/>
        </p:nvSpPr>
        <p:spPr>
          <a:xfrm>
            <a:off x="4008438" y="8774113"/>
            <a:ext cx="3071700" cy="462000"/>
          </a:xfrm>
          <a:prstGeom prst="rect">
            <a:avLst/>
          </a:prstGeom>
          <a:noFill/>
          <a:ln>
            <a:noFill/>
          </a:ln>
        </p:spPr>
        <p:txBody>
          <a:bodyPr anchorCtr="0" anchor="b" bIns="46475" lIns="92925" spcFirstLastPara="1" rIns="92925" wrap="square" tIns="46475">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58"/>
                </a:solidFill>
                <a:latin typeface="Arial"/>
                <a:ea typeface="Arial"/>
                <a:cs typeface="Arial"/>
                <a:sym typeface="Arial"/>
              </a:rPr>
              <a:t>‹#›</a:t>
            </a:fld>
            <a:endParaRPr b="0" i="0" sz="1200" u="none" cap="none" strike="noStrike">
              <a:solidFill>
                <a:srgbClr val="000058"/>
              </a:solidFill>
              <a:latin typeface="Arial"/>
              <a:ea typeface="Arial"/>
              <a:cs typeface="Arial"/>
              <a:sym typeface="Arial"/>
            </a:endParaRPr>
          </a:p>
        </p:txBody>
      </p:sp>
      <p:sp>
        <p:nvSpPr>
          <p:cNvPr id="162" name="Google Shape;162;g1bf04c937ca_0_69: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63" name="Google Shape;163;g1bf04c937ca_0_69:notes"/>
          <p:cNvSpPr txBox="1"/>
          <p:nvPr>
            <p:ph idx="1" type="body"/>
          </p:nvPr>
        </p:nvSpPr>
        <p:spPr>
          <a:xfrm>
            <a:off x="935038" y="4416425"/>
            <a:ext cx="5140200" cy="4183200"/>
          </a:xfrm>
          <a:prstGeom prst="rect">
            <a:avLst/>
          </a:prstGeom>
          <a:noFill/>
          <a:ln>
            <a:noFill/>
          </a:ln>
        </p:spPr>
        <p:txBody>
          <a:bodyPr anchorCtr="0" anchor="t" bIns="46475" lIns="92925" spcFirstLastPara="1" rIns="92925" wrap="square" tIns="46475">
            <a:noAutofit/>
          </a:bodyPr>
          <a:lstStyle/>
          <a:p>
            <a:pPr indent="0" lvl="0" marL="0" rtl="0" algn="l">
              <a:lnSpc>
                <a:spcPct val="100000"/>
              </a:lnSpc>
              <a:spcBef>
                <a:spcPts val="0"/>
              </a:spcBef>
              <a:spcAft>
                <a:spcPts val="0"/>
              </a:spcAft>
              <a:buSzPts val="1400"/>
              <a:buNone/>
            </a:pPr>
            <a:r>
              <a:rPr lang="en-US"/>
              <a:t>Aviation physical for all aviation cruises will be held at NAS Patuxent River, MD.</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Assignments will be finalized in the 2 weeks prior to each block start.</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Continually check MIDS and your usna.edu email throughout the summer to ensure you have up-to-date information your training events.</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I’ll discuss the Summer Training assignment process in more detail later in brief.</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g19fbb7584a3_0_98:notes"/>
          <p:cNvSpPr/>
          <p:nvPr>
            <p:ph idx="2" type="sldImg"/>
          </p:nvPr>
        </p:nvSpPr>
        <p:spPr>
          <a:xfrm>
            <a:off x="1206513" y="696671"/>
            <a:ext cx="4620000" cy="34866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72" name="Google Shape;172;g19fbb7584a3_0_98:notes"/>
          <p:cNvSpPr txBox="1"/>
          <p:nvPr>
            <p:ph idx="1" type="body"/>
          </p:nvPr>
        </p:nvSpPr>
        <p:spPr>
          <a:xfrm>
            <a:off x="935150" y="4416512"/>
            <a:ext cx="5140200" cy="4183500"/>
          </a:xfrm>
          <a:prstGeom prst="rect">
            <a:avLst/>
          </a:prstGeom>
          <a:noFill/>
          <a:ln>
            <a:noFill/>
          </a:ln>
        </p:spPr>
        <p:txBody>
          <a:bodyPr anchorCtr="0" anchor="t" bIns="45725" lIns="91425" spcFirstLastPara="1" rIns="91425" wrap="square" tIns="45725">
            <a:noAutofit/>
          </a:bodyPr>
          <a:lstStyle/>
          <a:p>
            <a:pPr indent="0" lvl="0" marL="0" rtl="0" algn="l">
              <a:lnSpc>
                <a:spcPct val="100000"/>
              </a:lnSpc>
              <a:spcBef>
                <a:spcPts val="0"/>
              </a:spcBef>
              <a:spcAft>
                <a:spcPts val="0"/>
              </a:spcAft>
              <a:buSzPts val="1400"/>
              <a:buNone/>
            </a:pPr>
            <a:r>
              <a:rPr lang="en-US">
                <a:latin typeface="Calibri"/>
                <a:ea typeface="Calibri"/>
                <a:cs typeface="Calibri"/>
                <a:sym typeface="Calibri"/>
              </a:rPr>
              <a:t>Note on 3rd class restrictions:  Must complete Core PTE Prior selecting Primary, Secondary, or Tertiary PTEs.</a:t>
            </a:r>
            <a:endParaRPr>
              <a:latin typeface="Calibri"/>
              <a:ea typeface="Calibri"/>
              <a:cs typeface="Calibri"/>
              <a:sym typeface="Calibri"/>
            </a:endParaRPr>
          </a:p>
          <a:p>
            <a:pPr indent="0" lvl="0" marL="457200" marR="0" rtl="0" algn="l">
              <a:lnSpc>
                <a:spcPct val="100000"/>
              </a:lnSpc>
              <a:spcBef>
                <a:spcPts val="600"/>
              </a:spcBef>
              <a:spcAft>
                <a:spcPts val="0"/>
              </a:spcAft>
              <a:buSzPts val="1400"/>
              <a:buNone/>
            </a:pPr>
            <a:r>
              <a:t/>
            </a:r>
            <a:endParaRPr>
              <a:latin typeface="Arial"/>
              <a:ea typeface="Arial"/>
              <a:cs typeface="Arial"/>
              <a:sym typeface="Arial"/>
            </a:endParaRPr>
          </a:p>
        </p:txBody>
      </p:sp>
      <p:sp>
        <p:nvSpPr>
          <p:cNvPr id="173" name="Google Shape;173;g19fbb7584a3_0_98:notes"/>
          <p:cNvSpPr txBox="1"/>
          <p:nvPr>
            <p:ph idx="12" type="sldNum"/>
          </p:nvPr>
        </p:nvSpPr>
        <p:spPr>
          <a:xfrm>
            <a:off x="3969572" y="8831423"/>
            <a:ext cx="3040800" cy="465000"/>
          </a:xfrm>
          <a:prstGeom prst="rect">
            <a:avLst/>
          </a:prstGeom>
          <a:noFill/>
          <a:ln>
            <a:noFill/>
          </a:ln>
        </p:spPr>
        <p:txBody>
          <a:bodyPr anchorCtr="0" anchor="b" bIns="45725" lIns="91425" spcFirstLastPara="1" rIns="91425" wrap="square" tIns="45725">
            <a:noAutofit/>
          </a:bodyPr>
          <a:lstStyle/>
          <a:p>
            <a:pPr indent="0" lvl="0" marL="0" marR="0" rtl="0" algn="r">
              <a:lnSpc>
                <a:spcPct val="100000"/>
              </a:lnSpc>
              <a:spcBef>
                <a:spcPts val="0"/>
              </a:spcBef>
              <a:spcAft>
                <a:spcPts val="0"/>
              </a:spcAft>
              <a:buClr>
                <a:schemeClr val="dk1"/>
              </a:buClr>
              <a:buSzPts val="300"/>
              <a:buFont typeface="Times New Roman"/>
              <a:buNone/>
            </a:pPr>
            <a:fld id="{00000000-1234-1234-1234-123412341234}" type="slidenum">
              <a:rPr b="0" i="0" lang="en-US" sz="1200" u="none" cap="none" strike="noStrike">
                <a:solidFill>
                  <a:schemeClr val="dk1"/>
                </a:solidFill>
                <a:latin typeface="Times New Roman"/>
                <a:ea typeface="Times New Roman"/>
                <a:cs typeface="Times New Roman"/>
                <a:sym typeface="Times New Roman"/>
              </a:rPr>
              <a:t>‹#›</a:t>
            </a:fld>
            <a:endParaRPr b="0" i="0" sz="1200" u="none" cap="none" strike="noStrike">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7:notes"/>
          <p:cNvSpPr txBox="1"/>
          <p:nvPr>
            <p:ph idx="12" type="sldNum"/>
          </p:nvPr>
        </p:nvSpPr>
        <p:spPr>
          <a:xfrm>
            <a:off x="3971925" y="8831263"/>
            <a:ext cx="3038475" cy="465137"/>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183" name="Google Shape;183;p7:notes"/>
          <p:cNvSpPr txBox="1"/>
          <p:nvPr/>
        </p:nvSpPr>
        <p:spPr>
          <a:xfrm>
            <a:off x="3970338" y="8831263"/>
            <a:ext cx="3040062" cy="465137"/>
          </a:xfrm>
          <a:prstGeom prst="rect">
            <a:avLst/>
          </a:prstGeom>
          <a:noFill/>
          <a:ln>
            <a:noFill/>
          </a:ln>
        </p:spPr>
        <p:txBody>
          <a:bodyPr anchorCtr="0" anchor="b" bIns="46800" lIns="93625" spcFirstLastPara="1" rIns="93625" wrap="square" tIns="468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58"/>
                </a:solidFill>
                <a:latin typeface="Arial"/>
                <a:ea typeface="Arial"/>
                <a:cs typeface="Arial"/>
                <a:sym typeface="Arial"/>
              </a:rPr>
              <a:t>‹#›</a:t>
            </a:fld>
            <a:endParaRPr b="0" i="0" sz="1200" u="none" cap="none" strike="noStrike">
              <a:solidFill>
                <a:srgbClr val="000058"/>
              </a:solidFill>
              <a:latin typeface="Arial"/>
              <a:ea typeface="Arial"/>
              <a:cs typeface="Arial"/>
              <a:sym typeface="Arial"/>
            </a:endParaRPr>
          </a:p>
        </p:txBody>
      </p:sp>
      <p:sp>
        <p:nvSpPr>
          <p:cNvPr id="184" name="Google Shape;184;p7:notes"/>
          <p:cNvSpPr/>
          <p:nvPr>
            <p:ph idx="2" type="sldImg"/>
          </p:nvPr>
        </p:nvSpPr>
        <p:spPr>
          <a:xfrm>
            <a:off x="1190625" y="696913"/>
            <a:ext cx="4649788" cy="348615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85" name="Google Shape;185;p7:notes"/>
          <p:cNvSpPr txBox="1"/>
          <p:nvPr>
            <p:ph idx="1" type="body"/>
          </p:nvPr>
        </p:nvSpPr>
        <p:spPr>
          <a:xfrm>
            <a:off x="935038" y="4416425"/>
            <a:ext cx="5140325" cy="4183063"/>
          </a:xfrm>
          <a:prstGeom prst="rect">
            <a:avLst/>
          </a:prstGeom>
          <a:noFill/>
          <a:ln>
            <a:noFill/>
          </a:ln>
        </p:spPr>
        <p:txBody>
          <a:bodyPr anchorCtr="0" anchor="t" bIns="46800" lIns="93625" spcFirstLastPara="1" rIns="93625" wrap="square" tIns="46800">
            <a:noAutofit/>
          </a:bodyPr>
          <a:lstStyle/>
          <a:p>
            <a:pPr indent="0" lvl="0" marL="0" rtl="0" algn="l">
              <a:lnSpc>
                <a:spcPct val="100000"/>
              </a:lnSpc>
              <a:spcBef>
                <a:spcPts val="0"/>
              </a:spcBef>
              <a:spcAft>
                <a:spcPts val="0"/>
              </a:spcAft>
              <a:buSzPts val="1400"/>
              <a:buNone/>
            </a:pPr>
            <a:r>
              <a:t/>
            </a:r>
            <a:endParaRPr/>
          </a:p>
        </p:txBody>
      </p:sp>
      <p:sp>
        <p:nvSpPr>
          <p:cNvPr id="186" name="Google Shape;186;p7:notes"/>
          <p:cNvSpPr txBox="1"/>
          <p:nvPr>
            <p:ph idx="11" type="ftr"/>
          </p:nvPr>
        </p:nvSpPr>
        <p:spPr>
          <a:xfrm>
            <a:off x="0" y="8831263"/>
            <a:ext cx="3038475" cy="465137"/>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g1bf04c937ca_0_142: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95" name="Google Shape;195;g1bf04c937ca_0_142: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
        <p:nvSpPr>
          <p:cNvPr id="196" name="Google Shape;196;g1bf04c937ca_0_142: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g19fbb7584a3_0_317: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b="0" i="0" sz="1200" u="none" cap="none" strike="noStrike">
              <a:solidFill>
                <a:srgbClr val="000000"/>
              </a:solidFill>
              <a:latin typeface="Times New Roman"/>
              <a:ea typeface="Times New Roman"/>
              <a:cs typeface="Times New Roman"/>
              <a:sym typeface="Times New Roman"/>
            </a:endParaRPr>
          </a:p>
        </p:txBody>
      </p:sp>
      <p:sp>
        <p:nvSpPr>
          <p:cNvPr id="208" name="Google Shape;208;g19fbb7584a3_0_317: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09" name="Google Shape;209;g19fbb7584a3_0_317: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g1bf04c937ca_0_217: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18" name="Google Shape;218;g1bf04c937ca_0_217: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
        <p:nvSpPr>
          <p:cNvPr id="219" name="Google Shape;219;g1bf04c937ca_0_217: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g2a0cc3ea721_0_13: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30" name="Google Shape;230;g2a0cc3ea721_0_13: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
        <p:nvSpPr>
          <p:cNvPr id="231" name="Google Shape;231;g2a0cc3ea721_0_13: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2: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38" name="Google Shape;238;p12: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
        <p:nvSpPr>
          <p:cNvPr id="239" name="Google Shape;239;p12: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g1bf04c937ca_0_291: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52" name="Google Shape;252;g1bf04c937ca_0_291: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UPDATE needed</a:t>
            </a:r>
            <a:endParaRPr/>
          </a:p>
        </p:txBody>
      </p:sp>
      <p:sp>
        <p:nvSpPr>
          <p:cNvPr id="253" name="Google Shape;253;g1bf04c937ca_0_291: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g1c65ce5c63d_1_78:notes"/>
          <p:cNvSpPr/>
          <p:nvPr>
            <p:ph idx="2" type="sldImg"/>
          </p:nvPr>
        </p:nvSpPr>
        <p:spPr>
          <a:xfrm>
            <a:off x="1168707" y="697230"/>
            <a:ext cx="4673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66" name="Google Shape;266;g1c65ce5c63d_1_78:notes"/>
          <p:cNvSpPr txBox="1"/>
          <p:nvPr>
            <p:ph idx="1" type="body"/>
          </p:nvPr>
        </p:nvSpPr>
        <p:spPr>
          <a:xfrm>
            <a:off x="701040" y="4415790"/>
            <a:ext cx="5608200" cy="41835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g1c65ce5c63d_1_86:notes"/>
          <p:cNvSpPr/>
          <p:nvPr>
            <p:ph idx="2" type="sldImg"/>
          </p:nvPr>
        </p:nvSpPr>
        <p:spPr>
          <a:xfrm>
            <a:off x="1168707" y="697230"/>
            <a:ext cx="4673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75" name="Google Shape;275;g1c65ce5c63d_1_86:notes"/>
          <p:cNvSpPr txBox="1"/>
          <p:nvPr>
            <p:ph idx="1" type="body"/>
          </p:nvPr>
        </p:nvSpPr>
        <p:spPr>
          <a:xfrm>
            <a:off x="701040" y="4415790"/>
            <a:ext cx="5608200" cy="41835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16:notes"/>
          <p:cNvSpPr txBox="1"/>
          <p:nvPr>
            <p:ph idx="12" type="sldNum"/>
          </p:nvPr>
        </p:nvSpPr>
        <p:spPr>
          <a:xfrm>
            <a:off x="3971925" y="8831263"/>
            <a:ext cx="3038475" cy="465137"/>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283" name="Google Shape;283;p16:notes"/>
          <p:cNvSpPr txBox="1"/>
          <p:nvPr/>
        </p:nvSpPr>
        <p:spPr>
          <a:xfrm>
            <a:off x="4008438" y="8774113"/>
            <a:ext cx="3071812" cy="461962"/>
          </a:xfrm>
          <a:prstGeom prst="rect">
            <a:avLst/>
          </a:prstGeom>
          <a:noFill/>
          <a:ln>
            <a:noFill/>
          </a:ln>
        </p:spPr>
        <p:txBody>
          <a:bodyPr anchorCtr="0" anchor="b" bIns="46475" lIns="92950" spcFirstLastPara="1" rIns="92950" wrap="square" tIns="46475">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58"/>
                </a:solidFill>
                <a:latin typeface="Arial"/>
                <a:ea typeface="Arial"/>
                <a:cs typeface="Arial"/>
                <a:sym typeface="Arial"/>
              </a:rPr>
              <a:t>‹#›</a:t>
            </a:fld>
            <a:endParaRPr b="0" i="0" sz="1200" u="none" cap="none" strike="noStrike">
              <a:solidFill>
                <a:srgbClr val="000058"/>
              </a:solidFill>
              <a:latin typeface="Arial"/>
              <a:ea typeface="Arial"/>
              <a:cs typeface="Arial"/>
              <a:sym typeface="Arial"/>
            </a:endParaRPr>
          </a:p>
        </p:txBody>
      </p:sp>
      <p:sp>
        <p:nvSpPr>
          <p:cNvPr id="284" name="Google Shape;284;p16:notes"/>
          <p:cNvSpPr/>
          <p:nvPr>
            <p:ph idx="2" type="sldImg"/>
          </p:nvPr>
        </p:nvSpPr>
        <p:spPr>
          <a:xfrm>
            <a:off x="1190625" y="696913"/>
            <a:ext cx="4649788" cy="348615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85" name="Google Shape;285;p16:notes"/>
          <p:cNvSpPr txBox="1"/>
          <p:nvPr>
            <p:ph idx="1" type="body"/>
          </p:nvPr>
        </p:nvSpPr>
        <p:spPr>
          <a:xfrm>
            <a:off x="935038" y="4416425"/>
            <a:ext cx="5140325" cy="4183063"/>
          </a:xfrm>
          <a:prstGeom prst="rect">
            <a:avLst/>
          </a:prstGeom>
          <a:noFill/>
          <a:ln>
            <a:noFill/>
          </a:ln>
        </p:spPr>
        <p:txBody>
          <a:bodyPr anchorCtr="0" anchor="t" bIns="46475" lIns="92950" spcFirstLastPara="1" rIns="92950" wrap="square" tIns="46475">
            <a:noAutofit/>
          </a:bodyPr>
          <a:lstStyle/>
          <a:p>
            <a:pPr indent="0" lvl="0" marL="0" rtl="0" algn="l">
              <a:lnSpc>
                <a:spcPct val="100000"/>
              </a:lnSpc>
              <a:spcBef>
                <a:spcPts val="0"/>
              </a:spcBef>
              <a:spcAft>
                <a:spcPts val="0"/>
              </a:spcAft>
              <a:buSzPts val="1400"/>
              <a:buNone/>
            </a:pPr>
            <a:r>
              <a:rPr lang="en-US"/>
              <a:t>Note 1:  internships are not permitted at federal and state legislative offices, nor at foreign embassies.</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Note 2:  Midshipmen are prohibited by law from accepting financial stipends offered by internship hosts.  Reimbursement is via official travel orders or approved Gifts of Travel.</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Note 3:  Anything other than R&amp;R during leave must be approved by USNA.</a:t>
            </a:r>
            <a:endParaRPr/>
          </a:p>
        </p:txBody>
      </p:sp>
      <p:sp>
        <p:nvSpPr>
          <p:cNvPr id="286" name="Google Shape;286;p16:notes"/>
          <p:cNvSpPr txBox="1"/>
          <p:nvPr>
            <p:ph idx="11" type="ftr"/>
          </p:nvPr>
        </p:nvSpPr>
        <p:spPr>
          <a:xfrm>
            <a:off x="0" y="8831263"/>
            <a:ext cx="3038475" cy="465137"/>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g1c5145afbcf_0_0: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94" name="Google Shape;294;g1c5145afbcf_0_0: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Medical screening with the Flight Surgeon/Medical Staff during set medical screening dates for two weeks following Spring Break.</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Don’t attempt to set up your own appointment, you must get the screening done during allotted group appointment time.  </a:t>
            </a:r>
            <a:endParaRPr/>
          </a:p>
          <a:p>
            <a:pPr indent="0" lvl="0" marL="0" rtl="0" algn="l">
              <a:lnSpc>
                <a:spcPct val="100000"/>
              </a:lnSpc>
              <a:spcBef>
                <a:spcPts val="360"/>
              </a:spcBef>
              <a:spcAft>
                <a:spcPts val="0"/>
              </a:spcAft>
              <a:buSzPts val="1400"/>
              <a:buNone/>
            </a:pPr>
            <a:br>
              <a:rPr lang="en-US"/>
            </a:br>
            <a:r>
              <a:rPr lang="en-US"/>
              <a:t>You are responsible for maintaining a copy of your own up chit, and giving one to the Training Department</a:t>
            </a:r>
            <a:endParaRPr/>
          </a:p>
        </p:txBody>
      </p:sp>
      <p:sp>
        <p:nvSpPr>
          <p:cNvPr id="295" name="Google Shape;295;g1c5145afbcf_0_0: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296" name="Google Shape;296;g1c5145afbcf_0_0: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18:notes"/>
          <p:cNvSpPr txBox="1"/>
          <p:nvPr>
            <p:ph idx="12" type="sldNum"/>
          </p:nvPr>
        </p:nvSpPr>
        <p:spPr>
          <a:xfrm>
            <a:off x="3971925" y="8831263"/>
            <a:ext cx="3038475" cy="465137"/>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302" name="Google Shape;302;p18:notes"/>
          <p:cNvSpPr/>
          <p:nvPr>
            <p:ph idx="2" type="sldImg"/>
          </p:nvPr>
        </p:nvSpPr>
        <p:spPr>
          <a:xfrm>
            <a:off x="1190625" y="696913"/>
            <a:ext cx="4649788" cy="348615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03" name="Google Shape;303;p18:notes"/>
          <p:cNvSpPr txBox="1"/>
          <p:nvPr>
            <p:ph idx="1" type="body"/>
          </p:nvPr>
        </p:nvSpPr>
        <p:spPr>
          <a:xfrm>
            <a:off x="935038" y="4416425"/>
            <a:ext cx="5140325" cy="4183063"/>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-Can’t fly without an Up Chit and Certificate of Completion for AvPhys.  Will be obtained at the Medical Screening just discussed. </a:t>
            </a:r>
            <a:endParaRPr/>
          </a:p>
          <a:p>
            <a:pPr indent="0" lvl="0" marL="0" rtl="0" algn="l">
              <a:lnSpc>
                <a:spcPct val="100000"/>
              </a:lnSpc>
              <a:spcBef>
                <a:spcPts val="360"/>
              </a:spcBef>
              <a:spcAft>
                <a:spcPts val="0"/>
              </a:spcAft>
              <a:buSzPts val="1400"/>
              <a:buNone/>
            </a:pPr>
            <a:r>
              <a:rPr lang="en-US"/>
              <a:t>-NKO initial password set up take over 24 hours (don’t wait until the night before)</a:t>
            </a:r>
            <a:endParaRPr/>
          </a:p>
          <a:p>
            <a:pPr indent="0" lvl="0" marL="0" rtl="0" algn="l">
              <a:lnSpc>
                <a:spcPct val="100000"/>
              </a:lnSpc>
              <a:spcBef>
                <a:spcPts val="360"/>
              </a:spcBef>
              <a:spcAft>
                <a:spcPts val="0"/>
              </a:spcAft>
              <a:buSzPts val="1400"/>
              <a:buNone/>
            </a:pPr>
            <a:r>
              <a:rPr lang="en-US"/>
              <a:t>-If you want/plan on flying this summer, PRK surgery in the spring will prohibit you from completing the up-chit process and therefore the AvPhys</a:t>
            </a:r>
            <a:endParaRPr/>
          </a:p>
          <a:p>
            <a:pPr indent="0" lvl="0" marL="0" rtl="0" algn="l">
              <a:lnSpc>
                <a:spcPct val="100000"/>
              </a:lnSpc>
              <a:spcBef>
                <a:spcPts val="360"/>
              </a:spcBef>
              <a:spcAft>
                <a:spcPts val="0"/>
              </a:spcAft>
              <a:buSzPts val="1400"/>
              <a:buNone/>
            </a:pPr>
            <a:r>
              <a:rPr lang="en-US"/>
              <a:t>--will sign up via MIDS</a:t>
            </a:r>
            <a:endParaRPr/>
          </a:p>
          <a:p>
            <a:pPr indent="0" lvl="0" marL="0" rtl="0" algn="l">
              <a:lnSpc>
                <a:spcPct val="100000"/>
              </a:lnSpc>
              <a:spcBef>
                <a:spcPts val="360"/>
              </a:spcBef>
              <a:spcAft>
                <a:spcPts val="0"/>
              </a:spcAft>
              <a:buSzPts val="1400"/>
              <a:buNone/>
            </a:pPr>
            <a:r>
              <a:rPr lang="en-US"/>
              <a:t>Detailed information on the Aviation Physiology will be passed via e-mail.  </a:t>
            </a:r>
            <a:endParaRPr/>
          </a:p>
          <a:p>
            <a:pPr indent="0" lvl="0" marL="0" rtl="0" algn="l">
              <a:lnSpc>
                <a:spcPct val="100000"/>
              </a:lnSpc>
              <a:spcBef>
                <a:spcPts val="360"/>
              </a:spcBef>
              <a:spcAft>
                <a:spcPts val="0"/>
              </a:spcAft>
              <a:buSzPts val="1400"/>
              <a:buNone/>
            </a:pPr>
            <a:r>
              <a:rPr lang="en-US"/>
              <a:t>Completed requirements in that order.  Make a few copies of your up-chit.  </a:t>
            </a:r>
            <a:endParaRPr/>
          </a:p>
          <a:p>
            <a:pPr indent="0" lvl="0" marL="0" rtl="0" algn="l">
              <a:lnSpc>
                <a:spcPct val="100000"/>
              </a:lnSpc>
              <a:spcBef>
                <a:spcPts val="360"/>
              </a:spcBef>
              <a:spcAft>
                <a:spcPts val="0"/>
              </a:spcAft>
              <a:buSzPts val="1400"/>
              <a:buNone/>
            </a:pPr>
            <a:r>
              <a:rPr lang="en-US"/>
              <a:t>You will take the signed up chit with you to Pax River.  </a:t>
            </a:r>
            <a:endParaRPr/>
          </a:p>
          <a:p>
            <a:pPr indent="0" lvl="0" marL="0" rtl="0" algn="l">
              <a:lnSpc>
                <a:spcPct val="100000"/>
              </a:lnSpc>
              <a:spcBef>
                <a:spcPts val="360"/>
              </a:spcBef>
              <a:spcAft>
                <a:spcPts val="0"/>
              </a:spcAft>
              <a:buSzPts val="1400"/>
              <a:buNone/>
            </a:pPr>
            <a:r>
              <a:rPr lang="en-US"/>
              <a:t>Make copies of AvPhys completion paperwork.  </a:t>
            </a:r>
            <a:endParaRPr/>
          </a:p>
          <a:p>
            <a:pPr indent="0" lvl="0" marL="0" rtl="0" algn="l">
              <a:lnSpc>
                <a:spcPct val="100000"/>
              </a:lnSpc>
              <a:spcBef>
                <a:spcPts val="360"/>
              </a:spcBef>
              <a:spcAft>
                <a:spcPts val="0"/>
              </a:spcAft>
              <a:buSzPts val="1400"/>
              <a:buNone/>
            </a:pPr>
            <a:r>
              <a:rPr lang="en-US"/>
              <a:t>Take signed up-chit and AvPhys paperwork with you on Aviation cruise.</a:t>
            </a:r>
            <a:endParaRPr/>
          </a:p>
        </p:txBody>
      </p:sp>
      <p:sp>
        <p:nvSpPr>
          <p:cNvPr id="304" name="Google Shape;304;p18:notes"/>
          <p:cNvSpPr txBox="1"/>
          <p:nvPr>
            <p:ph idx="11" type="ftr"/>
          </p:nvPr>
        </p:nvSpPr>
        <p:spPr>
          <a:xfrm>
            <a:off x="0" y="8831263"/>
            <a:ext cx="3038475" cy="465137"/>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19:notes"/>
          <p:cNvSpPr txBox="1"/>
          <p:nvPr>
            <p:ph idx="12" type="sldNum"/>
          </p:nvPr>
        </p:nvSpPr>
        <p:spPr>
          <a:xfrm>
            <a:off x="3971925" y="8831263"/>
            <a:ext cx="3038475" cy="465137"/>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chemeClr val="dk1"/>
                </a:solidFill>
                <a:latin typeface="Times New Roman"/>
                <a:ea typeface="Times New Roman"/>
                <a:cs typeface="Times New Roman"/>
                <a:sym typeface="Times New Roman"/>
              </a:rPr>
              <a:t>‹#›</a:t>
            </a:fld>
            <a:endParaRPr b="0" sz="1200">
              <a:solidFill>
                <a:schemeClr val="dk1"/>
              </a:solidFill>
              <a:latin typeface="Times New Roman"/>
              <a:ea typeface="Times New Roman"/>
              <a:cs typeface="Times New Roman"/>
              <a:sym typeface="Times New Roman"/>
            </a:endParaRPr>
          </a:p>
        </p:txBody>
      </p:sp>
      <p:sp>
        <p:nvSpPr>
          <p:cNvPr id="310" name="Google Shape;310;p19:notes"/>
          <p:cNvSpPr/>
          <p:nvPr>
            <p:ph idx="2" type="sldImg"/>
          </p:nvPr>
        </p:nvSpPr>
        <p:spPr>
          <a:xfrm>
            <a:off x="1190625" y="696913"/>
            <a:ext cx="4649788" cy="348615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11" name="Google Shape;311;p19:notes"/>
          <p:cNvSpPr txBox="1"/>
          <p:nvPr>
            <p:ph idx="1" type="body"/>
          </p:nvPr>
        </p:nvSpPr>
        <p:spPr>
          <a:xfrm>
            <a:off x="935038" y="4416425"/>
            <a:ext cx="5140325" cy="4183063"/>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
        <p:nvSpPr>
          <p:cNvPr id="312" name="Google Shape;312;p19:notes"/>
          <p:cNvSpPr txBox="1"/>
          <p:nvPr>
            <p:ph idx="11" type="ftr"/>
          </p:nvPr>
        </p:nvSpPr>
        <p:spPr>
          <a:xfrm>
            <a:off x="0" y="8831263"/>
            <a:ext cx="3038475" cy="465137"/>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g19fbb7584a3_0_508: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317" name="Google Shape;317;g19fbb7584a3_0_508:notes"/>
          <p:cNvSpPr/>
          <p:nvPr/>
        </p:nvSpPr>
        <p:spPr>
          <a:xfrm>
            <a:off x="3971925" y="-1588"/>
            <a:ext cx="3038400" cy="4605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18" name="Google Shape;318;g19fbb7584a3_0_508:notes"/>
          <p:cNvSpPr/>
          <p:nvPr/>
        </p:nvSpPr>
        <p:spPr>
          <a:xfrm>
            <a:off x="3971925" y="8770938"/>
            <a:ext cx="3038400" cy="466800"/>
          </a:xfrm>
          <a:prstGeom prst="rect">
            <a:avLst/>
          </a:prstGeom>
          <a:noFill/>
          <a:ln>
            <a:noFill/>
          </a:ln>
        </p:spPr>
        <p:txBody>
          <a:bodyPr anchorCtr="0" anchor="b" bIns="0" lIns="19200" spcFirstLastPara="1" rIns="19200" wrap="square" tIns="0">
            <a:noAutofit/>
          </a:bodyPr>
          <a:lstStyle/>
          <a:p>
            <a:pPr indent="0" lvl="0" marL="0" marR="0" rtl="0" algn="r">
              <a:lnSpc>
                <a:spcPct val="100000"/>
              </a:lnSpc>
              <a:spcBef>
                <a:spcPts val="0"/>
              </a:spcBef>
              <a:spcAft>
                <a:spcPts val="0"/>
              </a:spcAft>
              <a:buClr>
                <a:srgbClr val="000000"/>
              </a:buClr>
              <a:buSzPts val="1000"/>
              <a:buFont typeface="Arial"/>
              <a:buNone/>
            </a:pPr>
            <a:r>
              <a:rPr b="1" i="1" lang="en-US" sz="1000" u="none" cap="none" strike="noStrike">
                <a:solidFill>
                  <a:srgbClr val="4F81BD"/>
                </a:solidFill>
                <a:latin typeface="Times New Roman"/>
                <a:ea typeface="Times New Roman"/>
                <a:cs typeface="Times New Roman"/>
                <a:sym typeface="Times New Roman"/>
              </a:rPr>
              <a:t>29</a:t>
            </a:r>
            <a:endParaRPr b="0" i="0" sz="1400" u="none" cap="none" strike="noStrike">
              <a:solidFill>
                <a:srgbClr val="000000"/>
              </a:solidFill>
              <a:latin typeface="Arial"/>
              <a:ea typeface="Arial"/>
              <a:cs typeface="Arial"/>
              <a:sym typeface="Arial"/>
            </a:endParaRPr>
          </a:p>
        </p:txBody>
      </p:sp>
      <p:sp>
        <p:nvSpPr>
          <p:cNvPr id="319" name="Google Shape;319;g19fbb7584a3_0_508:notes"/>
          <p:cNvSpPr/>
          <p:nvPr/>
        </p:nvSpPr>
        <p:spPr>
          <a:xfrm>
            <a:off x="0" y="8770938"/>
            <a:ext cx="3038400" cy="4668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20" name="Google Shape;320;g19fbb7584a3_0_508:notes"/>
          <p:cNvSpPr/>
          <p:nvPr/>
        </p:nvSpPr>
        <p:spPr>
          <a:xfrm>
            <a:off x="0" y="-1588"/>
            <a:ext cx="3038400" cy="4605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21" name="Google Shape;321;g19fbb7584a3_0_508:notes"/>
          <p:cNvSpPr/>
          <p:nvPr>
            <p:ph idx="2" type="sldImg"/>
          </p:nvPr>
        </p:nvSpPr>
        <p:spPr>
          <a:xfrm>
            <a:off x="1204913" y="696913"/>
            <a:ext cx="4605300" cy="3454500"/>
          </a:xfrm>
          <a:custGeom>
            <a:rect b="b" l="l" r="r" t="t"/>
            <a:pathLst>
              <a:path extrusionOk="0" h="120000" w="120000">
                <a:moveTo>
                  <a:pt x="0" y="0"/>
                </a:moveTo>
                <a:lnTo>
                  <a:pt x="120000" y="0"/>
                </a:lnTo>
                <a:lnTo>
                  <a:pt x="120000" y="120000"/>
                </a:lnTo>
                <a:lnTo>
                  <a:pt x="0" y="120000"/>
                </a:lnTo>
                <a:close/>
              </a:path>
            </a:pathLst>
          </a:custGeom>
          <a:noFill/>
          <a:ln cap="flat" cmpd="sng" w="12700">
            <a:solidFill>
              <a:schemeClr val="dk1"/>
            </a:solidFill>
            <a:prstDash val="solid"/>
            <a:round/>
            <a:headEnd len="sm" w="sm" type="none"/>
            <a:tailEnd len="sm" w="sm" type="none"/>
          </a:ln>
        </p:spPr>
      </p:sp>
      <p:sp>
        <p:nvSpPr>
          <p:cNvPr id="322" name="Google Shape;322;g19fbb7584a3_0_508:notes"/>
          <p:cNvSpPr txBox="1"/>
          <p:nvPr>
            <p:ph idx="1" type="body"/>
          </p:nvPr>
        </p:nvSpPr>
        <p:spPr>
          <a:xfrm>
            <a:off x="935038" y="4386263"/>
            <a:ext cx="5140200" cy="4154400"/>
          </a:xfrm>
          <a:prstGeom prst="rect">
            <a:avLst/>
          </a:prstGeom>
          <a:noFill/>
          <a:ln>
            <a:noFill/>
          </a:ln>
        </p:spPr>
        <p:txBody>
          <a:bodyPr anchorCtr="0" anchor="t" bIns="46425" lIns="92875" spcFirstLastPara="1" rIns="92875" wrap="square" tIns="46425">
            <a:noAutofit/>
          </a:bodyPr>
          <a:lstStyle/>
          <a:p>
            <a:pPr indent="0" lvl="0" marL="0" rtl="0" algn="l">
              <a:lnSpc>
                <a:spcPct val="100000"/>
              </a:lnSpc>
              <a:spcBef>
                <a:spcPts val="0"/>
              </a:spcBef>
              <a:spcAft>
                <a:spcPts val="0"/>
              </a:spcAft>
              <a:buSzPts val="1400"/>
              <a:buNone/>
            </a:pPr>
            <a:r>
              <a:t/>
            </a:r>
            <a:endParaRPr/>
          </a:p>
          <a:p>
            <a:pPr indent="0" lvl="0" marL="0" rtl="0" algn="l">
              <a:lnSpc>
                <a:spcPct val="100000"/>
              </a:lnSpc>
              <a:spcBef>
                <a:spcPts val="360"/>
              </a:spcBef>
              <a:spcAft>
                <a:spcPts val="0"/>
              </a:spcAft>
              <a:buSzPts val="1400"/>
              <a:buNone/>
            </a:pPr>
            <a:r>
              <a:t/>
            </a:r>
            <a:endParaRPr/>
          </a:p>
        </p:txBody>
      </p:sp>
      <p:sp>
        <p:nvSpPr>
          <p:cNvPr id="323" name="Google Shape;323;g19fbb7584a3_0_508: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g2a0cc3ea721_0_25: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332" name="Google Shape;332;g2a0cc3ea721_0_25: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
        <p:nvSpPr>
          <p:cNvPr id="333" name="Google Shape;333;g2a0cc3ea721_0_25: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21:notes"/>
          <p:cNvSpPr txBox="1"/>
          <p:nvPr>
            <p:ph idx="12" type="sldNum"/>
          </p:nvPr>
        </p:nvSpPr>
        <p:spPr>
          <a:xfrm>
            <a:off x="3971925" y="8831263"/>
            <a:ext cx="3038475" cy="465137"/>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339" name="Google Shape;339;p21:notes"/>
          <p:cNvSpPr/>
          <p:nvPr/>
        </p:nvSpPr>
        <p:spPr>
          <a:xfrm>
            <a:off x="3937000" y="-1588"/>
            <a:ext cx="3013075" cy="460376"/>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40" name="Google Shape;340;p21:notes"/>
          <p:cNvSpPr/>
          <p:nvPr/>
        </p:nvSpPr>
        <p:spPr>
          <a:xfrm>
            <a:off x="3937000" y="8770938"/>
            <a:ext cx="3013075" cy="466725"/>
          </a:xfrm>
          <a:prstGeom prst="rect">
            <a:avLst/>
          </a:prstGeom>
          <a:noFill/>
          <a:ln>
            <a:noFill/>
          </a:ln>
        </p:spPr>
        <p:txBody>
          <a:bodyPr anchorCtr="0" anchor="b" bIns="0" lIns="19200" spcFirstLastPara="1" rIns="19200" wrap="square" tIns="0">
            <a:noAutofit/>
          </a:bodyPr>
          <a:lstStyle/>
          <a:p>
            <a:pPr indent="0" lvl="0" marL="0" marR="0" rtl="0" algn="r">
              <a:lnSpc>
                <a:spcPct val="100000"/>
              </a:lnSpc>
              <a:spcBef>
                <a:spcPts val="0"/>
              </a:spcBef>
              <a:spcAft>
                <a:spcPts val="0"/>
              </a:spcAft>
              <a:buClr>
                <a:srgbClr val="000000"/>
              </a:buClr>
              <a:buSzPts val="1000"/>
              <a:buFont typeface="Arial"/>
              <a:buNone/>
            </a:pPr>
            <a:r>
              <a:rPr b="1" i="1" lang="en-US" sz="1000" u="none" cap="none" strike="noStrike">
                <a:solidFill>
                  <a:srgbClr val="4F81BD"/>
                </a:solidFill>
                <a:latin typeface="Times New Roman"/>
                <a:ea typeface="Times New Roman"/>
                <a:cs typeface="Times New Roman"/>
                <a:sym typeface="Times New Roman"/>
              </a:rPr>
              <a:t>29</a:t>
            </a:r>
            <a:endParaRPr b="0" i="0" sz="1400" u="none" cap="none" strike="noStrike">
              <a:solidFill>
                <a:srgbClr val="000000"/>
              </a:solidFill>
              <a:latin typeface="Arial"/>
              <a:ea typeface="Arial"/>
              <a:cs typeface="Arial"/>
              <a:sym typeface="Arial"/>
            </a:endParaRPr>
          </a:p>
        </p:txBody>
      </p:sp>
      <p:sp>
        <p:nvSpPr>
          <p:cNvPr id="341" name="Google Shape;341;p21:notes"/>
          <p:cNvSpPr/>
          <p:nvPr/>
        </p:nvSpPr>
        <p:spPr>
          <a:xfrm>
            <a:off x="0" y="8770938"/>
            <a:ext cx="3013075" cy="466725"/>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42" name="Google Shape;342;p21:notes"/>
          <p:cNvSpPr/>
          <p:nvPr/>
        </p:nvSpPr>
        <p:spPr>
          <a:xfrm>
            <a:off x="0" y="-1588"/>
            <a:ext cx="3013075" cy="460376"/>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43" name="Google Shape;343;p21:notes"/>
          <p:cNvSpPr/>
          <p:nvPr>
            <p:ph idx="2" type="sldImg"/>
          </p:nvPr>
        </p:nvSpPr>
        <p:spPr>
          <a:xfrm>
            <a:off x="1174750" y="696913"/>
            <a:ext cx="4605338" cy="3454400"/>
          </a:xfrm>
          <a:custGeom>
            <a:rect b="b" l="l" r="r" t="t"/>
            <a:pathLst>
              <a:path extrusionOk="0" h="120000" w="120000">
                <a:moveTo>
                  <a:pt x="0" y="0"/>
                </a:moveTo>
                <a:lnTo>
                  <a:pt x="120000" y="0"/>
                </a:lnTo>
                <a:lnTo>
                  <a:pt x="120000" y="120000"/>
                </a:lnTo>
                <a:lnTo>
                  <a:pt x="0" y="120000"/>
                </a:lnTo>
                <a:close/>
              </a:path>
            </a:pathLst>
          </a:custGeom>
          <a:noFill/>
          <a:ln cap="flat" cmpd="sng" w="12700">
            <a:solidFill>
              <a:schemeClr val="dk1"/>
            </a:solidFill>
            <a:prstDash val="solid"/>
            <a:round/>
            <a:headEnd len="sm" w="sm" type="none"/>
            <a:tailEnd len="sm" w="sm" type="none"/>
          </a:ln>
        </p:spPr>
      </p:sp>
      <p:sp>
        <p:nvSpPr>
          <p:cNvPr id="344" name="Google Shape;344;p21:notes"/>
          <p:cNvSpPr txBox="1"/>
          <p:nvPr>
            <p:ph idx="1" type="body"/>
          </p:nvPr>
        </p:nvSpPr>
        <p:spPr>
          <a:xfrm>
            <a:off x="927100" y="4386263"/>
            <a:ext cx="5095875" cy="4154487"/>
          </a:xfrm>
          <a:prstGeom prst="rect">
            <a:avLst/>
          </a:prstGeom>
          <a:noFill/>
          <a:ln>
            <a:noFill/>
          </a:ln>
        </p:spPr>
        <p:txBody>
          <a:bodyPr anchorCtr="0" anchor="t" bIns="46450" lIns="92875" spcFirstLastPara="1" rIns="92875" wrap="square" tIns="46450">
            <a:noAutofit/>
          </a:bodyPr>
          <a:lstStyle/>
          <a:p>
            <a:pPr indent="0" lvl="0" marL="0" rtl="0" algn="l">
              <a:lnSpc>
                <a:spcPct val="100000"/>
              </a:lnSpc>
              <a:spcBef>
                <a:spcPts val="0"/>
              </a:spcBef>
              <a:spcAft>
                <a:spcPts val="0"/>
              </a:spcAft>
              <a:buSzPts val="1400"/>
              <a:buNone/>
            </a:pPr>
            <a:r>
              <a:t/>
            </a:r>
            <a:endParaRPr/>
          </a:p>
        </p:txBody>
      </p:sp>
      <p:sp>
        <p:nvSpPr>
          <p:cNvPr id="345" name="Google Shape;345;p21:notes"/>
          <p:cNvSpPr txBox="1"/>
          <p:nvPr>
            <p:ph idx="11" type="ftr"/>
          </p:nvPr>
        </p:nvSpPr>
        <p:spPr>
          <a:xfrm>
            <a:off x="0" y="8831263"/>
            <a:ext cx="3038475" cy="465137"/>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22:notes"/>
          <p:cNvSpPr txBox="1"/>
          <p:nvPr>
            <p:ph idx="12" type="sldNum"/>
          </p:nvPr>
        </p:nvSpPr>
        <p:spPr>
          <a:xfrm>
            <a:off x="3971925" y="8831263"/>
            <a:ext cx="3038475" cy="465137"/>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352" name="Google Shape;352;p22:notes"/>
          <p:cNvSpPr/>
          <p:nvPr/>
        </p:nvSpPr>
        <p:spPr>
          <a:xfrm>
            <a:off x="3971925" y="-1588"/>
            <a:ext cx="3038475" cy="463551"/>
          </a:xfrm>
          <a:prstGeom prst="rect">
            <a:avLst/>
          </a:prstGeom>
          <a:noFill/>
          <a:ln>
            <a:noFill/>
          </a:ln>
        </p:spPr>
        <p:txBody>
          <a:bodyPr anchorCtr="0" anchor="ctr" bIns="46050" lIns="92100" spcFirstLastPara="1" rIns="92100" wrap="square" tIns="4605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53" name="Google Shape;353;p22:notes"/>
          <p:cNvSpPr/>
          <p:nvPr/>
        </p:nvSpPr>
        <p:spPr>
          <a:xfrm>
            <a:off x="3971925" y="8828088"/>
            <a:ext cx="3038475" cy="469900"/>
          </a:xfrm>
          <a:prstGeom prst="rect">
            <a:avLst/>
          </a:prstGeom>
          <a:noFill/>
          <a:ln>
            <a:noFill/>
          </a:ln>
        </p:spPr>
        <p:txBody>
          <a:bodyPr anchorCtr="0" anchor="b" bIns="0" lIns="19350" spcFirstLastPara="1" rIns="19350" wrap="square" tIns="0">
            <a:noAutofit/>
          </a:bodyPr>
          <a:lstStyle/>
          <a:p>
            <a:pPr indent="0" lvl="0" marL="0" marR="0" rtl="0" algn="r">
              <a:lnSpc>
                <a:spcPct val="100000"/>
              </a:lnSpc>
              <a:spcBef>
                <a:spcPts val="0"/>
              </a:spcBef>
              <a:spcAft>
                <a:spcPts val="0"/>
              </a:spcAft>
              <a:buClr>
                <a:srgbClr val="000000"/>
              </a:buClr>
              <a:buSzPts val="1000"/>
              <a:buFont typeface="Arial"/>
              <a:buNone/>
            </a:pPr>
            <a:r>
              <a:rPr b="1" i="1" lang="en-US" sz="1000" u="none" cap="none" strike="noStrike">
                <a:solidFill>
                  <a:srgbClr val="4F81BD"/>
                </a:solidFill>
                <a:latin typeface="Times New Roman"/>
                <a:ea typeface="Times New Roman"/>
                <a:cs typeface="Times New Roman"/>
                <a:sym typeface="Times New Roman"/>
              </a:rPr>
              <a:t>29</a:t>
            </a:r>
            <a:endParaRPr b="0" i="0" sz="1400" u="none" cap="none" strike="noStrike">
              <a:solidFill>
                <a:srgbClr val="000000"/>
              </a:solidFill>
              <a:latin typeface="Arial"/>
              <a:ea typeface="Arial"/>
              <a:cs typeface="Arial"/>
              <a:sym typeface="Arial"/>
            </a:endParaRPr>
          </a:p>
        </p:txBody>
      </p:sp>
      <p:sp>
        <p:nvSpPr>
          <p:cNvPr id="354" name="Google Shape;354;p22:notes"/>
          <p:cNvSpPr/>
          <p:nvPr/>
        </p:nvSpPr>
        <p:spPr>
          <a:xfrm>
            <a:off x="0" y="8828088"/>
            <a:ext cx="3038475" cy="469900"/>
          </a:xfrm>
          <a:prstGeom prst="rect">
            <a:avLst/>
          </a:prstGeom>
          <a:noFill/>
          <a:ln>
            <a:noFill/>
          </a:ln>
        </p:spPr>
        <p:txBody>
          <a:bodyPr anchorCtr="0" anchor="ctr" bIns="46050" lIns="92100" spcFirstLastPara="1" rIns="92100" wrap="square" tIns="4605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55" name="Google Shape;355;p22:notes"/>
          <p:cNvSpPr/>
          <p:nvPr/>
        </p:nvSpPr>
        <p:spPr>
          <a:xfrm>
            <a:off x="0" y="-1588"/>
            <a:ext cx="3038475" cy="463551"/>
          </a:xfrm>
          <a:prstGeom prst="rect">
            <a:avLst/>
          </a:prstGeom>
          <a:noFill/>
          <a:ln>
            <a:noFill/>
          </a:ln>
        </p:spPr>
        <p:txBody>
          <a:bodyPr anchorCtr="0" anchor="ctr" bIns="46050" lIns="92100" spcFirstLastPara="1" rIns="92100" wrap="square" tIns="4605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56" name="Google Shape;356;p22:notes"/>
          <p:cNvSpPr/>
          <p:nvPr>
            <p:ph idx="2" type="sldImg"/>
          </p:nvPr>
        </p:nvSpPr>
        <p:spPr>
          <a:xfrm>
            <a:off x="1189038" y="701675"/>
            <a:ext cx="4637087" cy="3476625"/>
          </a:xfrm>
          <a:custGeom>
            <a:rect b="b" l="l" r="r" t="t"/>
            <a:pathLst>
              <a:path extrusionOk="0" h="120000" w="120000">
                <a:moveTo>
                  <a:pt x="0" y="0"/>
                </a:moveTo>
                <a:lnTo>
                  <a:pt x="120000" y="0"/>
                </a:lnTo>
                <a:lnTo>
                  <a:pt x="120000" y="120000"/>
                </a:lnTo>
                <a:lnTo>
                  <a:pt x="0" y="120000"/>
                </a:lnTo>
                <a:close/>
              </a:path>
            </a:pathLst>
          </a:custGeom>
          <a:noFill/>
          <a:ln cap="flat" cmpd="sng" w="12700">
            <a:solidFill>
              <a:schemeClr val="dk1"/>
            </a:solidFill>
            <a:prstDash val="solid"/>
            <a:round/>
            <a:headEnd len="sm" w="sm" type="none"/>
            <a:tailEnd len="sm" w="sm" type="none"/>
          </a:ln>
        </p:spPr>
      </p:sp>
      <p:sp>
        <p:nvSpPr>
          <p:cNvPr id="357" name="Google Shape;357;p22:notes"/>
          <p:cNvSpPr txBox="1"/>
          <p:nvPr>
            <p:ph idx="1" type="body"/>
          </p:nvPr>
        </p:nvSpPr>
        <p:spPr>
          <a:xfrm>
            <a:off x="935038" y="4414838"/>
            <a:ext cx="5140325" cy="4181475"/>
          </a:xfrm>
          <a:prstGeom prst="rect">
            <a:avLst/>
          </a:prstGeom>
          <a:noFill/>
          <a:ln>
            <a:noFill/>
          </a:ln>
        </p:spPr>
        <p:txBody>
          <a:bodyPr anchorCtr="0" anchor="t" bIns="46775" lIns="93575" spcFirstLastPara="1" rIns="93575" wrap="square" tIns="46775">
            <a:noAutofit/>
          </a:bodyPr>
          <a:lstStyle/>
          <a:p>
            <a:pPr indent="0" lvl="0" marL="0" rtl="0" algn="l">
              <a:lnSpc>
                <a:spcPct val="100000"/>
              </a:lnSpc>
              <a:spcBef>
                <a:spcPts val="0"/>
              </a:spcBef>
              <a:spcAft>
                <a:spcPts val="0"/>
              </a:spcAft>
              <a:buSzPts val="1400"/>
              <a:buNone/>
            </a:pPr>
            <a:r>
              <a:t/>
            </a:r>
            <a:endParaRPr/>
          </a:p>
        </p:txBody>
      </p:sp>
      <p:sp>
        <p:nvSpPr>
          <p:cNvPr id="358" name="Google Shape;358;p22:notes"/>
          <p:cNvSpPr txBox="1"/>
          <p:nvPr>
            <p:ph idx="11" type="ftr"/>
          </p:nvPr>
        </p:nvSpPr>
        <p:spPr>
          <a:xfrm>
            <a:off x="0" y="8831263"/>
            <a:ext cx="3038475" cy="465137"/>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23:notes"/>
          <p:cNvSpPr txBox="1"/>
          <p:nvPr>
            <p:ph idx="12" type="sldNum"/>
          </p:nvPr>
        </p:nvSpPr>
        <p:spPr>
          <a:xfrm>
            <a:off x="3971925" y="8831263"/>
            <a:ext cx="3038475" cy="465137"/>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365" name="Google Shape;365;p23:notes"/>
          <p:cNvSpPr/>
          <p:nvPr/>
        </p:nvSpPr>
        <p:spPr>
          <a:xfrm>
            <a:off x="3971925" y="-1588"/>
            <a:ext cx="3038475" cy="463551"/>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66" name="Google Shape;366;p23:notes"/>
          <p:cNvSpPr/>
          <p:nvPr/>
        </p:nvSpPr>
        <p:spPr>
          <a:xfrm>
            <a:off x="3971925" y="8828088"/>
            <a:ext cx="3038475" cy="468312"/>
          </a:xfrm>
          <a:prstGeom prst="rect">
            <a:avLst/>
          </a:prstGeom>
          <a:noFill/>
          <a:ln>
            <a:noFill/>
          </a:ln>
        </p:spPr>
        <p:txBody>
          <a:bodyPr anchorCtr="0" anchor="b" bIns="0" lIns="19200" spcFirstLastPara="1" rIns="19200" wrap="square" tIns="0">
            <a:noAutofit/>
          </a:bodyPr>
          <a:lstStyle/>
          <a:p>
            <a:pPr indent="0" lvl="0" marL="0" marR="0" rtl="0" algn="r">
              <a:lnSpc>
                <a:spcPct val="100000"/>
              </a:lnSpc>
              <a:spcBef>
                <a:spcPts val="0"/>
              </a:spcBef>
              <a:spcAft>
                <a:spcPts val="0"/>
              </a:spcAft>
              <a:buClr>
                <a:srgbClr val="000000"/>
              </a:buClr>
              <a:buSzPts val="1000"/>
              <a:buFont typeface="Arial"/>
              <a:buNone/>
            </a:pPr>
            <a:r>
              <a:rPr b="1" i="1" lang="en-US" sz="1000" u="none" cap="none" strike="noStrike">
                <a:solidFill>
                  <a:srgbClr val="4F81BD"/>
                </a:solidFill>
                <a:latin typeface="Times New Roman"/>
                <a:ea typeface="Times New Roman"/>
                <a:cs typeface="Times New Roman"/>
                <a:sym typeface="Times New Roman"/>
              </a:rPr>
              <a:t>22</a:t>
            </a:r>
            <a:endParaRPr b="0" i="0" sz="1400" u="none" cap="none" strike="noStrike">
              <a:solidFill>
                <a:srgbClr val="000000"/>
              </a:solidFill>
              <a:latin typeface="Arial"/>
              <a:ea typeface="Arial"/>
              <a:cs typeface="Arial"/>
              <a:sym typeface="Arial"/>
            </a:endParaRPr>
          </a:p>
        </p:txBody>
      </p:sp>
      <p:sp>
        <p:nvSpPr>
          <p:cNvPr id="367" name="Google Shape;367;p23:notes"/>
          <p:cNvSpPr/>
          <p:nvPr/>
        </p:nvSpPr>
        <p:spPr>
          <a:xfrm>
            <a:off x="0" y="8828088"/>
            <a:ext cx="3038475" cy="46831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68" name="Google Shape;368;p23:notes"/>
          <p:cNvSpPr/>
          <p:nvPr/>
        </p:nvSpPr>
        <p:spPr>
          <a:xfrm>
            <a:off x="0" y="-1588"/>
            <a:ext cx="3038475" cy="463551"/>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69" name="Google Shape;369;p23:notes"/>
          <p:cNvSpPr/>
          <p:nvPr>
            <p:ph idx="2" type="sldImg"/>
          </p:nvPr>
        </p:nvSpPr>
        <p:spPr>
          <a:xfrm>
            <a:off x="1189038" y="701675"/>
            <a:ext cx="4637087" cy="3476625"/>
          </a:xfrm>
          <a:custGeom>
            <a:rect b="b" l="l" r="r" t="t"/>
            <a:pathLst>
              <a:path extrusionOk="0" h="120000" w="120000">
                <a:moveTo>
                  <a:pt x="0" y="0"/>
                </a:moveTo>
                <a:lnTo>
                  <a:pt x="120000" y="0"/>
                </a:lnTo>
                <a:lnTo>
                  <a:pt x="120000" y="120000"/>
                </a:lnTo>
                <a:lnTo>
                  <a:pt x="0" y="120000"/>
                </a:lnTo>
                <a:close/>
              </a:path>
            </a:pathLst>
          </a:custGeom>
          <a:noFill/>
          <a:ln cap="flat" cmpd="sng" w="12700">
            <a:solidFill>
              <a:schemeClr val="dk1"/>
            </a:solidFill>
            <a:prstDash val="solid"/>
            <a:round/>
            <a:headEnd len="sm" w="sm" type="none"/>
            <a:tailEnd len="sm" w="sm" type="none"/>
          </a:ln>
        </p:spPr>
      </p:sp>
      <p:sp>
        <p:nvSpPr>
          <p:cNvPr id="370" name="Google Shape;370;p23:notes"/>
          <p:cNvSpPr txBox="1"/>
          <p:nvPr>
            <p:ph idx="1" type="body"/>
          </p:nvPr>
        </p:nvSpPr>
        <p:spPr>
          <a:xfrm>
            <a:off x="935038" y="4414838"/>
            <a:ext cx="5140325" cy="4181475"/>
          </a:xfrm>
          <a:prstGeom prst="rect">
            <a:avLst/>
          </a:prstGeom>
          <a:noFill/>
          <a:ln>
            <a:noFill/>
          </a:ln>
        </p:spPr>
        <p:txBody>
          <a:bodyPr anchorCtr="0" anchor="t" bIns="46450" lIns="92875" spcFirstLastPara="1" rIns="92875" wrap="square" tIns="46450">
            <a:noAutofit/>
          </a:bodyPr>
          <a:lstStyle/>
          <a:p>
            <a:pPr indent="0" lvl="0" marL="0" rtl="0" algn="l">
              <a:lnSpc>
                <a:spcPct val="100000"/>
              </a:lnSpc>
              <a:spcBef>
                <a:spcPts val="0"/>
              </a:spcBef>
              <a:spcAft>
                <a:spcPts val="0"/>
              </a:spcAft>
              <a:buSzPts val="1400"/>
              <a:buNone/>
            </a:pPr>
            <a:r>
              <a:rPr lang="en-US"/>
              <a:t>We do our best to get every MIDN their #1 choice.  </a:t>
            </a:r>
            <a:endParaRPr/>
          </a:p>
        </p:txBody>
      </p:sp>
      <p:sp>
        <p:nvSpPr>
          <p:cNvPr id="371" name="Google Shape;371;p23:notes"/>
          <p:cNvSpPr txBox="1"/>
          <p:nvPr>
            <p:ph idx="11" type="ftr"/>
          </p:nvPr>
        </p:nvSpPr>
        <p:spPr>
          <a:xfrm>
            <a:off x="0" y="8831263"/>
            <a:ext cx="3038475" cy="465137"/>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g19fbb7584a3_0_600: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379" name="Google Shape;379;g19fbb7584a3_0_600:notes"/>
          <p:cNvSpPr txBox="1"/>
          <p:nvPr/>
        </p:nvSpPr>
        <p:spPr>
          <a:xfrm>
            <a:off x="3897313" y="8829675"/>
            <a:ext cx="2982900" cy="465000"/>
          </a:xfrm>
          <a:prstGeom prst="rect">
            <a:avLst/>
          </a:prstGeom>
          <a:noFill/>
          <a:ln>
            <a:noFill/>
          </a:ln>
        </p:spPr>
        <p:txBody>
          <a:bodyPr anchorCtr="0" anchor="b" bIns="46200" lIns="92425" spcFirstLastPara="1" rIns="92425" wrap="square" tIns="462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1" i="0" lang="en-US" sz="1200" u="none" cap="none" strike="noStrike">
                <a:solidFill>
                  <a:srgbClr val="000000"/>
                </a:solidFill>
                <a:latin typeface="Times New Roman"/>
                <a:ea typeface="Times New Roman"/>
                <a:cs typeface="Times New Roman"/>
                <a:sym typeface="Times New Roman"/>
              </a:rPr>
              <a:t>‹#›</a:t>
            </a:fld>
            <a:endParaRPr b="1" i="0" sz="1200" u="none" cap="none" strike="noStrike">
              <a:solidFill>
                <a:srgbClr val="000000"/>
              </a:solidFill>
              <a:latin typeface="Times New Roman"/>
              <a:ea typeface="Times New Roman"/>
              <a:cs typeface="Times New Roman"/>
              <a:sym typeface="Times New Roman"/>
            </a:endParaRPr>
          </a:p>
        </p:txBody>
      </p:sp>
      <p:sp>
        <p:nvSpPr>
          <p:cNvPr id="380" name="Google Shape;380;g19fbb7584a3_0_600: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81" name="Google Shape;381;g19fbb7584a3_0_600: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Fleet Cruises and USNA funded events use Standard Travel unless Independent Travel is authorized and requested</a:t>
            </a:r>
            <a:endParaRPr/>
          </a:p>
        </p:txBody>
      </p:sp>
      <p:sp>
        <p:nvSpPr>
          <p:cNvPr id="382" name="Google Shape;382;g19fbb7584a3_0_600: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g1bcc8436ea0_0_0: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388" name="Google Shape;388;g1bcc8436ea0_0_0:notes"/>
          <p:cNvSpPr txBox="1"/>
          <p:nvPr/>
        </p:nvSpPr>
        <p:spPr>
          <a:xfrm>
            <a:off x="3897313" y="8829675"/>
            <a:ext cx="2982900" cy="465000"/>
          </a:xfrm>
          <a:prstGeom prst="rect">
            <a:avLst/>
          </a:prstGeom>
          <a:noFill/>
          <a:ln>
            <a:noFill/>
          </a:ln>
        </p:spPr>
        <p:txBody>
          <a:bodyPr anchorCtr="0" anchor="b" bIns="46200" lIns="92425" spcFirstLastPara="1" rIns="92425" wrap="square" tIns="462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1" i="0" lang="en-US" sz="1200" u="none" cap="none" strike="noStrike">
                <a:solidFill>
                  <a:srgbClr val="000000"/>
                </a:solidFill>
                <a:latin typeface="Times New Roman"/>
                <a:ea typeface="Times New Roman"/>
                <a:cs typeface="Times New Roman"/>
                <a:sym typeface="Times New Roman"/>
              </a:rPr>
              <a:t>‹#›</a:t>
            </a:fld>
            <a:endParaRPr b="1" i="0" sz="1200" u="none" cap="none" strike="noStrike">
              <a:solidFill>
                <a:srgbClr val="000000"/>
              </a:solidFill>
              <a:latin typeface="Times New Roman"/>
              <a:ea typeface="Times New Roman"/>
              <a:cs typeface="Times New Roman"/>
              <a:sym typeface="Times New Roman"/>
            </a:endParaRPr>
          </a:p>
        </p:txBody>
      </p:sp>
      <p:sp>
        <p:nvSpPr>
          <p:cNvPr id="389" name="Google Shape;389;g1bcc8436ea0_0_0: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90" name="Google Shape;390;g1bcc8436ea0_0_0: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Fleet Cruises and USNA funded events use Standard Travel unless Independent Travel is authorized and requested</a:t>
            </a:r>
            <a:endParaRPr/>
          </a:p>
        </p:txBody>
      </p:sp>
      <p:sp>
        <p:nvSpPr>
          <p:cNvPr id="391" name="Google Shape;391;g1bcc8436ea0_0_0: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g1bcc8436ea0_0_13: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402" name="Google Shape;402;g1bcc8436ea0_0_13:notes"/>
          <p:cNvSpPr txBox="1"/>
          <p:nvPr/>
        </p:nvSpPr>
        <p:spPr>
          <a:xfrm>
            <a:off x="3897313" y="8829675"/>
            <a:ext cx="2982900" cy="465000"/>
          </a:xfrm>
          <a:prstGeom prst="rect">
            <a:avLst/>
          </a:prstGeom>
          <a:noFill/>
          <a:ln>
            <a:noFill/>
          </a:ln>
        </p:spPr>
        <p:txBody>
          <a:bodyPr anchorCtr="0" anchor="b" bIns="46200" lIns="92425" spcFirstLastPara="1" rIns="92425" wrap="square" tIns="462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1" i="0" lang="en-US" sz="1200" u="none" cap="none" strike="noStrike">
                <a:solidFill>
                  <a:srgbClr val="000000"/>
                </a:solidFill>
                <a:latin typeface="Times New Roman"/>
                <a:ea typeface="Times New Roman"/>
                <a:cs typeface="Times New Roman"/>
                <a:sym typeface="Times New Roman"/>
              </a:rPr>
              <a:t>‹#›</a:t>
            </a:fld>
            <a:endParaRPr b="1" i="0" sz="1200" u="none" cap="none" strike="noStrike">
              <a:solidFill>
                <a:srgbClr val="000000"/>
              </a:solidFill>
              <a:latin typeface="Times New Roman"/>
              <a:ea typeface="Times New Roman"/>
              <a:cs typeface="Times New Roman"/>
              <a:sym typeface="Times New Roman"/>
            </a:endParaRPr>
          </a:p>
        </p:txBody>
      </p:sp>
      <p:sp>
        <p:nvSpPr>
          <p:cNvPr id="403" name="Google Shape;403;g1bcc8436ea0_0_13: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04" name="Google Shape;404;g1bcc8436ea0_0_13: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Fleet Cruises and USNA funded events use Standard Travel unless Independent Travel is authorized and requested</a:t>
            </a:r>
            <a:endParaRPr/>
          </a:p>
        </p:txBody>
      </p:sp>
      <p:sp>
        <p:nvSpPr>
          <p:cNvPr id="405" name="Google Shape;405;g1bcc8436ea0_0_13: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g19fbb7584a3_0_785: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11" name="Google Shape;411;g19fbb7584a3_0_785: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
        <p:nvSpPr>
          <p:cNvPr id="412" name="Google Shape;412;g19fbb7584a3_0_785: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b="0" i="0" sz="1200" u="none" cap="none" strike="noStrike">
              <a:solidFill>
                <a:srgbClr val="000000"/>
              </a:solidFill>
              <a:latin typeface="Times New Roman"/>
              <a:ea typeface="Times New Roman"/>
              <a:cs typeface="Times New Roman"/>
              <a:sym typeface="Times New Roman"/>
            </a:endParaRPr>
          </a:p>
        </p:txBody>
      </p:sp>
      <p:sp>
        <p:nvSpPr>
          <p:cNvPr id="413" name="Google Shape;413;g19fbb7584a3_0_785: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g19fbb7584a3_0_794: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418" name="Google Shape;418;g19fbb7584a3_0_794: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19" name="Google Shape;419;g19fbb7584a3_0_794: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latin typeface="Arial"/>
              <a:ea typeface="Arial"/>
              <a:cs typeface="Arial"/>
              <a:sym typeface="Aria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g2a0cc3ea721_0_33: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25" name="Google Shape;425;g2a0cc3ea721_0_33: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
        <p:nvSpPr>
          <p:cNvPr id="426" name="Google Shape;426;g2a0cc3ea721_0_33: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g19fbb7584a3_0_802: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32" name="Google Shape;432;g19fbb7584a3_0_802: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latin typeface="Arial"/>
              <a:ea typeface="Arial"/>
              <a:cs typeface="Arial"/>
              <a:sym typeface="Arial"/>
            </a:endParaRPr>
          </a:p>
        </p:txBody>
      </p:sp>
      <p:sp>
        <p:nvSpPr>
          <p:cNvPr id="433" name="Google Shape;433;g19fbb7584a3_0_802: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chemeClr val="dk1"/>
                </a:solidFill>
                <a:latin typeface="Arial"/>
                <a:ea typeface="Arial"/>
                <a:cs typeface="Arial"/>
                <a:sym typeface="Arial"/>
              </a:rPr>
              <a:t>‹#›</a:t>
            </a:fld>
            <a:endParaRPr b="0" sz="1200">
              <a:solidFill>
                <a:schemeClr val="dk1"/>
              </a:solidFill>
              <a:latin typeface="Arial"/>
              <a:ea typeface="Arial"/>
              <a:cs typeface="Arial"/>
              <a:sym typeface="Arial"/>
            </a:endParaRPr>
          </a:p>
        </p:txBody>
      </p:sp>
      <p:sp>
        <p:nvSpPr>
          <p:cNvPr id="434" name="Google Shape;434;g19fbb7584a3_0_802: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g19fbb7584a3_0_811: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00"/>
                </a:solidFill>
                <a:latin typeface="Arial"/>
                <a:ea typeface="Arial"/>
                <a:cs typeface="Arial"/>
                <a:sym typeface="Arial"/>
              </a:rPr>
              <a:t>‹#›</a:t>
            </a:fld>
            <a:endParaRPr b="0" i="0" sz="1200" u="none" cap="none" strike="noStrike">
              <a:solidFill>
                <a:srgbClr val="000000"/>
              </a:solidFill>
              <a:latin typeface="Arial"/>
              <a:ea typeface="Arial"/>
              <a:cs typeface="Arial"/>
              <a:sym typeface="Arial"/>
            </a:endParaRPr>
          </a:p>
        </p:txBody>
      </p:sp>
      <p:sp>
        <p:nvSpPr>
          <p:cNvPr id="440" name="Google Shape;440;g19fbb7584a3_0_811: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41" name="Google Shape;441;g19fbb7584a3_0_811: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latin typeface="Arial"/>
              <a:ea typeface="Arial"/>
              <a:cs typeface="Arial"/>
              <a:sym typeface="Aria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32:notes"/>
          <p:cNvSpPr txBox="1"/>
          <p:nvPr>
            <p:ph idx="12" type="sldNum"/>
          </p:nvPr>
        </p:nvSpPr>
        <p:spPr>
          <a:xfrm>
            <a:off x="3971925" y="8831263"/>
            <a:ext cx="3038475" cy="465137"/>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447" name="Google Shape;447;p32: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48" name="Google Shape;448;p32:notes"/>
          <p:cNvSpPr txBox="1"/>
          <p:nvPr>
            <p:ph idx="1" type="body"/>
          </p:nvPr>
        </p:nvSpPr>
        <p:spPr>
          <a:xfrm>
            <a:off x="701675" y="4414838"/>
            <a:ext cx="5607050" cy="418465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
        <p:nvSpPr>
          <p:cNvPr id="449" name="Google Shape;449;p32:notes"/>
          <p:cNvSpPr txBox="1"/>
          <p:nvPr>
            <p:ph idx="11" type="ftr"/>
          </p:nvPr>
        </p:nvSpPr>
        <p:spPr>
          <a:xfrm>
            <a:off x="0" y="8831263"/>
            <a:ext cx="3038475" cy="465137"/>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g1c5145afbcf_0_70: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56" name="Google Shape;456;g1c5145afbcf_0_70: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rPr lang="en-US"/>
              <a:t>Special request chits may be submitted anytime you think you have a compelling reason for an exception to policy.  An example would be that your sister/brother is getting married in Jacksonville the weekend your Surface Cruise ends in Mayport and your leave begins in Jacksonville.  This would be a compelling reason to request Independent Travel when it’s not normally authorized.</a:t>
            </a:r>
            <a:endParaRPr/>
          </a:p>
          <a:p>
            <a:pPr indent="0" lvl="0" marL="0" rtl="0" algn="l">
              <a:lnSpc>
                <a:spcPct val="100000"/>
              </a:lnSpc>
              <a:spcBef>
                <a:spcPts val="360"/>
              </a:spcBef>
              <a:spcAft>
                <a:spcPts val="0"/>
              </a:spcAft>
              <a:buSzPts val="1400"/>
              <a:buNone/>
            </a:pPr>
            <a:r>
              <a:t/>
            </a:r>
            <a:endParaRPr/>
          </a:p>
          <a:p>
            <a:pPr indent="0" lvl="0" marL="0" rtl="0" algn="l">
              <a:lnSpc>
                <a:spcPct val="100000"/>
              </a:lnSpc>
              <a:spcBef>
                <a:spcPts val="360"/>
              </a:spcBef>
              <a:spcAft>
                <a:spcPts val="0"/>
              </a:spcAft>
              <a:buSzPts val="1400"/>
              <a:buNone/>
            </a:pPr>
            <a:r>
              <a:rPr lang="en-US"/>
              <a:t>Loco parentis is defined as a person who stood in place of a parent to the service member 24 hours a day for a period of at least 5 years before the service member became 21 years old or entered military service.</a:t>
            </a:r>
            <a:endParaRPr/>
          </a:p>
        </p:txBody>
      </p:sp>
      <p:sp>
        <p:nvSpPr>
          <p:cNvPr id="457" name="Google Shape;457;g1c5145afbcf_0_70: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458" name="Google Shape;458;g1c5145afbcf_0_70:notes"/>
          <p:cNvSpPr txBox="1"/>
          <p:nvPr>
            <p:ph idx="11" type="ftr"/>
          </p:nvPr>
        </p:nvSpPr>
        <p:spPr>
          <a:xfrm>
            <a:off x="0" y="8831263"/>
            <a:ext cx="3038400" cy="465000"/>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2" name="Shape 462"/>
        <p:cNvGrpSpPr/>
        <p:nvPr/>
      </p:nvGrpSpPr>
      <p:grpSpPr>
        <a:xfrm>
          <a:off x="0" y="0"/>
          <a:ext cx="0" cy="0"/>
          <a:chOff x="0" y="0"/>
          <a:chExt cx="0" cy="0"/>
        </a:xfrm>
      </p:grpSpPr>
      <p:sp>
        <p:nvSpPr>
          <p:cNvPr id="463" name="Google Shape;463;p26:notes"/>
          <p:cNvSpPr txBox="1"/>
          <p:nvPr>
            <p:ph idx="12" type="sldNum"/>
          </p:nvPr>
        </p:nvSpPr>
        <p:spPr>
          <a:xfrm>
            <a:off x="3971925" y="8831263"/>
            <a:ext cx="3038475" cy="465137"/>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464" name="Google Shape;464;p26:notes"/>
          <p:cNvSpPr txBox="1"/>
          <p:nvPr/>
        </p:nvSpPr>
        <p:spPr>
          <a:xfrm>
            <a:off x="3897313" y="8829675"/>
            <a:ext cx="2982912" cy="465138"/>
          </a:xfrm>
          <a:prstGeom prst="rect">
            <a:avLst/>
          </a:prstGeom>
          <a:noFill/>
          <a:ln>
            <a:noFill/>
          </a:ln>
        </p:spPr>
        <p:txBody>
          <a:bodyPr anchorCtr="0" anchor="b" bIns="46200" lIns="92425" spcFirstLastPara="1" rIns="92425" wrap="square" tIns="462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1" i="0" lang="en-US" sz="1200" u="none" cap="none" strike="noStrike">
                <a:solidFill>
                  <a:srgbClr val="000000"/>
                </a:solidFill>
                <a:latin typeface="Times New Roman"/>
                <a:ea typeface="Times New Roman"/>
                <a:cs typeface="Times New Roman"/>
                <a:sym typeface="Times New Roman"/>
              </a:rPr>
              <a:t>‹#›</a:t>
            </a:fld>
            <a:endParaRPr b="1" i="0" sz="1200" u="none" cap="none" strike="noStrike">
              <a:solidFill>
                <a:srgbClr val="000000"/>
              </a:solidFill>
              <a:latin typeface="Times New Roman"/>
              <a:ea typeface="Times New Roman"/>
              <a:cs typeface="Times New Roman"/>
              <a:sym typeface="Times New Roman"/>
            </a:endParaRPr>
          </a:p>
        </p:txBody>
      </p:sp>
      <p:sp>
        <p:nvSpPr>
          <p:cNvPr id="465" name="Google Shape;465;p26:notes"/>
          <p:cNvSpPr/>
          <p:nvPr>
            <p:ph idx="2" type="sldImg"/>
          </p:nvPr>
        </p:nvSpPr>
        <p:spPr>
          <a:xfrm>
            <a:off x="1190625" y="696913"/>
            <a:ext cx="4649788" cy="348615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66" name="Google Shape;466;p26:notes"/>
          <p:cNvSpPr txBox="1"/>
          <p:nvPr>
            <p:ph idx="1" type="body"/>
          </p:nvPr>
        </p:nvSpPr>
        <p:spPr>
          <a:xfrm>
            <a:off x="935038" y="4416425"/>
            <a:ext cx="5140325" cy="4183063"/>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
        <p:nvSpPr>
          <p:cNvPr id="467" name="Google Shape;467;p26:notes"/>
          <p:cNvSpPr txBox="1"/>
          <p:nvPr>
            <p:ph idx="11" type="ftr"/>
          </p:nvPr>
        </p:nvSpPr>
        <p:spPr>
          <a:xfrm>
            <a:off x="0" y="8831263"/>
            <a:ext cx="3038475" cy="465137"/>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p34:notes"/>
          <p:cNvSpPr txBox="1"/>
          <p:nvPr>
            <p:ph idx="12" type="sldNum"/>
          </p:nvPr>
        </p:nvSpPr>
        <p:spPr>
          <a:xfrm>
            <a:off x="3971925" y="8831263"/>
            <a:ext cx="3038475" cy="465137"/>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473" name="Google Shape;473;p34: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74" name="Google Shape;474;p34:notes"/>
          <p:cNvSpPr txBox="1"/>
          <p:nvPr>
            <p:ph idx="1" type="body"/>
          </p:nvPr>
        </p:nvSpPr>
        <p:spPr>
          <a:xfrm>
            <a:off x="701675" y="4414838"/>
            <a:ext cx="5607050" cy="418465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
        <p:nvSpPr>
          <p:cNvPr id="475" name="Google Shape;475;p34:notes"/>
          <p:cNvSpPr txBox="1"/>
          <p:nvPr>
            <p:ph idx="11" type="ftr"/>
          </p:nvPr>
        </p:nvSpPr>
        <p:spPr>
          <a:xfrm>
            <a:off x="0" y="8831263"/>
            <a:ext cx="3038475" cy="465137"/>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0" name="Shape 480"/>
        <p:cNvGrpSpPr/>
        <p:nvPr/>
      </p:nvGrpSpPr>
      <p:grpSpPr>
        <a:xfrm>
          <a:off x="0" y="0"/>
          <a:ext cx="0" cy="0"/>
          <a:chOff x="0" y="0"/>
          <a:chExt cx="0" cy="0"/>
        </a:xfrm>
      </p:grpSpPr>
      <p:sp>
        <p:nvSpPr>
          <p:cNvPr id="481" name="Google Shape;481;p35:notes"/>
          <p:cNvSpPr txBox="1"/>
          <p:nvPr>
            <p:ph idx="12" type="sldNum"/>
          </p:nvPr>
        </p:nvSpPr>
        <p:spPr>
          <a:xfrm>
            <a:off x="3971925" y="8831263"/>
            <a:ext cx="3038475" cy="465137"/>
          </a:xfrm>
          <a:prstGeom prst="rect">
            <a:avLst/>
          </a:prstGeom>
          <a:noFill/>
          <a:ln>
            <a:noFill/>
          </a:ln>
        </p:spPr>
        <p:txBody>
          <a:bodyPr anchorCtr="0" anchor="b" bIns="46050" lIns="92125" spcFirstLastPara="1" rIns="92125" wrap="square" tIns="46050">
            <a:noAutofit/>
          </a:bodyPr>
          <a:lstStyle/>
          <a:p>
            <a:pPr indent="0" lvl="0" marL="0" marR="0" rtl="0" algn="r">
              <a:lnSpc>
                <a:spcPct val="100000"/>
              </a:lnSpc>
              <a:spcBef>
                <a:spcPts val="0"/>
              </a:spcBef>
              <a:spcAft>
                <a:spcPts val="0"/>
              </a:spcAft>
              <a:buSzPts val="1200"/>
              <a:buNone/>
            </a:pPr>
            <a:fld id="{00000000-1234-1234-1234-123412341234}" type="slidenum">
              <a:rPr b="0" lang="en-US" sz="1200">
                <a:solidFill>
                  <a:srgbClr val="000000"/>
                </a:solidFill>
                <a:latin typeface="Times New Roman"/>
                <a:ea typeface="Times New Roman"/>
                <a:cs typeface="Times New Roman"/>
                <a:sym typeface="Times New Roman"/>
              </a:rPr>
              <a:t>‹#›</a:t>
            </a:fld>
            <a:endParaRPr b="0" sz="1200">
              <a:solidFill>
                <a:srgbClr val="000000"/>
              </a:solidFill>
              <a:latin typeface="Times New Roman"/>
              <a:ea typeface="Times New Roman"/>
              <a:cs typeface="Times New Roman"/>
              <a:sym typeface="Times New Roman"/>
            </a:endParaRPr>
          </a:p>
        </p:txBody>
      </p:sp>
      <p:sp>
        <p:nvSpPr>
          <p:cNvPr id="482" name="Google Shape;482;p35:notes"/>
          <p:cNvSpPr txBox="1"/>
          <p:nvPr/>
        </p:nvSpPr>
        <p:spPr>
          <a:xfrm>
            <a:off x="3970338" y="8831263"/>
            <a:ext cx="3040062" cy="465137"/>
          </a:xfrm>
          <a:prstGeom prst="rect">
            <a:avLst/>
          </a:prstGeom>
          <a:noFill/>
          <a:ln>
            <a:noFill/>
          </a:ln>
        </p:spPr>
        <p:txBody>
          <a:bodyPr anchorCtr="0" anchor="b" bIns="46800" lIns="93625" spcFirstLastPara="1" rIns="93625" wrap="square" tIns="468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58"/>
                </a:solidFill>
                <a:latin typeface="Arial"/>
                <a:ea typeface="Arial"/>
                <a:cs typeface="Arial"/>
                <a:sym typeface="Arial"/>
              </a:rPr>
              <a:t>‹#›</a:t>
            </a:fld>
            <a:endParaRPr b="0" i="0" sz="1200" u="none" cap="none" strike="noStrike">
              <a:solidFill>
                <a:srgbClr val="000058"/>
              </a:solidFill>
              <a:latin typeface="Arial"/>
              <a:ea typeface="Arial"/>
              <a:cs typeface="Arial"/>
              <a:sym typeface="Arial"/>
            </a:endParaRPr>
          </a:p>
        </p:txBody>
      </p:sp>
      <p:sp>
        <p:nvSpPr>
          <p:cNvPr id="483" name="Google Shape;483;p35:notes"/>
          <p:cNvSpPr/>
          <p:nvPr>
            <p:ph idx="2" type="sldImg"/>
          </p:nvPr>
        </p:nvSpPr>
        <p:spPr>
          <a:xfrm>
            <a:off x="1190625" y="696913"/>
            <a:ext cx="4649788" cy="348615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84" name="Google Shape;484;p35:notes"/>
          <p:cNvSpPr txBox="1"/>
          <p:nvPr>
            <p:ph idx="1" type="body"/>
          </p:nvPr>
        </p:nvSpPr>
        <p:spPr>
          <a:xfrm>
            <a:off x="935038" y="4416425"/>
            <a:ext cx="5140325" cy="4183063"/>
          </a:xfrm>
          <a:prstGeom prst="rect">
            <a:avLst/>
          </a:prstGeom>
          <a:noFill/>
          <a:ln>
            <a:noFill/>
          </a:ln>
        </p:spPr>
        <p:txBody>
          <a:bodyPr anchorCtr="0" anchor="t" bIns="46800" lIns="93625" spcFirstLastPara="1" rIns="93625" wrap="square" tIns="46800">
            <a:noAutofit/>
          </a:bodyPr>
          <a:lstStyle/>
          <a:p>
            <a:pPr indent="0" lvl="0" marL="0" rtl="0" algn="l">
              <a:lnSpc>
                <a:spcPct val="100000"/>
              </a:lnSpc>
              <a:spcBef>
                <a:spcPts val="0"/>
              </a:spcBef>
              <a:spcAft>
                <a:spcPts val="0"/>
              </a:spcAft>
              <a:buSzPts val="1400"/>
              <a:buNone/>
            </a:pPr>
            <a:r>
              <a:t/>
            </a:r>
            <a:endParaRPr/>
          </a:p>
        </p:txBody>
      </p:sp>
      <p:sp>
        <p:nvSpPr>
          <p:cNvPr id="485" name="Google Shape;485;p35:notes"/>
          <p:cNvSpPr txBox="1"/>
          <p:nvPr>
            <p:ph idx="11" type="ftr"/>
          </p:nvPr>
        </p:nvSpPr>
        <p:spPr>
          <a:xfrm>
            <a:off x="0" y="8831263"/>
            <a:ext cx="3038475" cy="465137"/>
          </a:xfrm>
          <a:prstGeom prst="rect">
            <a:avLst/>
          </a:prstGeom>
          <a:noFill/>
          <a:ln>
            <a:noFill/>
          </a:ln>
        </p:spPr>
        <p:txBody>
          <a:bodyPr anchorCtr="0" anchor="b" bIns="46050" lIns="92125" spcFirstLastPara="1" rIns="92125" wrap="square" tIns="4605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g19fbb7584a3_0_896:notes"/>
          <p:cNvSpPr/>
          <p:nvPr>
            <p:ph idx="2" type="sldImg"/>
          </p:nvPr>
        </p:nvSpPr>
        <p:spPr>
          <a:xfrm>
            <a:off x="1190625" y="696913"/>
            <a:ext cx="4649700" cy="3486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96" name="Google Shape;496;g19fbb7584a3_0_896:notes"/>
          <p:cNvSpPr txBox="1"/>
          <p:nvPr>
            <p:ph idx="1" type="body"/>
          </p:nvPr>
        </p:nvSpPr>
        <p:spPr>
          <a:xfrm>
            <a:off x="935038" y="4416425"/>
            <a:ext cx="5140200" cy="4183200"/>
          </a:xfrm>
          <a:prstGeom prst="rect">
            <a:avLst/>
          </a:prstGeom>
          <a:noFill/>
          <a:ln>
            <a:noFill/>
          </a:ln>
        </p:spPr>
        <p:txBody>
          <a:bodyPr anchorCtr="0" anchor="t" bIns="46050" lIns="92125" spcFirstLastPara="1" rIns="92125" wrap="square" tIns="46050">
            <a:noAutofit/>
          </a:bodyPr>
          <a:lstStyle/>
          <a:p>
            <a:pPr indent="0" lvl="0" marL="0" rtl="0" algn="l">
              <a:lnSpc>
                <a:spcPct val="100000"/>
              </a:lnSpc>
              <a:spcBef>
                <a:spcPts val="360"/>
              </a:spcBef>
              <a:spcAft>
                <a:spcPts val="0"/>
              </a:spcAft>
              <a:buSzPts val="1400"/>
              <a:buNone/>
            </a:pPr>
            <a:r>
              <a:t/>
            </a:r>
            <a:endParaRPr/>
          </a:p>
        </p:txBody>
      </p:sp>
      <p:sp>
        <p:nvSpPr>
          <p:cNvPr id="497" name="Google Shape;497;g19fbb7584a3_0_896:notes"/>
          <p:cNvSpPr txBox="1"/>
          <p:nvPr>
            <p:ph idx="12" type="sldNum"/>
          </p:nvPr>
        </p:nvSpPr>
        <p:spPr>
          <a:xfrm>
            <a:off x="3971925" y="8831263"/>
            <a:ext cx="3038400" cy="465000"/>
          </a:xfrm>
          <a:prstGeom prst="rect">
            <a:avLst/>
          </a:prstGeom>
          <a:noFill/>
          <a:ln>
            <a:noFill/>
          </a:ln>
        </p:spPr>
        <p:txBody>
          <a:bodyPr anchorCtr="0" anchor="b" bIns="46050" lIns="92125" spcFirstLastPara="1" rIns="92125" wrap="square" tIns="4605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9" name="Shape 19"/>
        <p:cNvGrpSpPr/>
        <p:nvPr/>
      </p:nvGrpSpPr>
      <p:grpSpPr>
        <a:xfrm>
          <a:off x="0" y="0"/>
          <a:ext cx="0" cy="0"/>
          <a:chOff x="0" y="0"/>
          <a:chExt cx="0" cy="0"/>
        </a:xfrm>
      </p:grpSpPr>
      <p:sp>
        <p:nvSpPr>
          <p:cNvPr id="20" name="Google Shape;20;g19fbb7584a3_0_9"/>
          <p:cNvSpPr txBox="1"/>
          <p:nvPr>
            <p:ph type="ctrTitle"/>
          </p:nvPr>
        </p:nvSpPr>
        <p:spPr>
          <a:xfrm>
            <a:off x="685800" y="2130426"/>
            <a:ext cx="7772400" cy="1470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21" name="Google Shape;21;g19fbb7584a3_0_9"/>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560"/>
              </a:spcBef>
              <a:spcAft>
                <a:spcPts val="0"/>
              </a:spcAft>
              <a:buClr>
                <a:srgbClr val="000058"/>
              </a:buClr>
              <a:buSzPts val="2800"/>
              <a:buNone/>
              <a:defRPr/>
            </a:lvl1pPr>
            <a:lvl2pPr lvl="1" algn="ctr">
              <a:lnSpc>
                <a:spcPct val="100000"/>
              </a:lnSpc>
              <a:spcBef>
                <a:spcPts val="480"/>
              </a:spcBef>
              <a:spcAft>
                <a:spcPts val="0"/>
              </a:spcAft>
              <a:buClr>
                <a:srgbClr val="000058"/>
              </a:buClr>
              <a:buSzPts val="2400"/>
              <a:buNone/>
              <a:defRPr/>
            </a:lvl2pPr>
            <a:lvl3pPr lvl="2" algn="ctr">
              <a:lnSpc>
                <a:spcPct val="100000"/>
              </a:lnSpc>
              <a:spcBef>
                <a:spcPts val="400"/>
              </a:spcBef>
              <a:spcAft>
                <a:spcPts val="0"/>
              </a:spcAft>
              <a:buClr>
                <a:srgbClr val="000058"/>
              </a:buClr>
              <a:buSzPts val="2000"/>
              <a:buNone/>
              <a:defRPr/>
            </a:lvl3pPr>
            <a:lvl4pPr lvl="3" algn="ctr">
              <a:lnSpc>
                <a:spcPct val="100000"/>
              </a:lnSpc>
              <a:spcBef>
                <a:spcPts val="360"/>
              </a:spcBef>
              <a:spcAft>
                <a:spcPts val="0"/>
              </a:spcAft>
              <a:buClr>
                <a:srgbClr val="000058"/>
              </a:buClr>
              <a:buSzPts val="1800"/>
              <a:buNone/>
              <a:defRPr/>
            </a:lvl4pPr>
            <a:lvl5pPr lvl="4" algn="ctr">
              <a:lnSpc>
                <a:spcPct val="100000"/>
              </a:lnSpc>
              <a:spcBef>
                <a:spcPts val="360"/>
              </a:spcBef>
              <a:spcAft>
                <a:spcPts val="0"/>
              </a:spcAft>
              <a:buClr>
                <a:srgbClr val="000058"/>
              </a:buClr>
              <a:buSzPts val="1800"/>
              <a:buFont typeface="Arial"/>
              <a:buNone/>
              <a:defRPr/>
            </a:lvl5pPr>
            <a:lvl6pPr lvl="5" algn="ctr">
              <a:lnSpc>
                <a:spcPct val="100000"/>
              </a:lnSpc>
              <a:spcBef>
                <a:spcPts val="360"/>
              </a:spcBef>
              <a:spcAft>
                <a:spcPts val="0"/>
              </a:spcAft>
              <a:buClr>
                <a:srgbClr val="000058"/>
              </a:buClr>
              <a:buSzPts val="1800"/>
              <a:buFont typeface="Arial"/>
              <a:buNone/>
              <a:defRPr/>
            </a:lvl6pPr>
            <a:lvl7pPr lvl="6" algn="ctr">
              <a:lnSpc>
                <a:spcPct val="100000"/>
              </a:lnSpc>
              <a:spcBef>
                <a:spcPts val="360"/>
              </a:spcBef>
              <a:spcAft>
                <a:spcPts val="0"/>
              </a:spcAft>
              <a:buClr>
                <a:srgbClr val="000058"/>
              </a:buClr>
              <a:buSzPts val="1800"/>
              <a:buFont typeface="Arial"/>
              <a:buNone/>
              <a:defRPr/>
            </a:lvl7pPr>
            <a:lvl8pPr lvl="7" algn="ctr">
              <a:lnSpc>
                <a:spcPct val="100000"/>
              </a:lnSpc>
              <a:spcBef>
                <a:spcPts val="360"/>
              </a:spcBef>
              <a:spcAft>
                <a:spcPts val="0"/>
              </a:spcAft>
              <a:buClr>
                <a:srgbClr val="000058"/>
              </a:buClr>
              <a:buSzPts val="1800"/>
              <a:buFont typeface="Arial"/>
              <a:buNone/>
              <a:defRPr/>
            </a:lvl8pPr>
            <a:lvl9pPr lvl="8" algn="ctr">
              <a:lnSpc>
                <a:spcPct val="100000"/>
              </a:lnSpc>
              <a:spcBef>
                <a:spcPts val="360"/>
              </a:spcBef>
              <a:spcAft>
                <a:spcPts val="0"/>
              </a:spcAft>
              <a:buClr>
                <a:srgbClr val="000058"/>
              </a:buClr>
              <a:buSzPts val="1800"/>
              <a:buFont typeface="Arial"/>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2" name="Shape 22"/>
        <p:cNvGrpSpPr/>
        <p:nvPr/>
      </p:nvGrpSpPr>
      <p:grpSpPr>
        <a:xfrm>
          <a:off x="0" y="0"/>
          <a:ext cx="0" cy="0"/>
          <a:chOff x="0" y="0"/>
          <a:chExt cx="0" cy="0"/>
        </a:xfrm>
      </p:grpSpPr>
      <p:sp>
        <p:nvSpPr>
          <p:cNvPr id="23" name="Google Shape;23;g19fbb7584a3_0_12"/>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24" name="Google Shape;24;g19fbb7584a3_0_12"/>
          <p:cNvSpPr txBox="1"/>
          <p:nvPr>
            <p:ph idx="1" type="body"/>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5" name="Shape 25"/>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hart" type="chart">
  <p:cSld name="CHART">
    <p:spTree>
      <p:nvGrpSpPr>
        <p:cNvPr id="26" name="Shape 26"/>
        <p:cNvGrpSpPr/>
        <p:nvPr/>
      </p:nvGrpSpPr>
      <p:grpSpPr>
        <a:xfrm>
          <a:off x="0" y="0"/>
          <a:ext cx="0" cy="0"/>
          <a:chOff x="0" y="0"/>
          <a:chExt cx="0" cy="0"/>
        </a:xfrm>
      </p:grpSpPr>
      <p:sp>
        <p:nvSpPr>
          <p:cNvPr id="27" name="Google Shape;27;g19fbb7584a3_0_21"/>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28" name="Google Shape;28;g19fbb7584a3_0_21"/>
          <p:cNvSpPr/>
          <p:nvPr>
            <p:ph idx="2" type="chart"/>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lvl="1"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lvl="2"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lvl="3" marR="0" rtl="0" algn="l">
              <a:lnSpc>
                <a:spcPct val="100000"/>
              </a:lnSpc>
              <a:spcBef>
                <a:spcPts val="360"/>
              </a:spcBef>
              <a:spcAft>
                <a:spcPts val="0"/>
              </a:spcAft>
              <a:buClr>
                <a:srgbClr val="000058"/>
              </a:buClr>
              <a:buSzPts val="1800"/>
              <a:buFont typeface="Noto Sans Symbols"/>
              <a:buChar char="⮚"/>
              <a:defRPr b="1" i="0" sz="1800" u="none" cap="none" strike="noStrike">
                <a:solidFill>
                  <a:srgbClr val="000058"/>
                </a:solidFill>
                <a:latin typeface="Arial"/>
                <a:ea typeface="Arial"/>
                <a:cs typeface="Arial"/>
                <a:sym typeface="Arial"/>
              </a:defRPr>
            </a:lvl4pPr>
            <a:lvl5pPr lvl="4"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lvl="5"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lvl="6"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lvl="7"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lvl="8"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g19fbb7584a3_0_55"/>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31" name="Google Shape;31;g19fbb7584a3_0_55"/>
          <p:cNvSpPr txBox="1"/>
          <p:nvPr>
            <p:ph idx="1" type="body"/>
          </p:nvPr>
        </p:nvSpPr>
        <p:spPr>
          <a:xfrm>
            <a:off x="685800" y="1295400"/>
            <a:ext cx="3810000" cy="4648200"/>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rgbClr val="000058"/>
              </a:buClr>
              <a:buSzPts val="2800"/>
              <a:buChar char="•"/>
              <a:defRPr sz="2800"/>
            </a:lvl1pPr>
            <a:lvl2pPr indent="-381000" lvl="1" marL="914400" algn="l">
              <a:lnSpc>
                <a:spcPct val="100000"/>
              </a:lnSpc>
              <a:spcBef>
                <a:spcPts val="480"/>
              </a:spcBef>
              <a:spcAft>
                <a:spcPts val="0"/>
              </a:spcAft>
              <a:buClr>
                <a:srgbClr val="000058"/>
              </a:buClr>
              <a:buSzPts val="2400"/>
              <a:buChar char="−"/>
              <a:defRPr sz="2400"/>
            </a:lvl2pPr>
            <a:lvl3pPr indent="-355600" lvl="2" marL="1371600" algn="l">
              <a:lnSpc>
                <a:spcPct val="100000"/>
              </a:lnSpc>
              <a:spcBef>
                <a:spcPts val="400"/>
              </a:spcBef>
              <a:spcAft>
                <a:spcPts val="0"/>
              </a:spcAft>
              <a:buClr>
                <a:srgbClr val="000058"/>
              </a:buClr>
              <a:buSzPts val="2000"/>
              <a:buChar char="•"/>
              <a:defRPr sz="2000"/>
            </a:lvl3pPr>
            <a:lvl4pPr indent="-342900" lvl="3" marL="1828800" algn="l">
              <a:lnSpc>
                <a:spcPct val="100000"/>
              </a:lnSpc>
              <a:spcBef>
                <a:spcPts val="360"/>
              </a:spcBef>
              <a:spcAft>
                <a:spcPts val="0"/>
              </a:spcAft>
              <a:buClr>
                <a:srgbClr val="000058"/>
              </a:buClr>
              <a:buSzPts val="1800"/>
              <a:buChar char="⮚"/>
              <a:defRPr sz="1800"/>
            </a:lvl4pPr>
            <a:lvl5pPr indent="-342900" lvl="4" marL="2286000" algn="l">
              <a:lnSpc>
                <a:spcPct val="100000"/>
              </a:lnSpc>
              <a:spcBef>
                <a:spcPts val="360"/>
              </a:spcBef>
              <a:spcAft>
                <a:spcPts val="0"/>
              </a:spcAft>
              <a:buClr>
                <a:srgbClr val="000058"/>
              </a:buClr>
              <a:buSzPts val="1800"/>
              <a:buFont typeface="Arial"/>
              <a:buChar char="•"/>
              <a:defRPr sz="1800"/>
            </a:lvl5pPr>
            <a:lvl6pPr indent="-342900" lvl="5" marL="2743200" algn="l">
              <a:lnSpc>
                <a:spcPct val="100000"/>
              </a:lnSpc>
              <a:spcBef>
                <a:spcPts val="360"/>
              </a:spcBef>
              <a:spcAft>
                <a:spcPts val="0"/>
              </a:spcAft>
              <a:buClr>
                <a:srgbClr val="000058"/>
              </a:buClr>
              <a:buSzPts val="1800"/>
              <a:buFont typeface="Arial"/>
              <a:buChar char="•"/>
              <a:defRPr sz="1800"/>
            </a:lvl6pPr>
            <a:lvl7pPr indent="-342900" lvl="6" marL="3200400" algn="l">
              <a:lnSpc>
                <a:spcPct val="100000"/>
              </a:lnSpc>
              <a:spcBef>
                <a:spcPts val="360"/>
              </a:spcBef>
              <a:spcAft>
                <a:spcPts val="0"/>
              </a:spcAft>
              <a:buClr>
                <a:srgbClr val="000058"/>
              </a:buClr>
              <a:buSzPts val="1800"/>
              <a:buFont typeface="Arial"/>
              <a:buChar char="•"/>
              <a:defRPr sz="1800"/>
            </a:lvl7pPr>
            <a:lvl8pPr indent="-342900" lvl="7" marL="3657600" algn="l">
              <a:lnSpc>
                <a:spcPct val="100000"/>
              </a:lnSpc>
              <a:spcBef>
                <a:spcPts val="360"/>
              </a:spcBef>
              <a:spcAft>
                <a:spcPts val="0"/>
              </a:spcAft>
              <a:buClr>
                <a:srgbClr val="000058"/>
              </a:buClr>
              <a:buSzPts val="1800"/>
              <a:buFont typeface="Arial"/>
              <a:buChar char="•"/>
              <a:defRPr sz="1800"/>
            </a:lvl8pPr>
            <a:lvl9pPr indent="-342900" lvl="8" marL="4114800" algn="l">
              <a:lnSpc>
                <a:spcPct val="100000"/>
              </a:lnSpc>
              <a:spcBef>
                <a:spcPts val="360"/>
              </a:spcBef>
              <a:spcAft>
                <a:spcPts val="0"/>
              </a:spcAft>
              <a:buClr>
                <a:srgbClr val="000058"/>
              </a:buClr>
              <a:buSzPts val="1800"/>
              <a:buFont typeface="Arial"/>
              <a:buChar char="•"/>
              <a:defRPr sz="1800"/>
            </a:lvl9pPr>
          </a:lstStyle>
          <a:p/>
        </p:txBody>
      </p:sp>
      <p:sp>
        <p:nvSpPr>
          <p:cNvPr id="32" name="Google Shape;32;g19fbb7584a3_0_55"/>
          <p:cNvSpPr txBox="1"/>
          <p:nvPr>
            <p:ph idx="2" type="body"/>
          </p:nvPr>
        </p:nvSpPr>
        <p:spPr>
          <a:xfrm>
            <a:off x="4648200" y="1295400"/>
            <a:ext cx="3810000" cy="4648200"/>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rgbClr val="000058"/>
              </a:buClr>
              <a:buSzPts val="2800"/>
              <a:buChar char="•"/>
              <a:defRPr sz="2800"/>
            </a:lvl1pPr>
            <a:lvl2pPr indent="-381000" lvl="1" marL="914400" algn="l">
              <a:lnSpc>
                <a:spcPct val="100000"/>
              </a:lnSpc>
              <a:spcBef>
                <a:spcPts val="480"/>
              </a:spcBef>
              <a:spcAft>
                <a:spcPts val="0"/>
              </a:spcAft>
              <a:buClr>
                <a:srgbClr val="000058"/>
              </a:buClr>
              <a:buSzPts val="2400"/>
              <a:buChar char="−"/>
              <a:defRPr sz="2400"/>
            </a:lvl2pPr>
            <a:lvl3pPr indent="-355600" lvl="2" marL="1371600" algn="l">
              <a:lnSpc>
                <a:spcPct val="100000"/>
              </a:lnSpc>
              <a:spcBef>
                <a:spcPts val="400"/>
              </a:spcBef>
              <a:spcAft>
                <a:spcPts val="0"/>
              </a:spcAft>
              <a:buClr>
                <a:srgbClr val="000058"/>
              </a:buClr>
              <a:buSzPts val="2000"/>
              <a:buChar char="•"/>
              <a:defRPr sz="2000"/>
            </a:lvl3pPr>
            <a:lvl4pPr indent="-342900" lvl="3" marL="1828800" algn="l">
              <a:lnSpc>
                <a:spcPct val="100000"/>
              </a:lnSpc>
              <a:spcBef>
                <a:spcPts val="360"/>
              </a:spcBef>
              <a:spcAft>
                <a:spcPts val="0"/>
              </a:spcAft>
              <a:buClr>
                <a:srgbClr val="000058"/>
              </a:buClr>
              <a:buSzPts val="1800"/>
              <a:buChar char="⮚"/>
              <a:defRPr sz="1800"/>
            </a:lvl4pPr>
            <a:lvl5pPr indent="-342900" lvl="4" marL="2286000" algn="l">
              <a:lnSpc>
                <a:spcPct val="100000"/>
              </a:lnSpc>
              <a:spcBef>
                <a:spcPts val="360"/>
              </a:spcBef>
              <a:spcAft>
                <a:spcPts val="0"/>
              </a:spcAft>
              <a:buClr>
                <a:srgbClr val="000058"/>
              </a:buClr>
              <a:buSzPts val="1800"/>
              <a:buFont typeface="Arial"/>
              <a:buChar char="•"/>
              <a:defRPr sz="1800"/>
            </a:lvl5pPr>
            <a:lvl6pPr indent="-342900" lvl="5" marL="2743200" algn="l">
              <a:lnSpc>
                <a:spcPct val="100000"/>
              </a:lnSpc>
              <a:spcBef>
                <a:spcPts val="360"/>
              </a:spcBef>
              <a:spcAft>
                <a:spcPts val="0"/>
              </a:spcAft>
              <a:buClr>
                <a:srgbClr val="000058"/>
              </a:buClr>
              <a:buSzPts val="1800"/>
              <a:buFont typeface="Arial"/>
              <a:buChar char="•"/>
              <a:defRPr sz="1800"/>
            </a:lvl6pPr>
            <a:lvl7pPr indent="-342900" lvl="6" marL="3200400" algn="l">
              <a:lnSpc>
                <a:spcPct val="100000"/>
              </a:lnSpc>
              <a:spcBef>
                <a:spcPts val="360"/>
              </a:spcBef>
              <a:spcAft>
                <a:spcPts val="0"/>
              </a:spcAft>
              <a:buClr>
                <a:srgbClr val="000058"/>
              </a:buClr>
              <a:buSzPts val="1800"/>
              <a:buFont typeface="Arial"/>
              <a:buChar char="•"/>
              <a:defRPr sz="1800"/>
            </a:lvl7pPr>
            <a:lvl8pPr indent="-342900" lvl="7" marL="3657600" algn="l">
              <a:lnSpc>
                <a:spcPct val="100000"/>
              </a:lnSpc>
              <a:spcBef>
                <a:spcPts val="360"/>
              </a:spcBef>
              <a:spcAft>
                <a:spcPts val="0"/>
              </a:spcAft>
              <a:buClr>
                <a:srgbClr val="000058"/>
              </a:buClr>
              <a:buSzPts val="1800"/>
              <a:buFont typeface="Arial"/>
              <a:buChar char="•"/>
              <a:defRPr sz="1800"/>
            </a:lvl8pPr>
            <a:lvl9pPr indent="-342900" lvl="8" marL="4114800" algn="l">
              <a:lnSpc>
                <a:spcPct val="100000"/>
              </a:lnSpc>
              <a:spcBef>
                <a:spcPts val="360"/>
              </a:spcBef>
              <a:spcAft>
                <a:spcPts val="0"/>
              </a:spcAft>
              <a:buClr>
                <a:srgbClr val="000058"/>
              </a:buClr>
              <a:buSzPts val="1800"/>
              <a:buFont typeface="Arial"/>
              <a:buChar char="•"/>
              <a:defRPr sz="1800"/>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2 Content" type="objAndTwoObj">
  <p:cSld name="OBJECT_AND_TWO_OBJECTS">
    <p:spTree>
      <p:nvGrpSpPr>
        <p:cNvPr id="33" name="Shape 33"/>
        <p:cNvGrpSpPr/>
        <p:nvPr/>
      </p:nvGrpSpPr>
      <p:grpSpPr>
        <a:xfrm>
          <a:off x="0" y="0"/>
          <a:ext cx="0" cy="0"/>
          <a:chOff x="0" y="0"/>
          <a:chExt cx="0" cy="0"/>
        </a:xfrm>
      </p:grpSpPr>
      <p:sp>
        <p:nvSpPr>
          <p:cNvPr id="34" name="Google Shape;34;g19fbb7584a3_0_16"/>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35" name="Google Shape;35;g19fbb7584a3_0_16"/>
          <p:cNvSpPr txBox="1"/>
          <p:nvPr>
            <p:ph idx="1" type="body"/>
          </p:nvPr>
        </p:nvSpPr>
        <p:spPr>
          <a:xfrm>
            <a:off x="685800" y="1295400"/>
            <a:ext cx="3810000" cy="46482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
        <p:nvSpPr>
          <p:cNvPr id="36" name="Google Shape;36;g19fbb7584a3_0_16"/>
          <p:cNvSpPr txBox="1"/>
          <p:nvPr>
            <p:ph idx="2" type="body"/>
          </p:nvPr>
        </p:nvSpPr>
        <p:spPr>
          <a:xfrm>
            <a:off x="4648200" y="1295400"/>
            <a:ext cx="3810000" cy="22479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
        <p:nvSpPr>
          <p:cNvPr id="37" name="Google Shape;37;g19fbb7584a3_0_16"/>
          <p:cNvSpPr txBox="1"/>
          <p:nvPr>
            <p:ph idx="3" type="body"/>
          </p:nvPr>
        </p:nvSpPr>
        <p:spPr>
          <a:xfrm>
            <a:off x="4648200" y="3695700"/>
            <a:ext cx="3810000" cy="22479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38" name="Shape 38"/>
        <p:cNvGrpSpPr/>
        <p:nvPr/>
      </p:nvGrpSpPr>
      <p:grpSpPr>
        <a:xfrm>
          <a:off x="0" y="0"/>
          <a:ext cx="0" cy="0"/>
          <a:chOff x="0" y="0"/>
          <a:chExt cx="0" cy="0"/>
        </a:xfrm>
      </p:grpSpPr>
      <p:sp>
        <p:nvSpPr>
          <p:cNvPr id="39" name="Google Shape;39;g19fbb7584a3_0_24"/>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ext, and Content" type="txAndObj">
  <p:cSld name="TEXT_AND_OBJECT">
    <p:spTree>
      <p:nvGrpSpPr>
        <p:cNvPr id="40" name="Shape 40"/>
        <p:cNvGrpSpPr/>
        <p:nvPr/>
      </p:nvGrpSpPr>
      <p:grpSpPr>
        <a:xfrm>
          <a:off x="0" y="0"/>
          <a:ext cx="0" cy="0"/>
          <a:chOff x="0" y="0"/>
          <a:chExt cx="0" cy="0"/>
        </a:xfrm>
      </p:grpSpPr>
      <p:sp>
        <p:nvSpPr>
          <p:cNvPr id="41" name="Google Shape;41;g19fbb7584a3_0_26"/>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42" name="Google Shape;42;g19fbb7584a3_0_26"/>
          <p:cNvSpPr txBox="1"/>
          <p:nvPr>
            <p:ph idx="1" type="body"/>
          </p:nvPr>
        </p:nvSpPr>
        <p:spPr>
          <a:xfrm>
            <a:off x="685800" y="1295400"/>
            <a:ext cx="3810000" cy="46482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
        <p:nvSpPr>
          <p:cNvPr id="43" name="Google Shape;43;g19fbb7584a3_0_26"/>
          <p:cNvSpPr txBox="1"/>
          <p:nvPr>
            <p:ph idx="2" type="body"/>
          </p:nvPr>
        </p:nvSpPr>
        <p:spPr>
          <a:xfrm>
            <a:off x="4648200" y="1295400"/>
            <a:ext cx="3810000" cy="46482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Diagram or Organization Chart" type="dgm">
  <p:cSld name="DIAGRAM">
    <p:spTree>
      <p:nvGrpSpPr>
        <p:cNvPr id="44" name="Shape 44"/>
        <p:cNvGrpSpPr/>
        <p:nvPr/>
      </p:nvGrpSpPr>
      <p:grpSpPr>
        <a:xfrm>
          <a:off x="0" y="0"/>
          <a:ext cx="0" cy="0"/>
          <a:chOff x="0" y="0"/>
          <a:chExt cx="0" cy="0"/>
        </a:xfrm>
      </p:grpSpPr>
      <p:sp>
        <p:nvSpPr>
          <p:cNvPr id="45" name="Google Shape;45;g19fbb7584a3_0_30"/>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46" name="Google Shape;46;g19fbb7584a3_0_30"/>
          <p:cNvSpPr/>
          <p:nvPr>
            <p:ph idx="2" type="dgm"/>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lvl="1"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lvl="2"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lvl="3" marR="0" rtl="0" algn="l">
              <a:lnSpc>
                <a:spcPct val="100000"/>
              </a:lnSpc>
              <a:spcBef>
                <a:spcPts val="360"/>
              </a:spcBef>
              <a:spcAft>
                <a:spcPts val="0"/>
              </a:spcAft>
              <a:buClr>
                <a:srgbClr val="000058"/>
              </a:buClr>
              <a:buSzPts val="1800"/>
              <a:buFont typeface="Noto Sans Symbols"/>
              <a:buChar char="⮚"/>
              <a:defRPr b="1" i="0" sz="1800" u="none" cap="none" strike="noStrike">
                <a:solidFill>
                  <a:srgbClr val="000058"/>
                </a:solidFill>
                <a:latin typeface="Arial"/>
                <a:ea typeface="Arial"/>
                <a:cs typeface="Arial"/>
                <a:sym typeface="Arial"/>
              </a:defRPr>
            </a:lvl4pPr>
            <a:lvl5pPr lvl="4"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lvl="5"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lvl="6"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lvl="7"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lvl="8"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47" name="Shape 47"/>
        <p:cNvGrpSpPr/>
        <p:nvPr/>
      </p:nvGrpSpPr>
      <p:grpSpPr>
        <a:xfrm>
          <a:off x="0" y="0"/>
          <a:ext cx="0" cy="0"/>
          <a:chOff x="0" y="0"/>
          <a:chExt cx="0" cy="0"/>
        </a:xfrm>
      </p:grpSpPr>
      <p:sp>
        <p:nvSpPr>
          <p:cNvPr id="48" name="Google Shape;48;g19fbb7584a3_0_33"/>
          <p:cNvSpPr txBox="1"/>
          <p:nvPr>
            <p:ph type="title"/>
          </p:nvPr>
        </p:nvSpPr>
        <p:spPr>
          <a:xfrm rot="5400000">
            <a:off x="4823550" y="2080488"/>
            <a:ext cx="5669100" cy="20574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49" name="Google Shape;49;g19fbb7584a3_0_33"/>
          <p:cNvSpPr txBox="1"/>
          <p:nvPr>
            <p:ph idx="1" type="body"/>
          </p:nvPr>
        </p:nvSpPr>
        <p:spPr>
          <a:xfrm rot="5400000">
            <a:off x="632550" y="99288"/>
            <a:ext cx="5669100" cy="6019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50" name="Shape 50"/>
        <p:cNvGrpSpPr/>
        <p:nvPr/>
      </p:nvGrpSpPr>
      <p:grpSpPr>
        <a:xfrm>
          <a:off x="0" y="0"/>
          <a:ext cx="0" cy="0"/>
          <a:chOff x="0" y="0"/>
          <a:chExt cx="0" cy="0"/>
        </a:xfrm>
      </p:grpSpPr>
      <p:sp>
        <p:nvSpPr>
          <p:cNvPr id="51" name="Google Shape;51;g19fbb7584a3_0_36"/>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52" name="Google Shape;52;g19fbb7584a3_0_36"/>
          <p:cNvSpPr txBox="1"/>
          <p:nvPr>
            <p:ph idx="1" type="body"/>
          </p:nvPr>
        </p:nvSpPr>
        <p:spPr>
          <a:xfrm rot="5400000">
            <a:off x="2247900" y="-266700"/>
            <a:ext cx="4648200" cy="77724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53" name="Shape 53"/>
        <p:cNvGrpSpPr/>
        <p:nvPr/>
      </p:nvGrpSpPr>
      <p:grpSpPr>
        <a:xfrm>
          <a:off x="0" y="0"/>
          <a:ext cx="0" cy="0"/>
          <a:chOff x="0" y="0"/>
          <a:chExt cx="0" cy="0"/>
        </a:xfrm>
      </p:grpSpPr>
      <p:sp>
        <p:nvSpPr>
          <p:cNvPr id="54" name="Google Shape;54;g19fbb7584a3_0_39"/>
          <p:cNvSpPr txBox="1"/>
          <p:nvPr>
            <p:ph type="title"/>
          </p:nvPr>
        </p:nvSpPr>
        <p:spPr>
          <a:xfrm>
            <a:off x="1792288" y="4800601"/>
            <a:ext cx="5486400" cy="5667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2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55" name="Google Shape;55;g19fbb7584a3_0_39"/>
          <p:cNvSpPr/>
          <p:nvPr>
            <p:ph idx="2" type="pic"/>
          </p:nvPr>
        </p:nvSpPr>
        <p:spPr>
          <a:xfrm>
            <a:off x="1792288" y="612775"/>
            <a:ext cx="5486400" cy="4114800"/>
          </a:xfrm>
          <a:prstGeom prst="rect">
            <a:avLst/>
          </a:prstGeom>
          <a:noFill/>
          <a:ln>
            <a:noFill/>
          </a:ln>
        </p:spPr>
      </p:sp>
      <p:sp>
        <p:nvSpPr>
          <p:cNvPr id="56" name="Google Shape;56;g19fbb7584a3_0_39"/>
          <p:cNvSpPr txBox="1"/>
          <p:nvPr>
            <p:ph idx="1" type="body"/>
          </p:nvPr>
        </p:nvSpPr>
        <p:spPr>
          <a:xfrm>
            <a:off x="1792288" y="5367339"/>
            <a:ext cx="5486400" cy="804900"/>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rgbClr val="000058"/>
              </a:buClr>
              <a:buSzPts val="1400"/>
              <a:buNone/>
              <a:defRPr sz="1400"/>
            </a:lvl1pPr>
            <a:lvl2pPr indent="-228600" lvl="1" marL="914400" algn="l">
              <a:lnSpc>
                <a:spcPct val="100000"/>
              </a:lnSpc>
              <a:spcBef>
                <a:spcPts val="240"/>
              </a:spcBef>
              <a:spcAft>
                <a:spcPts val="0"/>
              </a:spcAft>
              <a:buClr>
                <a:srgbClr val="000058"/>
              </a:buClr>
              <a:buSzPts val="1200"/>
              <a:buNone/>
              <a:defRPr sz="1200"/>
            </a:lvl2pPr>
            <a:lvl3pPr indent="-228600" lvl="2" marL="1371600" algn="l">
              <a:lnSpc>
                <a:spcPct val="100000"/>
              </a:lnSpc>
              <a:spcBef>
                <a:spcPts val="200"/>
              </a:spcBef>
              <a:spcAft>
                <a:spcPts val="0"/>
              </a:spcAft>
              <a:buClr>
                <a:srgbClr val="000058"/>
              </a:buClr>
              <a:buSzPts val="1000"/>
              <a:buNone/>
              <a:defRPr sz="1000"/>
            </a:lvl3pPr>
            <a:lvl4pPr indent="-228600" lvl="3" marL="1828800" algn="l">
              <a:lnSpc>
                <a:spcPct val="100000"/>
              </a:lnSpc>
              <a:spcBef>
                <a:spcPts val="180"/>
              </a:spcBef>
              <a:spcAft>
                <a:spcPts val="0"/>
              </a:spcAft>
              <a:buClr>
                <a:srgbClr val="000058"/>
              </a:buClr>
              <a:buSzPts val="900"/>
              <a:buNone/>
              <a:defRPr sz="900"/>
            </a:lvl4pPr>
            <a:lvl5pPr indent="-228600" lvl="4" marL="2286000" algn="l">
              <a:lnSpc>
                <a:spcPct val="100000"/>
              </a:lnSpc>
              <a:spcBef>
                <a:spcPts val="180"/>
              </a:spcBef>
              <a:spcAft>
                <a:spcPts val="0"/>
              </a:spcAft>
              <a:buClr>
                <a:srgbClr val="000058"/>
              </a:buClr>
              <a:buSzPts val="900"/>
              <a:buFont typeface="Arial"/>
              <a:buNone/>
              <a:defRPr sz="900"/>
            </a:lvl5pPr>
            <a:lvl6pPr indent="-228600" lvl="5" marL="2743200" algn="l">
              <a:lnSpc>
                <a:spcPct val="100000"/>
              </a:lnSpc>
              <a:spcBef>
                <a:spcPts val="180"/>
              </a:spcBef>
              <a:spcAft>
                <a:spcPts val="0"/>
              </a:spcAft>
              <a:buClr>
                <a:srgbClr val="000058"/>
              </a:buClr>
              <a:buSzPts val="900"/>
              <a:buFont typeface="Arial"/>
              <a:buNone/>
              <a:defRPr sz="900"/>
            </a:lvl6pPr>
            <a:lvl7pPr indent="-228600" lvl="6" marL="3200400" algn="l">
              <a:lnSpc>
                <a:spcPct val="100000"/>
              </a:lnSpc>
              <a:spcBef>
                <a:spcPts val="180"/>
              </a:spcBef>
              <a:spcAft>
                <a:spcPts val="0"/>
              </a:spcAft>
              <a:buClr>
                <a:srgbClr val="000058"/>
              </a:buClr>
              <a:buSzPts val="900"/>
              <a:buFont typeface="Arial"/>
              <a:buNone/>
              <a:defRPr sz="900"/>
            </a:lvl7pPr>
            <a:lvl8pPr indent="-228600" lvl="7" marL="3657600" algn="l">
              <a:lnSpc>
                <a:spcPct val="100000"/>
              </a:lnSpc>
              <a:spcBef>
                <a:spcPts val="180"/>
              </a:spcBef>
              <a:spcAft>
                <a:spcPts val="0"/>
              </a:spcAft>
              <a:buClr>
                <a:srgbClr val="000058"/>
              </a:buClr>
              <a:buSzPts val="900"/>
              <a:buFont typeface="Arial"/>
              <a:buNone/>
              <a:defRPr sz="900"/>
            </a:lvl8pPr>
            <a:lvl9pPr indent="-228600" lvl="8" marL="4114800" algn="l">
              <a:lnSpc>
                <a:spcPct val="100000"/>
              </a:lnSpc>
              <a:spcBef>
                <a:spcPts val="180"/>
              </a:spcBef>
              <a:spcAft>
                <a:spcPts val="0"/>
              </a:spcAft>
              <a:buClr>
                <a:srgbClr val="000058"/>
              </a:buClr>
              <a:buSzPts val="900"/>
              <a:buFont typeface="Arial"/>
              <a:buNone/>
              <a:defRPr sz="900"/>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7" name="Shape 57"/>
        <p:cNvGrpSpPr/>
        <p:nvPr/>
      </p:nvGrpSpPr>
      <p:grpSpPr>
        <a:xfrm>
          <a:off x="0" y="0"/>
          <a:ext cx="0" cy="0"/>
          <a:chOff x="0" y="0"/>
          <a:chExt cx="0" cy="0"/>
        </a:xfrm>
      </p:grpSpPr>
      <p:sp>
        <p:nvSpPr>
          <p:cNvPr id="58" name="Google Shape;58;g19fbb7584a3_0_43"/>
          <p:cNvSpPr txBox="1"/>
          <p:nvPr>
            <p:ph type="title"/>
          </p:nvPr>
        </p:nvSpPr>
        <p:spPr>
          <a:xfrm>
            <a:off x="457201" y="273050"/>
            <a:ext cx="3008400" cy="1162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2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59" name="Google Shape;59;g19fbb7584a3_0_43"/>
          <p:cNvSpPr txBox="1"/>
          <p:nvPr>
            <p:ph idx="1" type="body"/>
          </p:nvPr>
        </p:nvSpPr>
        <p:spPr>
          <a:xfrm>
            <a:off x="3575050" y="273051"/>
            <a:ext cx="5111700" cy="5853000"/>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Clr>
                <a:srgbClr val="000058"/>
              </a:buClr>
              <a:buSzPts val="3200"/>
              <a:buChar char="•"/>
              <a:defRPr sz="3200"/>
            </a:lvl1pPr>
            <a:lvl2pPr indent="-406400" lvl="1" marL="914400" algn="l">
              <a:lnSpc>
                <a:spcPct val="100000"/>
              </a:lnSpc>
              <a:spcBef>
                <a:spcPts val="560"/>
              </a:spcBef>
              <a:spcAft>
                <a:spcPts val="0"/>
              </a:spcAft>
              <a:buClr>
                <a:srgbClr val="000058"/>
              </a:buClr>
              <a:buSzPts val="2800"/>
              <a:buChar char="−"/>
              <a:defRPr sz="2800"/>
            </a:lvl2pPr>
            <a:lvl3pPr indent="-381000" lvl="2" marL="1371600" algn="l">
              <a:lnSpc>
                <a:spcPct val="100000"/>
              </a:lnSpc>
              <a:spcBef>
                <a:spcPts val="480"/>
              </a:spcBef>
              <a:spcAft>
                <a:spcPts val="0"/>
              </a:spcAft>
              <a:buClr>
                <a:srgbClr val="000058"/>
              </a:buClr>
              <a:buSzPts val="2400"/>
              <a:buChar char="•"/>
              <a:defRPr sz="2400"/>
            </a:lvl3pPr>
            <a:lvl4pPr indent="-355600" lvl="3" marL="1828800" algn="l">
              <a:lnSpc>
                <a:spcPct val="100000"/>
              </a:lnSpc>
              <a:spcBef>
                <a:spcPts val="400"/>
              </a:spcBef>
              <a:spcAft>
                <a:spcPts val="0"/>
              </a:spcAft>
              <a:buClr>
                <a:srgbClr val="000058"/>
              </a:buClr>
              <a:buSzPts val="2000"/>
              <a:buChar char="⮚"/>
              <a:defRPr sz="2000"/>
            </a:lvl4pPr>
            <a:lvl5pPr indent="-355600" lvl="4" marL="2286000" algn="l">
              <a:lnSpc>
                <a:spcPct val="100000"/>
              </a:lnSpc>
              <a:spcBef>
                <a:spcPts val="400"/>
              </a:spcBef>
              <a:spcAft>
                <a:spcPts val="0"/>
              </a:spcAft>
              <a:buClr>
                <a:srgbClr val="000058"/>
              </a:buClr>
              <a:buSzPts val="2000"/>
              <a:buFont typeface="Arial"/>
              <a:buChar char="•"/>
              <a:defRPr sz="2000"/>
            </a:lvl5pPr>
            <a:lvl6pPr indent="-355600" lvl="5" marL="2743200" algn="l">
              <a:lnSpc>
                <a:spcPct val="100000"/>
              </a:lnSpc>
              <a:spcBef>
                <a:spcPts val="400"/>
              </a:spcBef>
              <a:spcAft>
                <a:spcPts val="0"/>
              </a:spcAft>
              <a:buClr>
                <a:srgbClr val="000058"/>
              </a:buClr>
              <a:buSzPts val="2000"/>
              <a:buFont typeface="Arial"/>
              <a:buChar char="•"/>
              <a:defRPr sz="2000"/>
            </a:lvl6pPr>
            <a:lvl7pPr indent="-355600" lvl="6" marL="3200400" algn="l">
              <a:lnSpc>
                <a:spcPct val="100000"/>
              </a:lnSpc>
              <a:spcBef>
                <a:spcPts val="400"/>
              </a:spcBef>
              <a:spcAft>
                <a:spcPts val="0"/>
              </a:spcAft>
              <a:buClr>
                <a:srgbClr val="000058"/>
              </a:buClr>
              <a:buSzPts val="2000"/>
              <a:buFont typeface="Arial"/>
              <a:buChar char="•"/>
              <a:defRPr sz="2000"/>
            </a:lvl7pPr>
            <a:lvl8pPr indent="-355600" lvl="7" marL="3657600" algn="l">
              <a:lnSpc>
                <a:spcPct val="100000"/>
              </a:lnSpc>
              <a:spcBef>
                <a:spcPts val="400"/>
              </a:spcBef>
              <a:spcAft>
                <a:spcPts val="0"/>
              </a:spcAft>
              <a:buClr>
                <a:srgbClr val="000058"/>
              </a:buClr>
              <a:buSzPts val="2000"/>
              <a:buFont typeface="Arial"/>
              <a:buChar char="•"/>
              <a:defRPr sz="2000"/>
            </a:lvl8pPr>
            <a:lvl9pPr indent="-355600" lvl="8" marL="4114800" algn="l">
              <a:lnSpc>
                <a:spcPct val="100000"/>
              </a:lnSpc>
              <a:spcBef>
                <a:spcPts val="400"/>
              </a:spcBef>
              <a:spcAft>
                <a:spcPts val="0"/>
              </a:spcAft>
              <a:buClr>
                <a:srgbClr val="000058"/>
              </a:buClr>
              <a:buSzPts val="2000"/>
              <a:buFont typeface="Arial"/>
              <a:buChar char="•"/>
              <a:defRPr sz="2000"/>
            </a:lvl9pPr>
          </a:lstStyle>
          <a:p/>
        </p:txBody>
      </p:sp>
      <p:sp>
        <p:nvSpPr>
          <p:cNvPr id="60" name="Google Shape;60;g19fbb7584a3_0_43"/>
          <p:cNvSpPr txBox="1"/>
          <p:nvPr>
            <p:ph idx="2" type="body"/>
          </p:nvPr>
        </p:nvSpPr>
        <p:spPr>
          <a:xfrm>
            <a:off x="457201" y="1435101"/>
            <a:ext cx="3008400" cy="4691100"/>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rgbClr val="000058"/>
              </a:buClr>
              <a:buSzPts val="1400"/>
              <a:buNone/>
              <a:defRPr sz="1400"/>
            </a:lvl1pPr>
            <a:lvl2pPr indent="-228600" lvl="1" marL="914400" algn="l">
              <a:lnSpc>
                <a:spcPct val="100000"/>
              </a:lnSpc>
              <a:spcBef>
                <a:spcPts val="240"/>
              </a:spcBef>
              <a:spcAft>
                <a:spcPts val="0"/>
              </a:spcAft>
              <a:buClr>
                <a:srgbClr val="000058"/>
              </a:buClr>
              <a:buSzPts val="1200"/>
              <a:buNone/>
              <a:defRPr sz="1200"/>
            </a:lvl2pPr>
            <a:lvl3pPr indent="-228600" lvl="2" marL="1371600" algn="l">
              <a:lnSpc>
                <a:spcPct val="100000"/>
              </a:lnSpc>
              <a:spcBef>
                <a:spcPts val="200"/>
              </a:spcBef>
              <a:spcAft>
                <a:spcPts val="0"/>
              </a:spcAft>
              <a:buClr>
                <a:srgbClr val="000058"/>
              </a:buClr>
              <a:buSzPts val="1000"/>
              <a:buNone/>
              <a:defRPr sz="1000"/>
            </a:lvl3pPr>
            <a:lvl4pPr indent="-228600" lvl="3" marL="1828800" algn="l">
              <a:lnSpc>
                <a:spcPct val="100000"/>
              </a:lnSpc>
              <a:spcBef>
                <a:spcPts val="180"/>
              </a:spcBef>
              <a:spcAft>
                <a:spcPts val="0"/>
              </a:spcAft>
              <a:buClr>
                <a:srgbClr val="000058"/>
              </a:buClr>
              <a:buSzPts val="900"/>
              <a:buNone/>
              <a:defRPr sz="900"/>
            </a:lvl4pPr>
            <a:lvl5pPr indent="-228600" lvl="4" marL="2286000" algn="l">
              <a:lnSpc>
                <a:spcPct val="100000"/>
              </a:lnSpc>
              <a:spcBef>
                <a:spcPts val="180"/>
              </a:spcBef>
              <a:spcAft>
                <a:spcPts val="0"/>
              </a:spcAft>
              <a:buClr>
                <a:srgbClr val="000058"/>
              </a:buClr>
              <a:buSzPts val="900"/>
              <a:buFont typeface="Arial"/>
              <a:buNone/>
              <a:defRPr sz="900"/>
            </a:lvl5pPr>
            <a:lvl6pPr indent="-228600" lvl="5" marL="2743200" algn="l">
              <a:lnSpc>
                <a:spcPct val="100000"/>
              </a:lnSpc>
              <a:spcBef>
                <a:spcPts val="180"/>
              </a:spcBef>
              <a:spcAft>
                <a:spcPts val="0"/>
              </a:spcAft>
              <a:buClr>
                <a:srgbClr val="000058"/>
              </a:buClr>
              <a:buSzPts val="900"/>
              <a:buFont typeface="Arial"/>
              <a:buNone/>
              <a:defRPr sz="900"/>
            </a:lvl6pPr>
            <a:lvl7pPr indent="-228600" lvl="6" marL="3200400" algn="l">
              <a:lnSpc>
                <a:spcPct val="100000"/>
              </a:lnSpc>
              <a:spcBef>
                <a:spcPts val="180"/>
              </a:spcBef>
              <a:spcAft>
                <a:spcPts val="0"/>
              </a:spcAft>
              <a:buClr>
                <a:srgbClr val="000058"/>
              </a:buClr>
              <a:buSzPts val="900"/>
              <a:buFont typeface="Arial"/>
              <a:buNone/>
              <a:defRPr sz="900"/>
            </a:lvl7pPr>
            <a:lvl8pPr indent="-228600" lvl="7" marL="3657600" algn="l">
              <a:lnSpc>
                <a:spcPct val="100000"/>
              </a:lnSpc>
              <a:spcBef>
                <a:spcPts val="180"/>
              </a:spcBef>
              <a:spcAft>
                <a:spcPts val="0"/>
              </a:spcAft>
              <a:buClr>
                <a:srgbClr val="000058"/>
              </a:buClr>
              <a:buSzPts val="900"/>
              <a:buFont typeface="Arial"/>
              <a:buNone/>
              <a:defRPr sz="900"/>
            </a:lvl8pPr>
            <a:lvl9pPr indent="-228600" lvl="8" marL="4114800" algn="l">
              <a:lnSpc>
                <a:spcPct val="100000"/>
              </a:lnSpc>
              <a:spcBef>
                <a:spcPts val="180"/>
              </a:spcBef>
              <a:spcAft>
                <a:spcPts val="0"/>
              </a:spcAft>
              <a:buClr>
                <a:srgbClr val="000058"/>
              </a:buClr>
              <a:buSzPts val="900"/>
              <a:buFont typeface="Arial"/>
              <a:buNone/>
              <a:defRPr sz="900"/>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1" name="Shape 61"/>
        <p:cNvGrpSpPr/>
        <p:nvPr/>
      </p:nvGrpSpPr>
      <p:grpSpPr>
        <a:xfrm>
          <a:off x="0" y="0"/>
          <a:ext cx="0" cy="0"/>
          <a:chOff x="0" y="0"/>
          <a:chExt cx="0" cy="0"/>
        </a:xfrm>
      </p:grpSpPr>
      <p:sp>
        <p:nvSpPr>
          <p:cNvPr id="62" name="Google Shape;62;g19fbb7584a3_0_47"/>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3" name="Shape 63"/>
        <p:cNvGrpSpPr/>
        <p:nvPr/>
      </p:nvGrpSpPr>
      <p:grpSpPr>
        <a:xfrm>
          <a:off x="0" y="0"/>
          <a:ext cx="0" cy="0"/>
          <a:chOff x="0" y="0"/>
          <a:chExt cx="0" cy="0"/>
        </a:xfrm>
      </p:grpSpPr>
      <p:sp>
        <p:nvSpPr>
          <p:cNvPr id="64" name="Google Shape;64;g19fbb7584a3_0_49"/>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65" name="Google Shape;65;g19fbb7584a3_0_49"/>
          <p:cNvSpPr txBox="1"/>
          <p:nvPr>
            <p:ph idx="1" type="body"/>
          </p:nvPr>
        </p:nvSpPr>
        <p:spPr>
          <a:xfrm>
            <a:off x="457201" y="1535113"/>
            <a:ext cx="4040100" cy="639900"/>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rgbClr val="000058"/>
              </a:buClr>
              <a:buSzPts val="2400"/>
              <a:buNone/>
              <a:defRPr b="1" sz="2400"/>
            </a:lvl1pPr>
            <a:lvl2pPr indent="-228600" lvl="1" marL="914400" algn="l">
              <a:lnSpc>
                <a:spcPct val="100000"/>
              </a:lnSpc>
              <a:spcBef>
                <a:spcPts val="400"/>
              </a:spcBef>
              <a:spcAft>
                <a:spcPts val="0"/>
              </a:spcAft>
              <a:buClr>
                <a:srgbClr val="000058"/>
              </a:buClr>
              <a:buSzPts val="2000"/>
              <a:buNone/>
              <a:defRPr b="1" sz="2000"/>
            </a:lvl2pPr>
            <a:lvl3pPr indent="-228600" lvl="2" marL="1371600" algn="l">
              <a:lnSpc>
                <a:spcPct val="100000"/>
              </a:lnSpc>
              <a:spcBef>
                <a:spcPts val="360"/>
              </a:spcBef>
              <a:spcAft>
                <a:spcPts val="0"/>
              </a:spcAft>
              <a:buClr>
                <a:srgbClr val="000058"/>
              </a:buClr>
              <a:buSzPts val="1800"/>
              <a:buNone/>
              <a:defRPr b="1" sz="1800"/>
            </a:lvl3pPr>
            <a:lvl4pPr indent="-228600" lvl="3" marL="1828800" algn="l">
              <a:lnSpc>
                <a:spcPct val="100000"/>
              </a:lnSpc>
              <a:spcBef>
                <a:spcPts val="320"/>
              </a:spcBef>
              <a:spcAft>
                <a:spcPts val="0"/>
              </a:spcAft>
              <a:buClr>
                <a:srgbClr val="000058"/>
              </a:buClr>
              <a:buSzPts val="1600"/>
              <a:buNone/>
              <a:defRPr b="1" sz="1600"/>
            </a:lvl4pPr>
            <a:lvl5pPr indent="-228600" lvl="4" marL="2286000" algn="l">
              <a:lnSpc>
                <a:spcPct val="100000"/>
              </a:lnSpc>
              <a:spcBef>
                <a:spcPts val="320"/>
              </a:spcBef>
              <a:spcAft>
                <a:spcPts val="0"/>
              </a:spcAft>
              <a:buClr>
                <a:srgbClr val="000058"/>
              </a:buClr>
              <a:buSzPts val="1600"/>
              <a:buFont typeface="Arial"/>
              <a:buNone/>
              <a:defRPr b="1" sz="1600"/>
            </a:lvl5pPr>
            <a:lvl6pPr indent="-228600" lvl="5" marL="2743200" algn="l">
              <a:lnSpc>
                <a:spcPct val="100000"/>
              </a:lnSpc>
              <a:spcBef>
                <a:spcPts val="320"/>
              </a:spcBef>
              <a:spcAft>
                <a:spcPts val="0"/>
              </a:spcAft>
              <a:buClr>
                <a:srgbClr val="000058"/>
              </a:buClr>
              <a:buSzPts val="1600"/>
              <a:buFont typeface="Arial"/>
              <a:buNone/>
              <a:defRPr b="1" sz="1600"/>
            </a:lvl6pPr>
            <a:lvl7pPr indent="-228600" lvl="6" marL="3200400" algn="l">
              <a:lnSpc>
                <a:spcPct val="100000"/>
              </a:lnSpc>
              <a:spcBef>
                <a:spcPts val="320"/>
              </a:spcBef>
              <a:spcAft>
                <a:spcPts val="0"/>
              </a:spcAft>
              <a:buClr>
                <a:srgbClr val="000058"/>
              </a:buClr>
              <a:buSzPts val="1600"/>
              <a:buFont typeface="Arial"/>
              <a:buNone/>
              <a:defRPr b="1" sz="1600"/>
            </a:lvl7pPr>
            <a:lvl8pPr indent="-228600" lvl="7" marL="3657600" algn="l">
              <a:lnSpc>
                <a:spcPct val="100000"/>
              </a:lnSpc>
              <a:spcBef>
                <a:spcPts val="320"/>
              </a:spcBef>
              <a:spcAft>
                <a:spcPts val="0"/>
              </a:spcAft>
              <a:buClr>
                <a:srgbClr val="000058"/>
              </a:buClr>
              <a:buSzPts val="1600"/>
              <a:buFont typeface="Arial"/>
              <a:buNone/>
              <a:defRPr b="1" sz="1600"/>
            </a:lvl8pPr>
            <a:lvl9pPr indent="-228600" lvl="8" marL="4114800" algn="l">
              <a:lnSpc>
                <a:spcPct val="100000"/>
              </a:lnSpc>
              <a:spcBef>
                <a:spcPts val="320"/>
              </a:spcBef>
              <a:spcAft>
                <a:spcPts val="0"/>
              </a:spcAft>
              <a:buClr>
                <a:srgbClr val="000058"/>
              </a:buClr>
              <a:buSzPts val="1600"/>
              <a:buFont typeface="Arial"/>
              <a:buNone/>
              <a:defRPr b="1" sz="1600"/>
            </a:lvl9pPr>
          </a:lstStyle>
          <a:p/>
        </p:txBody>
      </p:sp>
      <p:sp>
        <p:nvSpPr>
          <p:cNvPr id="66" name="Google Shape;66;g19fbb7584a3_0_49"/>
          <p:cNvSpPr txBox="1"/>
          <p:nvPr>
            <p:ph idx="2" type="body"/>
          </p:nvPr>
        </p:nvSpPr>
        <p:spPr>
          <a:xfrm>
            <a:off x="457201" y="2174875"/>
            <a:ext cx="4040100" cy="3951300"/>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rgbClr val="000058"/>
              </a:buClr>
              <a:buSzPts val="2400"/>
              <a:buChar char="•"/>
              <a:defRPr sz="2400"/>
            </a:lvl1pPr>
            <a:lvl2pPr indent="-355600" lvl="1" marL="914400" algn="l">
              <a:lnSpc>
                <a:spcPct val="100000"/>
              </a:lnSpc>
              <a:spcBef>
                <a:spcPts val="400"/>
              </a:spcBef>
              <a:spcAft>
                <a:spcPts val="0"/>
              </a:spcAft>
              <a:buClr>
                <a:srgbClr val="000058"/>
              </a:buClr>
              <a:buSzPts val="2000"/>
              <a:buChar char="−"/>
              <a:defRPr sz="2000"/>
            </a:lvl2pPr>
            <a:lvl3pPr indent="-342900" lvl="2" marL="1371600" algn="l">
              <a:lnSpc>
                <a:spcPct val="100000"/>
              </a:lnSpc>
              <a:spcBef>
                <a:spcPts val="360"/>
              </a:spcBef>
              <a:spcAft>
                <a:spcPts val="0"/>
              </a:spcAft>
              <a:buClr>
                <a:srgbClr val="000058"/>
              </a:buClr>
              <a:buSzPts val="1800"/>
              <a:buChar char="•"/>
              <a:defRPr sz="1800"/>
            </a:lvl3pPr>
            <a:lvl4pPr indent="-330200" lvl="3" marL="1828800" algn="l">
              <a:lnSpc>
                <a:spcPct val="100000"/>
              </a:lnSpc>
              <a:spcBef>
                <a:spcPts val="320"/>
              </a:spcBef>
              <a:spcAft>
                <a:spcPts val="0"/>
              </a:spcAft>
              <a:buClr>
                <a:srgbClr val="000058"/>
              </a:buClr>
              <a:buSzPts val="1600"/>
              <a:buChar char="⮚"/>
              <a:defRPr sz="1600"/>
            </a:lvl4pPr>
            <a:lvl5pPr indent="-330200" lvl="4" marL="2286000" algn="l">
              <a:lnSpc>
                <a:spcPct val="100000"/>
              </a:lnSpc>
              <a:spcBef>
                <a:spcPts val="320"/>
              </a:spcBef>
              <a:spcAft>
                <a:spcPts val="0"/>
              </a:spcAft>
              <a:buClr>
                <a:srgbClr val="000058"/>
              </a:buClr>
              <a:buSzPts val="1600"/>
              <a:buFont typeface="Arial"/>
              <a:buChar char="•"/>
              <a:defRPr sz="1600"/>
            </a:lvl5pPr>
            <a:lvl6pPr indent="-330200" lvl="5" marL="2743200" algn="l">
              <a:lnSpc>
                <a:spcPct val="100000"/>
              </a:lnSpc>
              <a:spcBef>
                <a:spcPts val="320"/>
              </a:spcBef>
              <a:spcAft>
                <a:spcPts val="0"/>
              </a:spcAft>
              <a:buClr>
                <a:srgbClr val="000058"/>
              </a:buClr>
              <a:buSzPts val="1600"/>
              <a:buFont typeface="Arial"/>
              <a:buChar char="•"/>
              <a:defRPr sz="1600"/>
            </a:lvl6pPr>
            <a:lvl7pPr indent="-330200" lvl="6" marL="3200400" algn="l">
              <a:lnSpc>
                <a:spcPct val="100000"/>
              </a:lnSpc>
              <a:spcBef>
                <a:spcPts val="320"/>
              </a:spcBef>
              <a:spcAft>
                <a:spcPts val="0"/>
              </a:spcAft>
              <a:buClr>
                <a:srgbClr val="000058"/>
              </a:buClr>
              <a:buSzPts val="1600"/>
              <a:buFont typeface="Arial"/>
              <a:buChar char="•"/>
              <a:defRPr sz="1600"/>
            </a:lvl7pPr>
            <a:lvl8pPr indent="-330200" lvl="7" marL="3657600" algn="l">
              <a:lnSpc>
                <a:spcPct val="100000"/>
              </a:lnSpc>
              <a:spcBef>
                <a:spcPts val="320"/>
              </a:spcBef>
              <a:spcAft>
                <a:spcPts val="0"/>
              </a:spcAft>
              <a:buClr>
                <a:srgbClr val="000058"/>
              </a:buClr>
              <a:buSzPts val="1600"/>
              <a:buFont typeface="Arial"/>
              <a:buChar char="•"/>
              <a:defRPr sz="1600"/>
            </a:lvl8pPr>
            <a:lvl9pPr indent="-330200" lvl="8" marL="4114800" algn="l">
              <a:lnSpc>
                <a:spcPct val="100000"/>
              </a:lnSpc>
              <a:spcBef>
                <a:spcPts val="320"/>
              </a:spcBef>
              <a:spcAft>
                <a:spcPts val="0"/>
              </a:spcAft>
              <a:buClr>
                <a:srgbClr val="000058"/>
              </a:buClr>
              <a:buSzPts val="1600"/>
              <a:buFont typeface="Arial"/>
              <a:buChar char="•"/>
              <a:defRPr sz="1600"/>
            </a:lvl9pPr>
          </a:lstStyle>
          <a:p/>
        </p:txBody>
      </p:sp>
      <p:sp>
        <p:nvSpPr>
          <p:cNvPr id="67" name="Google Shape;67;g19fbb7584a3_0_49"/>
          <p:cNvSpPr txBox="1"/>
          <p:nvPr>
            <p:ph idx="3" type="body"/>
          </p:nvPr>
        </p:nvSpPr>
        <p:spPr>
          <a:xfrm>
            <a:off x="4645026" y="1535113"/>
            <a:ext cx="4041900" cy="639900"/>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rgbClr val="000058"/>
              </a:buClr>
              <a:buSzPts val="2400"/>
              <a:buNone/>
              <a:defRPr b="1" sz="2400"/>
            </a:lvl1pPr>
            <a:lvl2pPr indent="-228600" lvl="1" marL="914400" algn="l">
              <a:lnSpc>
                <a:spcPct val="100000"/>
              </a:lnSpc>
              <a:spcBef>
                <a:spcPts val="400"/>
              </a:spcBef>
              <a:spcAft>
                <a:spcPts val="0"/>
              </a:spcAft>
              <a:buClr>
                <a:srgbClr val="000058"/>
              </a:buClr>
              <a:buSzPts val="2000"/>
              <a:buNone/>
              <a:defRPr b="1" sz="2000"/>
            </a:lvl2pPr>
            <a:lvl3pPr indent="-228600" lvl="2" marL="1371600" algn="l">
              <a:lnSpc>
                <a:spcPct val="100000"/>
              </a:lnSpc>
              <a:spcBef>
                <a:spcPts val="360"/>
              </a:spcBef>
              <a:spcAft>
                <a:spcPts val="0"/>
              </a:spcAft>
              <a:buClr>
                <a:srgbClr val="000058"/>
              </a:buClr>
              <a:buSzPts val="1800"/>
              <a:buNone/>
              <a:defRPr b="1" sz="1800"/>
            </a:lvl3pPr>
            <a:lvl4pPr indent="-228600" lvl="3" marL="1828800" algn="l">
              <a:lnSpc>
                <a:spcPct val="100000"/>
              </a:lnSpc>
              <a:spcBef>
                <a:spcPts val="320"/>
              </a:spcBef>
              <a:spcAft>
                <a:spcPts val="0"/>
              </a:spcAft>
              <a:buClr>
                <a:srgbClr val="000058"/>
              </a:buClr>
              <a:buSzPts val="1600"/>
              <a:buNone/>
              <a:defRPr b="1" sz="1600"/>
            </a:lvl4pPr>
            <a:lvl5pPr indent="-228600" lvl="4" marL="2286000" algn="l">
              <a:lnSpc>
                <a:spcPct val="100000"/>
              </a:lnSpc>
              <a:spcBef>
                <a:spcPts val="320"/>
              </a:spcBef>
              <a:spcAft>
                <a:spcPts val="0"/>
              </a:spcAft>
              <a:buClr>
                <a:srgbClr val="000058"/>
              </a:buClr>
              <a:buSzPts val="1600"/>
              <a:buFont typeface="Arial"/>
              <a:buNone/>
              <a:defRPr b="1" sz="1600"/>
            </a:lvl5pPr>
            <a:lvl6pPr indent="-228600" lvl="5" marL="2743200" algn="l">
              <a:lnSpc>
                <a:spcPct val="100000"/>
              </a:lnSpc>
              <a:spcBef>
                <a:spcPts val="320"/>
              </a:spcBef>
              <a:spcAft>
                <a:spcPts val="0"/>
              </a:spcAft>
              <a:buClr>
                <a:srgbClr val="000058"/>
              </a:buClr>
              <a:buSzPts val="1600"/>
              <a:buFont typeface="Arial"/>
              <a:buNone/>
              <a:defRPr b="1" sz="1600"/>
            </a:lvl6pPr>
            <a:lvl7pPr indent="-228600" lvl="6" marL="3200400" algn="l">
              <a:lnSpc>
                <a:spcPct val="100000"/>
              </a:lnSpc>
              <a:spcBef>
                <a:spcPts val="320"/>
              </a:spcBef>
              <a:spcAft>
                <a:spcPts val="0"/>
              </a:spcAft>
              <a:buClr>
                <a:srgbClr val="000058"/>
              </a:buClr>
              <a:buSzPts val="1600"/>
              <a:buFont typeface="Arial"/>
              <a:buNone/>
              <a:defRPr b="1" sz="1600"/>
            </a:lvl7pPr>
            <a:lvl8pPr indent="-228600" lvl="7" marL="3657600" algn="l">
              <a:lnSpc>
                <a:spcPct val="100000"/>
              </a:lnSpc>
              <a:spcBef>
                <a:spcPts val="320"/>
              </a:spcBef>
              <a:spcAft>
                <a:spcPts val="0"/>
              </a:spcAft>
              <a:buClr>
                <a:srgbClr val="000058"/>
              </a:buClr>
              <a:buSzPts val="1600"/>
              <a:buFont typeface="Arial"/>
              <a:buNone/>
              <a:defRPr b="1" sz="1600"/>
            </a:lvl8pPr>
            <a:lvl9pPr indent="-228600" lvl="8" marL="4114800" algn="l">
              <a:lnSpc>
                <a:spcPct val="100000"/>
              </a:lnSpc>
              <a:spcBef>
                <a:spcPts val="320"/>
              </a:spcBef>
              <a:spcAft>
                <a:spcPts val="0"/>
              </a:spcAft>
              <a:buClr>
                <a:srgbClr val="000058"/>
              </a:buClr>
              <a:buSzPts val="1600"/>
              <a:buFont typeface="Arial"/>
              <a:buNone/>
              <a:defRPr b="1" sz="1600"/>
            </a:lvl9pPr>
          </a:lstStyle>
          <a:p/>
        </p:txBody>
      </p:sp>
      <p:sp>
        <p:nvSpPr>
          <p:cNvPr id="68" name="Google Shape;68;g19fbb7584a3_0_49"/>
          <p:cNvSpPr txBox="1"/>
          <p:nvPr>
            <p:ph idx="4" type="body"/>
          </p:nvPr>
        </p:nvSpPr>
        <p:spPr>
          <a:xfrm>
            <a:off x="4645026" y="2174875"/>
            <a:ext cx="4041900" cy="3951300"/>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rgbClr val="000058"/>
              </a:buClr>
              <a:buSzPts val="2400"/>
              <a:buChar char="•"/>
              <a:defRPr sz="2400"/>
            </a:lvl1pPr>
            <a:lvl2pPr indent="-355600" lvl="1" marL="914400" algn="l">
              <a:lnSpc>
                <a:spcPct val="100000"/>
              </a:lnSpc>
              <a:spcBef>
                <a:spcPts val="400"/>
              </a:spcBef>
              <a:spcAft>
                <a:spcPts val="0"/>
              </a:spcAft>
              <a:buClr>
                <a:srgbClr val="000058"/>
              </a:buClr>
              <a:buSzPts val="2000"/>
              <a:buChar char="−"/>
              <a:defRPr sz="2000"/>
            </a:lvl2pPr>
            <a:lvl3pPr indent="-342900" lvl="2" marL="1371600" algn="l">
              <a:lnSpc>
                <a:spcPct val="100000"/>
              </a:lnSpc>
              <a:spcBef>
                <a:spcPts val="360"/>
              </a:spcBef>
              <a:spcAft>
                <a:spcPts val="0"/>
              </a:spcAft>
              <a:buClr>
                <a:srgbClr val="000058"/>
              </a:buClr>
              <a:buSzPts val="1800"/>
              <a:buChar char="•"/>
              <a:defRPr sz="1800"/>
            </a:lvl3pPr>
            <a:lvl4pPr indent="-330200" lvl="3" marL="1828800" algn="l">
              <a:lnSpc>
                <a:spcPct val="100000"/>
              </a:lnSpc>
              <a:spcBef>
                <a:spcPts val="320"/>
              </a:spcBef>
              <a:spcAft>
                <a:spcPts val="0"/>
              </a:spcAft>
              <a:buClr>
                <a:srgbClr val="000058"/>
              </a:buClr>
              <a:buSzPts val="1600"/>
              <a:buChar char="⮚"/>
              <a:defRPr sz="1600"/>
            </a:lvl4pPr>
            <a:lvl5pPr indent="-330200" lvl="4" marL="2286000" algn="l">
              <a:lnSpc>
                <a:spcPct val="100000"/>
              </a:lnSpc>
              <a:spcBef>
                <a:spcPts val="320"/>
              </a:spcBef>
              <a:spcAft>
                <a:spcPts val="0"/>
              </a:spcAft>
              <a:buClr>
                <a:srgbClr val="000058"/>
              </a:buClr>
              <a:buSzPts val="1600"/>
              <a:buFont typeface="Arial"/>
              <a:buChar char="•"/>
              <a:defRPr sz="1600"/>
            </a:lvl5pPr>
            <a:lvl6pPr indent="-330200" lvl="5" marL="2743200" algn="l">
              <a:lnSpc>
                <a:spcPct val="100000"/>
              </a:lnSpc>
              <a:spcBef>
                <a:spcPts val="320"/>
              </a:spcBef>
              <a:spcAft>
                <a:spcPts val="0"/>
              </a:spcAft>
              <a:buClr>
                <a:srgbClr val="000058"/>
              </a:buClr>
              <a:buSzPts val="1600"/>
              <a:buFont typeface="Arial"/>
              <a:buChar char="•"/>
              <a:defRPr sz="1600"/>
            </a:lvl6pPr>
            <a:lvl7pPr indent="-330200" lvl="6" marL="3200400" algn="l">
              <a:lnSpc>
                <a:spcPct val="100000"/>
              </a:lnSpc>
              <a:spcBef>
                <a:spcPts val="320"/>
              </a:spcBef>
              <a:spcAft>
                <a:spcPts val="0"/>
              </a:spcAft>
              <a:buClr>
                <a:srgbClr val="000058"/>
              </a:buClr>
              <a:buSzPts val="1600"/>
              <a:buFont typeface="Arial"/>
              <a:buChar char="•"/>
              <a:defRPr sz="1600"/>
            </a:lvl7pPr>
            <a:lvl8pPr indent="-330200" lvl="7" marL="3657600" algn="l">
              <a:lnSpc>
                <a:spcPct val="100000"/>
              </a:lnSpc>
              <a:spcBef>
                <a:spcPts val="320"/>
              </a:spcBef>
              <a:spcAft>
                <a:spcPts val="0"/>
              </a:spcAft>
              <a:buClr>
                <a:srgbClr val="000058"/>
              </a:buClr>
              <a:buSzPts val="1600"/>
              <a:buFont typeface="Arial"/>
              <a:buChar char="•"/>
              <a:defRPr sz="1600"/>
            </a:lvl8pPr>
            <a:lvl9pPr indent="-330200" lvl="8" marL="4114800" algn="l">
              <a:lnSpc>
                <a:spcPct val="100000"/>
              </a:lnSpc>
              <a:spcBef>
                <a:spcPts val="320"/>
              </a:spcBef>
              <a:spcAft>
                <a:spcPts val="0"/>
              </a:spcAft>
              <a:buClr>
                <a:srgbClr val="000058"/>
              </a:buClr>
              <a:buSzPts val="1600"/>
              <a:buFont typeface="Arial"/>
              <a:buChar char="•"/>
              <a:defRPr sz="1600"/>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69" name="Shape 69"/>
        <p:cNvGrpSpPr/>
        <p:nvPr/>
      </p:nvGrpSpPr>
      <p:grpSpPr>
        <a:xfrm>
          <a:off x="0" y="0"/>
          <a:ext cx="0" cy="0"/>
          <a:chOff x="0" y="0"/>
          <a:chExt cx="0" cy="0"/>
        </a:xfrm>
      </p:grpSpPr>
      <p:sp>
        <p:nvSpPr>
          <p:cNvPr id="70" name="Google Shape;70;g19fbb7584a3_0_59"/>
          <p:cNvSpPr txBox="1"/>
          <p:nvPr>
            <p:ph type="title"/>
          </p:nvPr>
        </p:nvSpPr>
        <p:spPr>
          <a:xfrm>
            <a:off x="722313" y="4406900"/>
            <a:ext cx="7772400" cy="1362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4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71" name="Google Shape;71;g19fbb7584a3_0_59"/>
          <p:cNvSpPr txBox="1"/>
          <p:nvPr>
            <p:ph idx="1" type="body"/>
          </p:nvPr>
        </p:nvSpPr>
        <p:spPr>
          <a:xfrm>
            <a:off x="722313" y="2906714"/>
            <a:ext cx="7772400" cy="1500300"/>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00"/>
              </a:spcBef>
              <a:spcAft>
                <a:spcPts val="0"/>
              </a:spcAft>
              <a:buClr>
                <a:srgbClr val="000058"/>
              </a:buClr>
              <a:buSzPts val="2000"/>
              <a:buNone/>
              <a:defRPr sz="2000"/>
            </a:lvl1pPr>
            <a:lvl2pPr indent="-228600" lvl="1" marL="914400" algn="l">
              <a:lnSpc>
                <a:spcPct val="100000"/>
              </a:lnSpc>
              <a:spcBef>
                <a:spcPts val="360"/>
              </a:spcBef>
              <a:spcAft>
                <a:spcPts val="0"/>
              </a:spcAft>
              <a:buClr>
                <a:srgbClr val="000058"/>
              </a:buClr>
              <a:buSzPts val="1800"/>
              <a:buNone/>
              <a:defRPr sz="1800"/>
            </a:lvl2pPr>
            <a:lvl3pPr indent="-228600" lvl="2" marL="1371600" algn="l">
              <a:lnSpc>
                <a:spcPct val="100000"/>
              </a:lnSpc>
              <a:spcBef>
                <a:spcPts val="320"/>
              </a:spcBef>
              <a:spcAft>
                <a:spcPts val="0"/>
              </a:spcAft>
              <a:buClr>
                <a:srgbClr val="000058"/>
              </a:buClr>
              <a:buSzPts val="1600"/>
              <a:buNone/>
              <a:defRPr sz="1600"/>
            </a:lvl3pPr>
            <a:lvl4pPr indent="-228600" lvl="3" marL="1828800" algn="l">
              <a:lnSpc>
                <a:spcPct val="100000"/>
              </a:lnSpc>
              <a:spcBef>
                <a:spcPts val="280"/>
              </a:spcBef>
              <a:spcAft>
                <a:spcPts val="0"/>
              </a:spcAft>
              <a:buClr>
                <a:srgbClr val="000058"/>
              </a:buClr>
              <a:buSzPts val="1400"/>
              <a:buNone/>
              <a:defRPr sz="1400"/>
            </a:lvl4pPr>
            <a:lvl5pPr indent="-228600" lvl="4" marL="2286000" algn="l">
              <a:lnSpc>
                <a:spcPct val="100000"/>
              </a:lnSpc>
              <a:spcBef>
                <a:spcPts val="280"/>
              </a:spcBef>
              <a:spcAft>
                <a:spcPts val="0"/>
              </a:spcAft>
              <a:buClr>
                <a:srgbClr val="000058"/>
              </a:buClr>
              <a:buSzPts val="1400"/>
              <a:buFont typeface="Arial"/>
              <a:buNone/>
              <a:defRPr sz="1400"/>
            </a:lvl5pPr>
            <a:lvl6pPr indent="-228600" lvl="5" marL="2743200" algn="l">
              <a:lnSpc>
                <a:spcPct val="100000"/>
              </a:lnSpc>
              <a:spcBef>
                <a:spcPts val="280"/>
              </a:spcBef>
              <a:spcAft>
                <a:spcPts val="0"/>
              </a:spcAft>
              <a:buClr>
                <a:srgbClr val="000058"/>
              </a:buClr>
              <a:buSzPts val="1400"/>
              <a:buFont typeface="Arial"/>
              <a:buNone/>
              <a:defRPr sz="1400"/>
            </a:lvl6pPr>
            <a:lvl7pPr indent="-228600" lvl="6" marL="3200400" algn="l">
              <a:lnSpc>
                <a:spcPct val="100000"/>
              </a:lnSpc>
              <a:spcBef>
                <a:spcPts val="280"/>
              </a:spcBef>
              <a:spcAft>
                <a:spcPts val="0"/>
              </a:spcAft>
              <a:buClr>
                <a:srgbClr val="000058"/>
              </a:buClr>
              <a:buSzPts val="1400"/>
              <a:buFont typeface="Arial"/>
              <a:buNone/>
              <a:defRPr sz="1400"/>
            </a:lvl7pPr>
            <a:lvl8pPr indent="-228600" lvl="7" marL="3657600" algn="l">
              <a:lnSpc>
                <a:spcPct val="100000"/>
              </a:lnSpc>
              <a:spcBef>
                <a:spcPts val="280"/>
              </a:spcBef>
              <a:spcAft>
                <a:spcPts val="0"/>
              </a:spcAft>
              <a:buClr>
                <a:srgbClr val="000058"/>
              </a:buClr>
              <a:buSzPts val="1400"/>
              <a:buFont typeface="Arial"/>
              <a:buNone/>
              <a:defRPr sz="1400"/>
            </a:lvl8pPr>
            <a:lvl9pPr indent="-228600" lvl="8" marL="4114800" algn="l">
              <a:lnSpc>
                <a:spcPct val="100000"/>
              </a:lnSpc>
              <a:spcBef>
                <a:spcPts val="280"/>
              </a:spcBef>
              <a:spcAft>
                <a:spcPts val="0"/>
              </a:spcAft>
              <a:buClr>
                <a:srgbClr val="000058"/>
              </a:buClr>
              <a:buSzPts val="1400"/>
              <a:buFont typeface="Arial"/>
              <a:buNone/>
              <a:defRPr sz="1400"/>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82" name="Shape 82"/>
        <p:cNvGrpSpPr/>
        <p:nvPr/>
      </p:nvGrpSpPr>
      <p:grpSpPr>
        <a:xfrm>
          <a:off x="0" y="0"/>
          <a:ext cx="0" cy="0"/>
          <a:chOff x="0" y="0"/>
          <a:chExt cx="0" cy="0"/>
        </a:xfrm>
      </p:grpSpPr>
      <p:sp>
        <p:nvSpPr>
          <p:cNvPr id="83" name="Google Shape;83;g1c65ce5c63d_1_106"/>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84" name="Google Shape;84;g1c65ce5c63d_1_106"/>
          <p:cNvSpPr txBox="1"/>
          <p:nvPr>
            <p:ph idx="1" type="body"/>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5" name="Shape 85"/>
        <p:cNvGrpSpPr/>
        <p:nvPr/>
      </p:nvGrpSpPr>
      <p:grpSpPr>
        <a:xfrm>
          <a:off x="0" y="0"/>
          <a:ext cx="0" cy="0"/>
          <a:chOff x="0" y="0"/>
          <a:chExt cx="0" cy="0"/>
        </a:xfrm>
      </p:grpSpPr>
      <p:sp>
        <p:nvSpPr>
          <p:cNvPr id="86" name="Google Shape;86;g1c65ce5c63d_1_103"/>
          <p:cNvSpPr txBox="1"/>
          <p:nvPr>
            <p:ph type="ctrTitle"/>
          </p:nvPr>
        </p:nvSpPr>
        <p:spPr>
          <a:xfrm>
            <a:off x="685800" y="2130426"/>
            <a:ext cx="7772400" cy="1470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87" name="Google Shape;87;g1c65ce5c63d_1_103"/>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560"/>
              </a:spcBef>
              <a:spcAft>
                <a:spcPts val="0"/>
              </a:spcAft>
              <a:buClr>
                <a:srgbClr val="000058"/>
              </a:buClr>
              <a:buSzPts val="2800"/>
              <a:buNone/>
              <a:defRPr/>
            </a:lvl1pPr>
            <a:lvl2pPr lvl="1" algn="ctr">
              <a:lnSpc>
                <a:spcPct val="100000"/>
              </a:lnSpc>
              <a:spcBef>
                <a:spcPts val="480"/>
              </a:spcBef>
              <a:spcAft>
                <a:spcPts val="0"/>
              </a:spcAft>
              <a:buClr>
                <a:srgbClr val="000058"/>
              </a:buClr>
              <a:buSzPts val="2400"/>
              <a:buNone/>
              <a:defRPr/>
            </a:lvl2pPr>
            <a:lvl3pPr lvl="2" algn="ctr">
              <a:lnSpc>
                <a:spcPct val="100000"/>
              </a:lnSpc>
              <a:spcBef>
                <a:spcPts val="400"/>
              </a:spcBef>
              <a:spcAft>
                <a:spcPts val="0"/>
              </a:spcAft>
              <a:buClr>
                <a:srgbClr val="000058"/>
              </a:buClr>
              <a:buSzPts val="2000"/>
              <a:buNone/>
              <a:defRPr/>
            </a:lvl3pPr>
            <a:lvl4pPr lvl="3" algn="ctr">
              <a:lnSpc>
                <a:spcPct val="100000"/>
              </a:lnSpc>
              <a:spcBef>
                <a:spcPts val="360"/>
              </a:spcBef>
              <a:spcAft>
                <a:spcPts val="0"/>
              </a:spcAft>
              <a:buClr>
                <a:srgbClr val="000058"/>
              </a:buClr>
              <a:buSzPts val="1800"/>
              <a:buNone/>
              <a:defRPr/>
            </a:lvl4pPr>
            <a:lvl5pPr lvl="4" algn="ctr">
              <a:lnSpc>
                <a:spcPct val="100000"/>
              </a:lnSpc>
              <a:spcBef>
                <a:spcPts val="360"/>
              </a:spcBef>
              <a:spcAft>
                <a:spcPts val="0"/>
              </a:spcAft>
              <a:buClr>
                <a:srgbClr val="000058"/>
              </a:buClr>
              <a:buSzPts val="1800"/>
              <a:buFont typeface="Arial"/>
              <a:buNone/>
              <a:defRPr/>
            </a:lvl5pPr>
            <a:lvl6pPr lvl="5" algn="ctr">
              <a:lnSpc>
                <a:spcPct val="100000"/>
              </a:lnSpc>
              <a:spcBef>
                <a:spcPts val="360"/>
              </a:spcBef>
              <a:spcAft>
                <a:spcPts val="0"/>
              </a:spcAft>
              <a:buClr>
                <a:srgbClr val="000058"/>
              </a:buClr>
              <a:buSzPts val="1800"/>
              <a:buFont typeface="Arial"/>
              <a:buNone/>
              <a:defRPr/>
            </a:lvl6pPr>
            <a:lvl7pPr lvl="6" algn="ctr">
              <a:lnSpc>
                <a:spcPct val="100000"/>
              </a:lnSpc>
              <a:spcBef>
                <a:spcPts val="360"/>
              </a:spcBef>
              <a:spcAft>
                <a:spcPts val="0"/>
              </a:spcAft>
              <a:buClr>
                <a:srgbClr val="000058"/>
              </a:buClr>
              <a:buSzPts val="1800"/>
              <a:buFont typeface="Arial"/>
              <a:buNone/>
              <a:defRPr/>
            </a:lvl7pPr>
            <a:lvl8pPr lvl="7" algn="ctr">
              <a:lnSpc>
                <a:spcPct val="100000"/>
              </a:lnSpc>
              <a:spcBef>
                <a:spcPts val="360"/>
              </a:spcBef>
              <a:spcAft>
                <a:spcPts val="0"/>
              </a:spcAft>
              <a:buClr>
                <a:srgbClr val="000058"/>
              </a:buClr>
              <a:buSzPts val="1800"/>
              <a:buFont typeface="Arial"/>
              <a:buNone/>
              <a:defRPr/>
            </a:lvl8pPr>
            <a:lvl9pPr lvl="8" algn="ctr">
              <a:lnSpc>
                <a:spcPct val="100000"/>
              </a:lnSpc>
              <a:spcBef>
                <a:spcPts val="360"/>
              </a:spcBef>
              <a:spcAft>
                <a:spcPts val="0"/>
              </a:spcAft>
              <a:buClr>
                <a:srgbClr val="000058"/>
              </a:buClr>
              <a:buSzPts val="1800"/>
              <a:buFont typeface="Arial"/>
              <a:buNone/>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8" name="Shape 88"/>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hart" type="chart">
  <p:cSld name="CHART">
    <p:spTree>
      <p:nvGrpSpPr>
        <p:cNvPr id="89" name="Shape 89"/>
        <p:cNvGrpSpPr/>
        <p:nvPr/>
      </p:nvGrpSpPr>
      <p:grpSpPr>
        <a:xfrm>
          <a:off x="0" y="0"/>
          <a:ext cx="0" cy="0"/>
          <a:chOff x="0" y="0"/>
          <a:chExt cx="0" cy="0"/>
        </a:xfrm>
      </p:grpSpPr>
      <p:sp>
        <p:nvSpPr>
          <p:cNvPr id="90" name="Google Shape;90;g1c65ce5c63d_1_110"/>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91" name="Google Shape;91;g1c65ce5c63d_1_110"/>
          <p:cNvSpPr/>
          <p:nvPr>
            <p:ph idx="2" type="chart"/>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lvl="1"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lvl="2"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lvl="3" marR="0" rtl="0" algn="l">
              <a:lnSpc>
                <a:spcPct val="100000"/>
              </a:lnSpc>
              <a:spcBef>
                <a:spcPts val="360"/>
              </a:spcBef>
              <a:spcAft>
                <a:spcPts val="0"/>
              </a:spcAft>
              <a:buClr>
                <a:srgbClr val="000058"/>
              </a:buClr>
              <a:buSzPts val="1800"/>
              <a:buFont typeface="Noto Sans"/>
              <a:buChar char="⮚"/>
              <a:defRPr b="1" i="0" sz="1800" u="none" cap="none" strike="noStrike">
                <a:solidFill>
                  <a:srgbClr val="000058"/>
                </a:solidFill>
                <a:latin typeface="Arial"/>
                <a:ea typeface="Arial"/>
                <a:cs typeface="Arial"/>
                <a:sym typeface="Arial"/>
              </a:defRPr>
            </a:lvl4pPr>
            <a:lvl5pPr lvl="4"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lvl="5"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lvl="6"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lvl="7"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lvl="8"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92" name="Shape 92"/>
        <p:cNvGrpSpPr/>
        <p:nvPr/>
      </p:nvGrpSpPr>
      <p:grpSpPr>
        <a:xfrm>
          <a:off x="0" y="0"/>
          <a:ext cx="0" cy="0"/>
          <a:chOff x="0" y="0"/>
          <a:chExt cx="0" cy="0"/>
        </a:xfrm>
      </p:grpSpPr>
      <p:sp>
        <p:nvSpPr>
          <p:cNvPr id="93" name="Google Shape;93;g1c65ce5c63d_1_113"/>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94" name="Google Shape;94;g1c65ce5c63d_1_113"/>
          <p:cNvSpPr txBox="1"/>
          <p:nvPr>
            <p:ph idx="1" type="body"/>
          </p:nvPr>
        </p:nvSpPr>
        <p:spPr>
          <a:xfrm>
            <a:off x="685800" y="1295400"/>
            <a:ext cx="3810000" cy="4648200"/>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rgbClr val="000058"/>
              </a:buClr>
              <a:buSzPts val="2800"/>
              <a:buChar char="•"/>
              <a:defRPr sz="2800"/>
            </a:lvl1pPr>
            <a:lvl2pPr indent="-381000" lvl="1" marL="914400" algn="l">
              <a:lnSpc>
                <a:spcPct val="100000"/>
              </a:lnSpc>
              <a:spcBef>
                <a:spcPts val="480"/>
              </a:spcBef>
              <a:spcAft>
                <a:spcPts val="0"/>
              </a:spcAft>
              <a:buClr>
                <a:srgbClr val="000058"/>
              </a:buClr>
              <a:buSzPts val="2400"/>
              <a:buChar char="−"/>
              <a:defRPr sz="2400"/>
            </a:lvl2pPr>
            <a:lvl3pPr indent="-355600" lvl="2" marL="1371600" algn="l">
              <a:lnSpc>
                <a:spcPct val="100000"/>
              </a:lnSpc>
              <a:spcBef>
                <a:spcPts val="400"/>
              </a:spcBef>
              <a:spcAft>
                <a:spcPts val="0"/>
              </a:spcAft>
              <a:buClr>
                <a:srgbClr val="000058"/>
              </a:buClr>
              <a:buSzPts val="2000"/>
              <a:buChar char="•"/>
              <a:defRPr sz="2000"/>
            </a:lvl3pPr>
            <a:lvl4pPr indent="-342900" lvl="3" marL="1828800" algn="l">
              <a:lnSpc>
                <a:spcPct val="100000"/>
              </a:lnSpc>
              <a:spcBef>
                <a:spcPts val="360"/>
              </a:spcBef>
              <a:spcAft>
                <a:spcPts val="0"/>
              </a:spcAft>
              <a:buClr>
                <a:srgbClr val="000058"/>
              </a:buClr>
              <a:buSzPts val="1800"/>
              <a:buChar char="⮚"/>
              <a:defRPr sz="1800"/>
            </a:lvl4pPr>
            <a:lvl5pPr indent="-342900" lvl="4" marL="2286000" algn="l">
              <a:lnSpc>
                <a:spcPct val="100000"/>
              </a:lnSpc>
              <a:spcBef>
                <a:spcPts val="360"/>
              </a:spcBef>
              <a:spcAft>
                <a:spcPts val="0"/>
              </a:spcAft>
              <a:buClr>
                <a:srgbClr val="000058"/>
              </a:buClr>
              <a:buSzPts val="1800"/>
              <a:buFont typeface="Arial"/>
              <a:buChar char="•"/>
              <a:defRPr sz="1800"/>
            </a:lvl5pPr>
            <a:lvl6pPr indent="-342900" lvl="5" marL="2743200" algn="l">
              <a:lnSpc>
                <a:spcPct val="100000"/>
              </a:lnSpc>
              <a:spcBef>
                <a:spcPts val="360"/>
              </a:spcBef>
              <a:spcAft>
                <a:spcPts val="0"/>
              </a:spcAft>
              <a:buClr>
                <a:srgbClr val="000058"/>
              </a:buClr>
              <a:buSzPts val="1800"/>
              <a:buFont typeface="Arial"/>
              <a:buChar char="•"/>
              <a:defRPr sz="1800"/>
            </a:lvl6pPr>
            <a:lvl7pPr indent="-342900" lvl="6" marL="3200400" algn="l">
              <a:lnSpc>
                <a:spcPct val="100000"/>
              </a:lnSpc>
              <a:spcBef>
                <a:spcPts val="360"/>
              </a:spcBef>
              <a:spcAft>
                <a:spcPts val="0"/>
              </a:spcAft>
              <a:buClr>
                <a:srgbClr val="000058"/>
              </a:buClr>
              <a:buSzPts val="1800"/>
              <a:buFont typeface="Arial"/>
              <a:buChar char="•"/>
              <a:defRPr sz="1800"/>
            </a:lvl7pPr>
            <a:lvl8pPr indent="-342900" lvl="7" marL="3657600" algn="l">
              <a:lnSpc>
                <a:spcPct val="100000"/>
              </a:lnSpc>
              <a:spcBef>
                <a:spcPts val="360"/>
              </a:spcBef>
              <a:spcAft>
                <a:spcPts val="0"/>
              </a:spcAft>
              <a:buClr>
                <a:srgbClr val="000058"/>
              </a:buClr>
              <a:buSzPts val="1800"/>
              <a:buFont typeface="Arial"/>
              <a:buChar char="•"/>
              <a:defRPr sz="1800"/>
            </a:lvl8pPr>
            <a:lvl9pPr indent="-342900" lvl="8" marL="4114800" algn="l">
              <a:lnSpc>
                <a:spcPct val="100000"/>
              </a:lnSpc>
              <a:spcBef>
                <a:spcPts val="360"/>
              </a:spcBef>
              <a:spcAft>
                <a:spcPts val="0"/>
              </a:spcAft>
              <a:buClr>
                <a:srgbClr val="000058"/>
              </a:buClr>
              <a:buSzPts val="1800"/>
              <a:buFont typeface="Arial"/>
              <a:buChar char="•"/>
              <a:defRPr sz="1800"/>
            </a:lvl9pPr>
          </a:lstStyle>
          <a:p/>
        </p:txBody>
      </p:sp>
      <p:sp>
        <p:nvSpPr>
          <p:cNvPr id="95" name="Google Shape;95;g1c65ce5c63d_1_113"/>
          <p:cNvSpPr txBox="1"/>
          <p:nvPr>
            <p:ph idx="2" type="body"/>
          </p:nvPr>
        </p:nvSpPr>
        <p:spPr>
          <a:xfrm>
            <a:off x="4648200" y="1295400"/>
            <a:ext cx="3810000" cy="4648200"/>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rgbClr val="000058"/>
              </a:buClr>
              <a:buSzPts val="2800"/>
              <a:buChar char="•"/>
              <a:defRPr sz="2800"/>
            </a:lvl1pPr>
            <a:lvl2pPr indent="-381000" lvl="1" marL="914400" algn="l">
              <a:lnSpc>
                <a:spcPct val="100000"/>
              </a:lnSpc>
              <a:spcBef>
                <a:spcPts val="480"/>
              </a:spcBef>
              <a:spcAft>
                <a:spcPts val="0"/>
              </a:spcAft>
              <a:buClr>
                <a:srgbClr val="000058"/>
              </a:buClr>
              <a:buSzPts val="2400"/>
              <a:buChar char="−"/>
              <a:defRPr sz="2400"/>
            </a:lvl2pPr>
            <a:lvl3pPr indent="-355600" lvl="2" marL="1371600" algn="l">
              <a:lnSpc>
                <a:spcPct val="100000"/>
              </a:lnSpc>
              <a:spcBef>
                <a:spcPts val="400"/>
              </a:spcBef>
              <a:spcAft>
                <a:spcPts val="0"/>
              </a:spcAft>
              <a:buClr>
                <a:srgbClr val="000058"/>
              </a:buClr>
              <a:buSzPts val="2000"/>
              <a:buChar char="•"/>
              <a:defRPr sz="2000"/>
            </a:lvl3pPr>
            <a:lvl4pPr indent="-342900" lvl="3" marL="1828800" algn="l">
              <a:lnSpc>
                <a:spcPct val="100000"/>
              </a:lnSpc>
              <a:spcBef>
                <a:spcPts val="360"/>
              </a:spcBef>
              <a:spcAft>
                <a:spcPts val="0"/>
              </a:spcAft>
              <a:buClr>
                <a:srgbClr val="000058"/>
              </a:buClr>
              <a:buSzPts val="1800"/>
              <a:buChar char="⮚"/>
              <a:defRPr sz="1800"/>
            </a:lvl4pPr>
            <a:lvl5pPr indent="-342900" lvl="4" marL="2286000" algn="l">
              <a:lnSpc>
                <a:spcPct val="100000"/>
              </a:lnSpc>
              <a:spcBef>
                <a:spcPts val="360"/>
              </a:spcBef>
              <a:spcAft>
                <a:spcPts val="0"/>
              </a:spcAft>
              <a:buClr>
                <a:srgbClr val="000058"/>
              </a:buClr>
              <a:buSzPts val="1800"/>
              <a:buFont typeface="Arial"/>
              <a:buChar char="•"/>
              <a:defRPr sz="1800"/>
            </a:lvl5pPr>
            <a:lvl6pPr indent="-342900" lvl="5" marL="2743200" algn="l">
              <a:lnSpc>
                <a:spcPct val="100000"/>
              </a:lnSpc>
              <a:spcBef>
                <a:spcPts val="360"/>
              </a:spcBef>
              <a:spcAft>
                <a:spcPts val="0"/>
              </a:spcAft>
              <a:buClr>
                <a:srgbClr val="000058"/>
              </a:buClr>
              <a:buSzPts val="1800"/>
              <a:buFont typeface="Arial"/>
              <a:buChar char="•"/>
              <a:defRPr sz="1800"/>
            </a:lvl6pPr>
            <a:lvl7pPr indent="-342900" lvl="6" marL="3200400" algn="l">
              <a:lnSpc>
                <a:spcPct val="100000"/>
              </a:lnSpc>
              <a:spcBef>
                <a:spcPts val="360"/>
              </a:spcBef>
              <a:spcAft>
                <a:spcPts val="0"/>
              </a:spcAft>
              <a:buClr>
                <a:srgbClr val="000058"/>
              </a:buClr>
              <a:buSzPts val="1800"/>
              <a:buFont typeface="Arial"/>
              <a:buChar char="•"/>
              <a:defRPr sz="1800"/>
            </a:lvl7pPr>
            <a:lvl8pPr indent="-342900" lvl="7" marL="3657600" algn="l">
              <a:lnSpc>
                <a:spcPct val="100000"/>
              </a:lnSpc>
              <a:spcBef>
                <a:spcPts val="360"/>
              </a:spcBef>
              <a:spcAft>
                <a:spcPts val="0"/>
              </a:spcAft>
              <a:buClr>
                <a:srgbClr val="000058"/>
              </a:buClr>
              <a:buSzPts val="1800"/>
              <a:buFont typeface="Arial"/>
              <a:buChar char="•"/>
              <a:defRPr sz="1800"/>
            </a:lvl8pPr>
            <a:lvl9pPr indent="-342900" lvl="8" marL="4114800" algn="l">
              <a:lnSpc>
                <a:spcPct val="100000"/>
              </a:lnSpc>
              <a:spcBef>
                <a:spcPts val="360"/>
              </a:spcBef>
              <a:spcAft>
                <a:spcPts val="0"/>
              </a:spcAft>
              <a:buClr>
                <a:srgbClr val="000058"/>
              </a:buClr>
              <a:buSzPts val="1800"/>
              <a:buFont typeface="Arial"/>
              <a:buChar char="•"/>
              <a:defRPr sz="1800"/>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2 Content" type="objAndTwoObj">
  <p:cSld name="OBJECT_AND_TWO_OBJECTS">
    <p:spTree>
      <p:nvGrpSpPr>
        <p:cNvPr id="96" name="Shape 96"/>
        <p:cNvGrpSpPr/>
        <p:nvPr/>
      </p:nvGrpSpPr>
      <p:grpSpPr>
        <a:xfrm>
          <a:off x="0" y="0"/>
          <a:ext cx="0" cy="0"/>
          <a:chOff x="0" y="0"/>
          <a:chExt cx="0" cy="0"/>
        </a:xfrm>
      </p:grpSpPr>
      <p:sp>
        <p:nvSpPr>
          <p:cNvPr id="97" name="Google Shape;97;g1c65ce5c63d_1_117"/>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98" name="Google Shape;98;g1c65ce5c63d_1_117"/>
          <p:cNvSpPr txBox="1"/>
          <p:nvPr>
            <p:ph idx="1" type="body"/>
          </p:nvPr>
        </p:nvSpPr>
        <p:spPr>
          <a:xfrm>
            <a:off x="685800" y="1295400"/>
            <a:ext cx="3810000" cy="46482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
        <p:nvSpPr>
          <p:cNvPr id="99" name="Google Shape;99;g1c65ce5c63d_1_117"/>
          <p:cNvSpPr txBox="1"/>
          <p:nvPr>
            <p:ph idx="2" type="body"/>
          </p:nvPr>
        </p:nvSpPr>
        <p:spPr>
          <a:xfrm>
            <a:off x="4648200" y="1295400"/>
            <a:ext cx="3810000" cy="22479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
        <p:nvSpPr>
          <p:cNvPr id="100" name="Google Shape;100;g1c65ce5c63d_1_117"/>
          <p:cNvSpPr txBox="1"/>
          <p:nvPr>
            <p:ph idx="3" type="body"/>
          </p:nvPr>
        </p:nvSpPr>
        <p:spPr>
          <a:xfrm>
            <a:off x="4648200" y="3695700"/>
            <a:ext cx="3810000" cy="22479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101" name="Shape 101"/>
        <p:cNvGrpSpPr/>
        <p:nvPr/>
      </p:nvGrpSpPr>
      <p:grpSpPr>
        <a:xfrm>
          <a:off x="0" y="0"/>
          <a:ext cx="0" cy="0"/>
          <a:chOff x="0" y="0"/>
          <a:chExt cx="0" cy="0"/>
        </a:xfrm>
      </p:grpSpPr>
      <p:sp>
        <p:nvSpPr>
          <p:cNvPr id="102" name="Google Shape;102;g1c65ce5c63d_1_122"/>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ext, and Content" type="txAndObj">
  <p:cSld name="TEXT_AND_OBJECT">
    <p:spTree>
      <p:nvGrpSpPr>
        <p:cNvPr id="103" name="Shape 103"/>
        <p:cNvGrpSpPr/>
        <p:nvPr/>
      </p:nvGrpSpPr>
      <p:grpSpPr>
        <a:xfrm>
          <a:off x="0" y="0"/>
          <a:ext cx="0" cy="0"/>
          <a:chOff x="0" y="0"/>
          <a:chExt cx="0" cy="0"/>
        </a:xfrm>
      </p:grpSpPr>
      <p:sp>
        <p:nvSpPr>
          <p:cNvPr id="104" name="Google Shape;104;g1c65ce5c63d_1_124"/>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05" name="Google Shape;105;g1c65ce5c63d_1_124"/>
          <p:cNvSpPr txBox="1"/>
          <p:nvPr>
            <p:ph idx="1" type="body"/>
          </p:nvPr>
        </p:nvSpPr>
        <p:spPr>
          <a:xfrm>
            <a:off x="685800" y="1295400"/>
            <a:ext cx="3810000" cy="46482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
        <p:nvSpPr>
          <p:cNvPr id="106" name="Google Shape;106;g1c65ce5c63d_1_124"/>
          <p:cNvSpPr txBox="1"/>
          <p:nvPr>
            <p:ph idx="2" type="body"/>
          </p:nvPr>
        </p:nvSpPr>
        <p:spPr>
          <a:xfrm>
            <a:off x="4648200" y="1295400"/>
            <a:ext cx="3810000" cy="46482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Diagram or Organization Chart" type="dgm">
  <p:cSld name="DIAGRAM">
    <p:spTree>
      <p:nvGrpSpPr>
        <p:cNvPr id="107" name="Shape 107"/>
        <p:cNvGrpSpPr/>
        <p:nvPr/>
      </p:nvGrpSpPr>
      <p:grpSpPr>
        <a:xfrm>
          <a:off x="0" y="0"/>
          <a:ext cx="0" cy="0"/>
          <a:chOff x="0" y="0"/>
          <a:chExt cx="0" cy="0"/>
        </a:xfrm>
      </p:grpSpPr>
      <p:sp>
        <p:nvSpPr>
          <p:cNvPr id="108" name="Google Shape;108;g1c65ce5c63d_1_128"/>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09" name="Google Shape;109;g1c65ce5c63d_1_128"/>
          <p:cNvSpPr/>
          <p:nvPr>
            <p:ph idx="2" type="dgm"/>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lvl="1"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lvl="2"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lvl="3" marR="0" rtl="0" algn="l">
              <a:lnSpc>
                <a:spcPct val="100000"/>
              </a:lnSpc>
              <a:spcBef>
                <a:spcPts val="360"/>
              </a:spcBef>
              <a:spcAft>
                <a:spcPts val="0"/>
              </a:spcAft>
              <a:buClr>
                <a:srgbClr val="000058"/>
              </a:buClr>
              <a:buSzPts val="1800"/>
              <a:buFont typeface="Noto Sans"/>
              <a:buChar char="⮚"/>
              <a:defRPr b="1" i="0" sz="1800" u="none" cap="none" strike="noStrike">
                <a:solidFill>
                  <a:srgbClr val="000058"/>
                </a:solidFill>
                <a:latin typeface="Arial"/>
                <a:ea typeface="Arial"/>
                <a:cs typeface="Arial"/>
                <a:sym typeface="Arial"/>
              </a:defRPr>
            </a:lvl4pPr>
            <a:lvl5pPr lvl="4"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lvl="5"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lvl="6"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lvl="7"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lvl="8"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10" name="Shape 110"/>
        <p:cNvGrpSpPr/>
        <p:nvPr/>
      </p:nvGrpSpPr>
      <p:grpSpPr>
        <a:xfrm>
          <a:off x="0" y="0"/>
          <a:ext cx="0" cy="0"/>
          <a:chOff x="0" y="0"/>
          <a:chExt cx="0" cy="0"/>
        </a:xfrm>
      </p:grpSpPr>
      <p:sp>
        <p:nvSpPr>
          <p:cNvPr id="111" name="Google Shape;111;g1c65ce5c63d_1_131"/>
          <p:cNvSpPr txBox="1"/>
          <p:nvPr>
            <p:ph type="title"/>
          </p:nvPr>
        </p:nvSpPr>
        <p:spPr>
          <a:xfrm rot="5400000">
            <a:off x="4823550" y="2080488"/>
            <a:ext cx="5669100" cy="20574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12" name="Google Shape;112;g1c65ce5c63d_1_131"/>
          <p:cNvSpPr txBox="1"/>
          <p:nvPr>
            <p:ph idx="1" type="body"/>
          </p:nvPr>
        </p:nvSpPr>
        <p:spPr>
          <a:xfrm rot="5400000">
            <a:off x="632550" y="99288"/>
            <a:ext cx="5669100" cy="6019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13" name="Shape 113"/>
        <p:cNvGrpSpPr/>
        <p:nvPr/>
      </p:nvGrpSpPr>
      <p:grpSpPr>
        <a:xfrm>
          <a:off x="0" y="0"/>
          <a:ext cx="0" cy="0"/>
          <a:chOff x="0" y="0"/>
          <a:chExt cx="0" cy="0"/>
        </a:xfrm>
      </p:grpSpPr>
      <p:sp>
        <p:nvSpPr>
          <p:cNvPr id="114" name="Google Shape;114;g1c65ce5c63d_1_134"/>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15" name="Google Shape;115;g1c65ce5c63d_1_134"/>
          <p:cNvSpPr txBox="1"/>
          <p:nvPr>
            <p:ph idx="1" type="body"/>
          </p:nvPr>
        </p:nvSpPr>
        <p:spPr>
          <a:xfrm rot="5400000">
            <a:off x="2247900" y="-266700"/>
            <a:ext cx="4648200" cy="77724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rgbClr val="000058"/>
              </a:buClr>
              <a:buSzPts val="1800"/>
              <a:buChar char="•"/>
              <a:defRPr/>
            </a:lvl1pPr>
            <a:lvl2pPr indent="-342900" lvl="1" marL="914400" algn="l">
              <a:lnSpc>
                <a:spcPct val="100000"/>
              </a:lnSpc>
              <a:spcBef>
                <a:spcPts val="360"/>
              </a:spcBef>
              <a:spcAft>
                <a:spcPts val="0"/>
              </a:spcAft>
              <a:buClr>
                <a:srgbClr val="000058"/>
              </a:buClr>
              <a:buSzPts val="1800"/>
              <a:buChar char="−"/>
              <a:defRPr/>
            </a:lvl2pPr>
            <a:lvl3pPr indent="-342900" lvl="2" marL="1371600" algn="l">
              <a:lnSpc>
                <a:spcPct val="100000"/>
              </a:lnSpc>
              <a:spcBef>
                <a:spcPts val="360"/>
              </a:spcBef>
              <a:spcAft>
                <a:spcPts val="0"/>
              </a:spcAft>
              <a:buClr>
                <a:srgbClr val="000058"/>
              </a:buClr>
              <a:buSzPts val="1800"/>
              <a:buChar char="•"/>
              <a:defRPr/>
            </a:lvl3pPr>
            <a:lvl4pPr indent="-342900" lvl="3" marL="1828800" algn="l">
              <a:lnSpc>
                <a:spcPct val="100000"/>
              </a:lnSpc>
              <a:spcBef>
                <a:spcPts val="360"/>
              </a:spcBef>
              <a:spcAft>
                <a:spcPts val="0"/>
              </a:spcAft>
              <a:buClr>
                <a:srgbClr val="000058"/>
              </a:buClr>
              <a:buSzPts val="1800"/>
              <a:buChar char="⮚"/>
              <a:defRPr/>
            </a:lvl4pPr>
            <a:lvl5pPr indent="-342900" lvl="4" marL="2286000" algn="l">
              <a:lnSpc>
                <a:spcPct val="100000"/>
              </a:lnSpc>
              <a:spcBef>
                <a:spcPts val="360"/>
              </a:spcBef>
              <a:spcAft>
                <a:spcPts val="0"/>
              </a:spcAft>
              <a:buClr>
                <a:srgbClr val="000058"/>
              </a:buClr>
              <a:buSzPts val="1800"/>
              <a:buChar char="•"/>
              <a:defRPr/>
            </a:lvl5pPr>
            <a:lvl6pPr indent="-342900" lvl="5" marL="2743200" algn="l">
              <a:lnSpc>
                <a:spcPct val="100000"/>
              </a:lnSpc>
              <a:spcBef>
                <a:spcPts val="360"/>
              </a:spcBef>
              <a:spcAft>
                <a:spcPts val="0"/>
              </a:spcAft>
              <a:buClr>
                <a:srgbClr val="000058"/>
              </a:buClr>
              <a:buSzPts val="1800"/>
              <a:buChar char="•"/>
              <a:defRPr/>
            </a:lvl6pPr>
            <a:lvl7pPr indent="-342900" lvl="6" marL="3200400" algn="l">
              <a:lnSpc>
                <a:spcPct val="100000"/>
              </a:lnSpc>
              <a:spcBef>
                <a:spcPts val="360"/>
              </a:spcBef>
              <a:spcAft>
                <a:spcPts val="0"/>
              </a:spcAft>
              <a:buClr>
                <a:srgbClr val="000058"/>
              </a:buClr>
              <a:buSzPts val="1800"/>
              <a:buChar char="•"/>
              <a:defRPr/>
            </a:lvl7pPr>
            <a:lvl8pPr indent="-342900" lvl="7" marL="3657600" algn="l">
              <a:lnSpc>
                <a:spcPct val="100000"/>
              </a:lnSpc>
              <a:spcBef>
                <a:spcPts val="360"/>
              </a:spcBef>
              <a:spcAft>
                <a:spcPts val="0"/>
              </a:spcAft>
              <a:buClr>
                <a:srgbClr val="000058"/>
              </a:buClr>
              <a:buSzPts val="1800"/>
              <a:buChar char="•"/>
              <a:defRPr/>
            </a:lvl8pPr>
            <a:lvl9pPr indent="-342900" lvl="8" marL="4114800" algn="l">
              <a:lnSpc>
                <a:spcPct val="100000"/>
              </a:lnSpc>
              <a:spcBef>
                <a:spcPts val="360"/>
              </a:spcBef>
              <a:spcAft>
                <a:spcPts val="0"/>
              </a:spcAft>
              <a:buClr>
                <a:srgbClr val="000058"/>
              </a:buClr>
              <a:buSzPts val="1800"/>
              <a:buChar char="•"/>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16" name="Shape 116"/>
        <p:cNvGrpSpPr/>
        <p:nvPr/>
      </p:nvGrpSpPr>
      <p:grpSpPr>
        <a:xfrm>
          <a:off x="0" y="0"/>
          <a:ext cx="0" cy="0"/>
          <a:chOff x="0" y="0"/>
          <a:chExt cx="0" cy="0"/>
        </a:xfrm>
      </p:grpSpPr>
      <p:sp>
        <p:nvSpPr>
          <p:cNvPr id="117" name="Google Shape;117;g1c65ce5c63d_1_137"/>
          <p:cNvSpPr txBox="1"/>
          <p:nvPr>
            <p:ph type="title"/>
          </p:nvPr>
        </p:nvSpPr>
        <p:spPr>
          <a:xfrm>
            <a:off x="1792288" y="4800601"/>
            <a:ext cx="5486400" cy="5667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2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18" name="Google Shape;118;g1c65ce5c63d_1_137"/>
          <p:cNvSpPr/>
          <p:nvPr>
            <p:ph idx="2" type="pic"/>
          </p:nvPr>
        </p:nvSpPr>
        <p:spPr>
          <a:xfrm>
            <a:off x="1792288" y="612775"/>
            <a:ext cx="5486400" cy="4114800"/>
          </a:xfrm>
          <a:prstGeom prst="rect">
            <a:avLst/>
          </a:prstGeom>
          <a:noFill/>
          <a:ln>
            <a:noFill/>
          </a:ln>
        </p:spPr>
      </p:sp>
      <p:sp>
        <p:nvSpPr>
          <p:cNvPr id="119" name="Google Shape;119;g1c65ce5c63d_1_137"/>
          <p:cNvSpPr txBox="1"/>
          <p:nvPr>
            <p:ph idx="1" type="body"/>
          </p:nvPr>
        </p:nvSpPr>
        <p:spPr>
          <a:xfrm>
            <a:off x="1792288" y="5367339"/>
            <a:ext cx="5486400" cy="804900"/>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rgbClr val="000058"/>
              </a:buClr>
              <a:buSzPts val="1400"/>
              <a:buNone/>
              <a:defRPr sz="1400"/>
            </a:lvl1pPr>
            <a:lvl2pPr indent="-228600" lvl="1" marL="914400" algn="l">
              <a:lnSpc>
                <a:spcPct val="100000"/>
              </a:lnSpc>
              <a:spcBef>
                <a:spcPts val="240"/>
              </a:spcBef>
              <a:spcAft>
                <a:spcPts val="0"/>
              </a:spcAft>
              <a:buClr>
                <a:srgbClr val="000058"/>
              </a:buClr>
              <a:buSzPts val="1200"/>
              <a:buNone/>
              <a:defRPr sz="1200"/>
            </a:lvl2pPr>
            <a:lvl3pPr indent="-228600" lvl="2" marL="1371600" algn="l">
              <a:lnSpc>
                <a:spcPct val="100000"/>
              </a:lnSpc>
              <a:spcBef>
                <a:spcPts val="200"/>
              </a:spcBef>
              <a:spcAft>
                <a:spcPts val="0"/>
              </a:spcAft>
              <a:buClr>
                <a:srgbClr val="000058"/>
              </a:buClr>
              <a:buSzPts val="1000"/>
              <a:buNone/>
              <a:defRPr sz="1000"/>
            </a:lvl3pPr>
            <a:lvl4pPr indent="-228600" lvl="3" marL="1828800" algn="l">
              <a:lnSpc>
                <a:spcPct val="100000"/>
              </a:lnSpc>
              <a:spcBef>
                <a:spcPts val="180"/>
              </a:spcBef>
              <a:spcAft>
                <a:spcPts val="0"/>
              </a:spcAft>
              <a:buClr>
                <a:srgbClr val="000058"/>
              </a:buClr>
              <a:buSzPts val="900"/>
              <a:buNone/>
              <a:defRPr sz="900"/>
            </a:lvl4pPr>
            <a:lvl5pPr indent="-228600" lvl="4" marL="2286000" algn="l">
              <a:lnSpc>
                <a:spcPct val="100000"/>
              </a:lnSpc>
              <a:spcBef>
                <a:spcPts val="180"/>
              </a:spcBef>
              <a:spcAft>
                <a:spcPts val="0"/>
              </a:spcAft>
              <a:buClr>
                <a:srgbClr val="000058"/>
              </a:buClr>
              <a:buSzPts val="900"/>
              <a:buFont typeface="Arial"/>
              <a:buNone/>
              <a:defRPr sz="900"/>
            </a:lvl5pPr>
            <a:lvl6pPr indent="-228600" lvl="5" marL="2743200" algn="l">
              <a:lnSpc>
                <a:spcPct val="100000"/>
              </a:lnSpc>
              <a:spcBef>
                <a:spcPts val="180"/>
              </a:spcBef>
              <a:spcAft>
                <a:spcPts val="0"/>
              </a:spcAft>
              <a:buClr>
                <a:srgbClr val="000058"/>
              </a:buClr>
              <a:buSzPts val="900"/>
              <a:buFont typeface="Arial"/>
              <a:buNone/>
              <a:defRPr sz="900"/>
            </a:lvl6pPr>
            <a:lvl7pPr indent="-228600" lvl="6" marL="3200400" algn="l">
              <a:lnSpc>
                <a:spcPct val="100000"/>
              </a:lnSpc>
              <a:spcBef>
                <a:spcPts val="180"/>
              </a:spcBef>
              <a:spcAft>
                <a:spcPts val="0"/>
              </a:spcAft>
              <a:buClr>
                <a:srgbClr val="000058"/>
              </a:buClr>
              <a:buSzPts val="900"/>
              <a:buFont typeface="Arial"/>
              <a:buNone/>
              <a:defRPr sz="900"/>
            </a:lvl7pPr>
            <a:lvl8pPr indent="-228600" lvl="7" marL="3657600" algn="l">
              <a:lnSpc>
                <a:spcPct val="100000"/>
              </a:lnSpc>
              <a:spcBef>
                <a:spcPts val="180"/>
              </a:spcBef>
              <a:spcAft>
                <a:spcPts val="0"/>
              </a:spcAft>
              <a:buClr>
                <a:srgbClr val="000058"/>
              </a:buClr>
              <a:buSzPts val="900"/>
              <a:buFont typeface="Arial"/>
              <a:buNone/>
              <a:defRPr sz="900"/>
            </a:lvl8pPr>
            <a:lvl9pPr indent="-228600" lvl="8" marL="4114800" algn="l">
              <a:lnSpc>
                <a:spcPct val="100000"/>
              </a:lnSpc>
              <a:spcBef>
                <a:spcPts val="180"/>
              </a:spcBef>
              <a:spcAft>
                <a:spcPts val="0"/>
              </a:spcAft>
              <a:buClr>
                <a:srgbClr val="000058"/>
              </a:buClr>
              <a:buSzPts val="900"/>
              <a:buFont typeface="Arial"/>
              <a:buNone/>
              <a:defRPr sz="900"/>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20" name="Shape 120"/>
        <p:cNvGrpSpPr/>
        <p:nvPr/>
      </p:nvGrpSpPr>
      <p:grpSpPr>
        <a:xfrm>
          <a:off x="0" y="0"/>
          <a:ext cx="0" cy="0"/>
          <a:chOff x="0" y="0"/>
          <a:chExt cx="0" cy="0"/>
        </a:xfrm>
      </p:grpSpPr>
      <p:sp>
        <p:nvSpPr>
          <p:cNvPr id="121" name="Google Shape;121;g1c65ce5c63d_1_141"/>
          <p:cNvSpPr txBox="1"/>
          <p:nvPr>
            <p:ph type="title"/>
          </p:nvPr>
        </p:nvSpPr>
        <p:spPr>
          <a:xfrm>
            <a:off x="457201" y="273050"/>
            <a:ext cx="3008400" cy="1162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2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22" name="Google Shape;122;g1c65ce5c63d_1_141"/>
          <p:cNvSpPr txBox="1"/>
          <p:nvPr>
            <p:ph idx="1" type="body"/>
          </p:nvPr>
        </p:nvSpPr>
        <p:spPr>
          <a:xfrm>
            <a:off x="3575050" y="273051"/>
            <a:ext cx="5111700" cy="5853000"/>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Clr>
                <a:srgbClr val="000058"/>
              </a:buClr>
              <a:buSzPts val="3200"/>
              <a:buChar char="•"/>
              <a:defRPr sz="3200"/>
            </a:lvl1pPr>
            <a:lvl2pPr indent="-406400" lvl="1" marL="914400" algn="l">
              <a:lnSpc>
                <a:spcPct val="100000"/>
              </a:lnSpc>
              <a:spcBef>
                <a:spcPts val="560"/>
              </a:spcBef>
              <a:spcAft>
                <a:spcPts val="0"/>
              </a:spcAft>
              <a:buClr>
                <a:srgbClr val="000058"/>
              </a:buClr>
              <a:buSzPts val="2800"/>
              <a:buChar char="−"/>
              <a:defRPr sz="2800"/>
            </a:lvl2pPr>
            <a:lvl3pPr indent="-381000" lvl="2" marL="1371600" algn="l">
              <a:lnSpc>
                <a:spcPct val="100000"/>
              </a:lnSpc>
              <a:spcBef>
                <a:spcPts val="480"/>
              </a:spcBef>
              <a:spcAft>
                <a:spcPts val="0"/>
              </a:spcAft>
              <a:buClr>
                <a:srgbClr val="000058"/>
              </a:buClr>
              <a:buSzPts val="2400"/>
              <a:buChar char="•"/>
              <a:defRPr sz="2400"/>
            </a:lvl3pPr>
            <a:lvl4pPr indent="-355600" lvl="3" marL="1828800" algn="l">
              <a:lnSpc>
                <a:spcPct val="100000"/>
              </a:lnSpc>
              <a:spcBef>
                <a:spcPts val="400"/>
              </a:spcBef>
              <a:spcAft>
                <a:spcPts val="0"/>
              </a:spcAft>
              <a:buClr>
                <a:srgbClr val="000058"/>
              </a:buClr>
              <a:buSzPts val="2000"/>
              <a:buChar char="⮚"/>
              <a:defRPr sz="2000"/>
            </a:lvl4pPr>
            <a:lvl5pPr indent="-355600" lvl="4" marL="2286000" algn="l">
              <a:lnSpc>
                <a:spcPct val="100000"/>
              </a:lnSpc>
              <a:spcBef>
                <a:spcPts val="400"/>
              </a:spcBef>
              <a:spcAft>
                <a:spcPts val="0"/>
              </a:spcAft>
              <a:buClr>
                <a:srgbClr val="000058"/>
              </a:buClr>
              <a:buSzPts val="2000"/>
              <a:buFont typeface="Arial"/>
              <a:buChar char="•"/>
              <a:defRPr sz="2000"/>
            </a:lvl5pPr>
            <a:lvl6pPr indent="-355600" lvl="5" marL="2743200" algn="l">
              <a:lnSpc>
                <a:spcPct val="100000"/>
              </a:lnSpc>
              <a:spcBef>
                <a:spcPts val="400"/>
              </a:spcBef>
              <a:spcAft>
                <a:spcPts val="0"/>
              </a:spcAft>
              <a:buClr>
                <a:srgbClr val="000058"/>
              </a:buClr>
              <a:buSzPts val="2000"/>
              <a:buFont typeface="Arial"/>
              <a:buChar char="•"/>
              <a:defRPr sz="2000"/>
            </a:lvl6pPr>
            <a:lvl7pPr indent="-355600" lvl="6" marL="3200400" algn="l">
              <a:lnSpc>
                <a:spcPct val="100000"/>
              </a:lnSpc>
              <a:spcBef>
                <a:spcPts val="400"/>
              </a:spcBef>
              <a:spcAft>
                <a:spcPts val="0"/>
              </a:spcAft>
              <a:buClr>
                <a:srgbClr val="000058"/>
              </a:buClr>
              <a:buSzPts val="2000"/>
              <a:buFont typeface="Arial"/>
              <a:buChar char="•"/>
              <a:defRPr sz="2000"/>
            </a:lvl7pPr>
            <a:lvl8pPr indent="-355600" lvl="7" marL="3657600" algn="l">
              <a:lnSpc>
                <a:spcPct val="100000"/>
              </a:lnSpc>
              <a:spcBef>
                <a:spcPts val="400"/>
              </a:spcBef>
              <a:spcAft>
                <a:spcPts val="0"/>
              </a:spcAft>
              <a:buClr>
                <a:srgbClr val="000058"/>
              </a:buClr>
              <a:buSzPts val="2000"/>
              <a:buFont typeface="Arial"/>
              <a:buChar char="•"/>
              <a:defRPr sz="2000"/>
            </a:lvl8pPr>
            <a:lvl9pPr indent="-355600" lvl="8" marL="4114800" algn="l">
              <a:lnSpc>
                <a:spcPct val="100000"/>
              </a:lnSpc>
              <a:spcBef>
                <a:spcPts val="400"/>
              </a:spcBef>
              <a:spcAft>
                <a:spcPts val="0"/>
              </a:spcAft>
              <a:buClr>
                <a:srgbClr val="000058"/>
              </a:buClr>
              <a:buSzPts val="2000"/>
              <a:buFont typeface="Arial"/>
              <a:buChar char="•"/>
              <a:defRPr sz="2000"/>
            </a:lvl9pPr>
          </a:lstStyle>
          <a:p/>
        </p:txBody>
      </p:sp>
      <p:sp>
        <p:nvSpPr>
          <p:cNvPr id="123" name="Google Shape;123;g1c65ce5c63d_1_141"/>
          <p:cNvSpPr txBox="1"/>
          <p:nvPr>
            <p:ph idx="2" type="body"/>
          </p:nvPr>
        </p:nvSpPr>
        <p:spPr>
          <a:xfrm>
            <a:off x="457201" y="1435101"/>
            <a:ext cx="3008400" cy="4691100"/>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rgbClr val="000058"/>
              </a:buClr>
              <a:buSzPts val="1400"/>
              <a:buNone/>
              <a:defRPr sz="1400"/>
            </a:lvl1pPr>
            <a:lvl2pPr indent="-228600" lvl="1" marL="914400" algn="l">
              <a:lnSpc>
                <a:spcPct val="100000"/>
              </a:lnSpc>
              <a:spcBef>
                <a:spcPts val="240"/>
              </a:spcBef>
              <a:spcAft>
                <a:spcPts val="0"/>
              </a:spcAft>
              <a:buClr>
                <a:srgbClr val="000058"/>
              </a:buClr>
              <a:buSzPts val="1200"/>
              <a:buNone/>
              <a:defRPr sz="1200"/>
            </a:lvl2pPr>
            <a:lvl3pPr indent="-228600" lvl="2" marL="1371600" algn="l">
              <a:lnSpc>
                <a:spcPct val="100000"/>
              </a:lnSpc>
              <a:spcBef>
                <a:spcPts val="200"/>
              </a:spcBef>
              <a:spcAft>
                <a:spcPts val="0"/>
              </a:spcAft>
              <a:buClr>
                <a:srgbClr val="000058"/>
              </a:buClr>
              <a:buSzPts val="1000"/>
              <a:buNone/>
              <a:defRPr sz="1000"/>
            </a:lvl3pPr>
            <a:lvl4pPr indent="-228600" lvl="3" marL="1828800" algn="l">
              <a:lnSpc>
                <a:spcPct val="100000"/>
              </a:lnSpc>
              <a:spcBef>
                <a:spcPts val="180"/>
              </a:spcBef>
              <a:spcAft>
                <a:spcPts val="0"/>
              </a:spcAft>
              <a:buClr>
                <a:srgbClr val="000058"/>
              </a:buClr>
              <a:buSzPts val="900"/>
              <a:buNone/>
              <a:defRPr sz="900"/>
            </a:lvl4pPr>
            <a:lvl5pPr indent="-228600" lvl="4" marL="2286000" algn="l">
              <a:lnSpc>
                <a:spcPct val="100000"/>
              </a:lnSpc>
              <a:spcBef>
                <a:spcPts val="180"/>
              </a:spcBef>
              <a:spcAft>
                <a:spcPts val="0"/>
              </a:spcAft>
              <a:buClr>
                <a:srgbClr val="000058"/>
              </a:buClr>
              <a:buSzPts val="900"/>
              <a:buFont typeface="Arial"/>
              <a:buNone/>
              <a:defRPr sz="900"/>
            </a:lvl5pPr>
            <a:lvl6pPr indent="-228600" lvl="5" marL="2743200" algn="l">
              <a:lnSpc>
                <a:spcPct val="100000"/>
              </a:lnSpc>
              <a:spcBef>
                <a:spcPts val="180"/>
              </a:spcBef>
              <a:spcAft>
                <a:spcPts val="0"/>
              </a:spcAft>
              <a:buClr>
                <a:srgbClr val="000058"/>
              </a:buClr>
              <a:buSzPts val="900"/>
              <a:buFont typeface="Arial"/>
              <a:buNone/>
              <a:defRPr sz="900"/>
            </a:lvl6pPr>
            <a:lvl7pPr indent="-228600" lvl="6" marL="3200400" algn="l">
              <a:lnSpc>
                <a:spcPct val="100000"/>
              </a:lnSpc>
              <a:spcBef>
                <a:spcPts val="180"/>
              </a:spcBef>
              <a:spcAft>
                <a:spcPts val="0"/>
              </a:spcAft>
              <a:buClr>
                <a:srgbClr val="000058"/>
              </a:buClr>
              <a:buSzPts val="900"/>
              <a:buFont typeface="Arial"/>
              <a:buNone/>
              <a:defRPr sz="900"/>
            </a:lvl7pPr>
            <a:lvl8pPr indent="-228600" lvl="7" marL="3657600" algn="l">
              <a:lnSpc>
                <a:spcPct val="100000"/>
              </a:lnSpc>
              <a:spcBef>
                <a:spcPts val="180"/>
              </a:spcBef>
              <a:spcAft>
                <a:spcPts val="0"/>
              </a:spcAft>
              <a:buClr>
                <a:srgbClr val="000058"/>
              </a:buClr>
              <a:buSzPts val="900"/>
              <a:buFont typeface="Arial"/>
              <a:buNone/>
              <a:defRPr sz="900"/>
            </a:lvl8pPr>
            <a:lvl9pPr indent="-228600" lvl="8" marL="4114800" algn="l">
              <a:lnSpc>
                <a:spcPct val="100000"/>
              </a:lnSpc>
              <a:spcBef>
                <a:spcPts val="180"/>
              </a:spcBef>
              <a:spcAft>
                <a:spcPts val="0"/>
              </a:spcAft>
              <a:buClr>
                <a:srgbClr val="000058"/>
              </a:buClr>
              <a:buSzPts val="900"/>
              <a:buFont typeface="Arial"/>
              <a:buNone/>
              <a:defRPr sz="900"/>
            </a:lvl9pPr>
          </a:lstStyl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24" name="Shape 124"/>
        <p:cNvGrpSpPr/>
        <p:nvPr/>
      </p:nvGrpSpPr>
      <p:grpSpPr>
        <a:xfrm>
          <a:off x="0" y="0"/>
          <a:ext cx="0" cy="0"/>
          <a:chOff x="0" y="0"/>
          <a:chExt cx="0" cy="0"/>
        </a:xfrm>
      </p:grpSpPr>
      <p:sp>
        <p:nvSpPr>
          <p:cNvPr id="125" name="Google Shape;125;g1c65ce5c63d_1_145"/>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26" name="Shape 126"/>
        <p:cNvGrpSpPr/>
        <p:nvPr/>
      </p:nvGrpSpPr>
      <p:grpSpPr>
        <a:xfrm>
          <a:off x="0" y="0"/>
          <a:ext cx="0" cy="0"/>
          <a:chOff x="0" y="0"/>
          <a:chExt cx="0" cy="0"/>
        </a:xfrm>
      </p:grpSpPr>
      <p:sp>
        <p:nvSpPr>
          <p:cNvPr id="127" name="Google Shape;127;g1c65ce5c63d_1_147"/>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28" name="Google Shape;128;g1c65ce5c63d_1_147"/>
          <p:cNvSpPr txBox="1"/>
          <p:nvPr>
            <p:ph idx="1" type="body"/>
          </p:nvPr>
        </p:nvSpPr>
        <p:spPr>
          <a:xfrm>
            <a:off x="457201" y="1535113"/>
            <a:ext cx="4040100" cy="639900"/>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rgbClr val="000058"/>
              </a:buClr>
              <a:buSzPts val="2400"/>
              <a:buNone/>
              <a:defRPr b="1" sz="2400"/>
            </a:lvl1pPr>
            <a:lvl2pPr indent="-228600" lvl="1" marL="914400" algn="l">
              <a:lnSpc>
                <a:spcPct val="100000"/>
              </a:lnSpc>
              <a:spcBef>
                <a:spcPts val="400"/>
              </a:spcBef>
              <a:spcAft>
                <a:spcPts val="0"/>
              </a:spcAft>
              <a:buClr>
                <a:srgbClr val="000058"/>
              </a:buClr>
              <a:buSzPts val="2000"/>
              <a:buNone/>
              <a:defRPr b="1" sz="2000"/>
            </a:lvl2pPr>
            <a:lvl3pPr indent="-228600" lvl="2" marL="1371600" algn="l">
              <a:lnSpc>
                <a:spcPct val="100000"/>
              </a:lnSpc>
              <a:spcBef>
                <a:spcPts val="360"/>
              </a:spcBef>
              <a:spcAft>
                <a:spcPts val="0"/>
              </a:spcAft>
              <a:buClr>
                <a:srgbClr val="000058"/>
              </a:buClr>
              <a:buSzPts val="1800"/>
              <a:buNone/>
              <a:defRPr b="1" sz="1800"/>
            </a:lvl3pPr>
            <a:lvl4pPr indent="-228600" lvl="3" marL="1828800" algn="l">
              <a:lnSpc>
                <a:spcPct val="100000"/>
              </a:lnSpc>
              <a:spcBef>
                <a:spcPts val="320"/>
              </a:spcBef>
              <a:spcAft>
                <a:spcPts val="0"/>
              </a:spcAft>
              <a:buClr>
                <a:srgbClr val="000058"/>
              </a:buClr>
              <a:buSzPts val="1600"/>
              <a:buNone/>
              <a:defRPr b="1" sz="1600"/>
            </a:lvl4pPr>
            <a:lvl5pPr indent="-228600" lvl="4" marL="2286000" algn="l">
              <a:lnSpc>
                <a:spcPct val="100000"/>
              </a:lnSpc>
              <a:spcBef>
                <a:spcPts val="320"/>
              </a:spcBef>
              <a:spcAft>
                <a:spcPts val="0"/>
              </a:spcAft>
              <a:buClr>
                <a:srgbClr val="000058"/>
              </a:buClr>
              <a:buSzPts val="1600"/>
              <a:buFont typeface="Arial"/>
              <a:buNone/>
              <a:defRPr b="1" sz="1600"/>
            </a:lvl5pPr>
            <a:lvl6pPr indent="-228600" lvl="5" marL="2743200" algn="l">
              <a:lnSpc>
                <a:spcPct val="100000"/>
              </a:lnSpc>
              <a:spcBef>
                <a:spcPts val="320"/>
              </a:spcBef>
              <a:spcAft>
                <a:spcPts val="0"/>
              </a:spcAft>
              <a:buClr>
                <a:srgbClr val="000058"/>
              </a:buClr>
              <a:buSzPts val="1600"/>
              <a:buFont typeface="Arial"/>
              <a:buNone/>
              <a:defRPr b="1" sz="1600"/>
            </a:lvl6pPr>
            <a:lvl7pPr indent="-228600" lvl="6" marL="3200400" algn="l">
              <a:lnSpc>
                <a:spcPct val="100000"/>
              </a:lnSpc>
              <a:spcBef>
                <a:spcPts val="320"/>
              </a:spcBef>
              <a:spcAft>
                <a:spcPts val="0"/>
              </a:spcAft>
              <a:buClr>
                <a:srgbClr val="000058"/>
              </a:buClr>
              <a:buSzPts val="1600"/>
              <a:buFont typeface="Arial"/>
              <a:buNone/>
              <a:defRPr b="1" sz="1600"/>
            </a:lvl7pPr>
            <a:lvl8pPr indent="-228600" lvl="7" marL="3657600" algn="l">
              <a:lnSpc>
                <a:spcPct val="100000"/>
              </a:lnSpc>
              <a:spcBef>
                <a:spcPts val="320"/>
              </a:spcBef>
              <a:spcAft>
                <a:spcPts val="0"/>
              </a:spcAft>
              <a:buClr>
                <a:srgbClr val="000058"/>
              </a:buClr>
              <a:buSzPts val="1600"/>
              <a:buFont typeface="Arial"/>
              <a:buNone/>
              <a:defRPr b="1" sz="1600"/>
            </a:lvl8pPr>
            <a:lvl9pPr indent="-228600" lvl="8" marL="4114800" algn="l">
              <a:lnSpc>
                <a:spcPct val="100000"/>
              </a:lnSpc>
              <a:spcBef>
                <a:spcPts val="320"/>
              </a:spcBef>
              <a:spcAft>
                <a:spcPts val="0"/>
              </a:spcAft>
              <a:buClr>
                <a:srgbClr val="000058"/>
              </a:buClr>
              <a:buSzPts val="1600"/>
              <a:buFont typeface="Arial"/>
              <a:buNone/>
              <a:defRPr b="1" sz="1600"/>
            </a:lvl9pPr>
          </a:lstStyle>
          <a:p/>
        </p:txBody>
      </p:sp>
      <p:sp>
        <p:nvSpPr>
          <p:cNvPr id="129" name="Google Shape;129;g1c65ce5c63d_1_147"/>
          <p:cNvSpPr txBox="1"/>
          <p:nvPr>
            <p:ph idx="2" type="body"/>
          </p:nvPr>
        </p:nvSpPr>
        <p:spPr>
          <a:xfrm>
            <a:off x="457201" y="2174875"/>
            <a:ext cx="4040100" cy="3951300"/>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rgbClr val="000058"/>
              </a:buClr>
              <a:buSzPts val="2400"/>
              <a:buChar char="•"/>
              <a:defRPr sz="2400"/>
            </a:lvl1pPr>
            <a:lvl2pPr indent="-355600" lvl="1" marL="914400" algn="l">
              <a:lnSpc>
                <a:spcPct val="100000"/>
              </a:lnSpc>
              <a:spcBef>
                <a:spcPts val="400"/>
              </a:spcBef>
              <a:spcAft>
                <a:spcPts val="0"/>
              </a:spcAft>
              <a:buClr>
                <a:srgbClr val="000058"/>
              </a:buClr>
              <a:buSzPts val="2000"/>
              <a:buChar char="−"/>
              <a:defRPr sz="2000"/>
            </a:lvl2pPr>
            <a:lvl3pPr indent="-342900" lvl="2" marL="1371600" algn="l">
              <a:lnSpc>
                <a:spcPct val="100000"/>
              </a:lnSpc>
              <a:spcBef>
                <a:spcPts val="360"/>
              </a:spcBef>
              <a:spcAft>
                <a:spcPts val="0"/>
              </a:spcAft>
              <a:buClr>
                <a:srgbClr val="000058"/>
              </a:buClr>
              <a:buSzPts val="1800"/>
              <a:buChar char="•"/>
              <a:defRPr sz="1800"/>
            </a:lvl3pPr>
            <a:lvl4pPr indent="-330200" lvl="3" marL="1828800" algn="l">
              <a:lnSpc>
                <a:spcPct val="100000"/>
              </a:lnSpc>
              <a:spcBef>
                <a:spcPts val="320"/>
              </a:spcBef>
              <a:spcAft>
                <a:spcPts val="0"/>
              </a:spcAft>
              <a:buClr>
                <a:srgbClr val="000058"/>
              </a:buClr>
              <a:buSzPts val="1600"/>
              <a:buChar char="⮚"/>
              <a:defRPr sz="1600"/>
            </a:lvl4pPr>
            <a:lvl5pPr indent="-330200" lvl="4" marL="2286000" algn="l">
              <a:lnSpc>
                <a:spcPct val="100000"/>
              </a:lnSpc>
              <a:spcBef>
                <a:spcPts val="320"/>
              </a:spcBef>
              <a:spcAft>
                <a:spcPts val="0"/>
              </a:spcAft>
              <a:buClr>
                <a:srgbClr val="000058"/>
              </a:buClr>
              <a:buSzPts val="1600"/>
              <a:buFont typeface="Arial"/>
              <a:buChar char="•"/>
              <a:defRPr sz="1600"/>
            </a:lvl5pPr>
            <a:lvl6pPr indent="-330200" lvl="5" marL="2743200" algn="l">
              <a:lnSpc>
                <a:spcPct val="100000"/>
              </a:lnSpc>
              <a:spcBef>
                <a:spcPts val="320"/>
              </a:spcBef>
              <a:spcAft>
                <a:spcPts val="0"/>
              </a:spcAft>
              <a:buClr>
                <a:srgbClr val="000058"/>
              </a:buClr>
              <a:buSzPts val="1600"/>
              <a:buFont typeface="Arial"/>
              <a:buChar char="•"/>
              <a:defRPr sz="1600"/>
            </a:lvl6pPr>
            <a:lvl7pPr indent="-330200" lvl="6" marL="3200400" algn="l">
              <a:lnSpc>
                <a:spcPct val="100000"/>
              </a:lnSpc>
              <a:spcBef>
                <a:spcPts val="320"/>
              </a:spcBef>
              <a:spcAft>
                <a:spcPts val="0"/>
              </a:spcAft>
              <a:buClr>
                <a:srgbClr val="000058"/>
              </a:buClr>
              <a:buSzPts val="1600"/>
              <a:buFont typeface="Arial"/>
              <a:buChar char="•"/>
              <a:defRPr sz="1600"/>
            </a:lvl7pPr>
            <a:lvl8pPr indent="-330200" lvl="7" marL="3657600" algn="l">
              <a:lnSpc>
                <a:spcPct val="100000"/>
              </a:lnSpc>
              <a:spcBef>
                <a:spcPts val="320"/>
              </a:spcBef>
              <a:spcAft>
                <a:spcPts val="0"/>
              </a:spcAft>
              <a:buClr>
                <a:srgbClr val="000058"/>
              </a:buClr>
              <a:buSzPts val="1600"/>
              <a:buFont typeface="Arial"/>
              <a:buChar char="•"/>
              <a:defRPr sz="1600"/>
            </a:lvl8pPr>
            <a:lvl9pPr indent="-330200" lvl="8" marL="4114800" algn="l">
              <a:lnSpc>
                <a:spcPct val="100000"/>
              </a:lnSpc>
              <a:spcBef>
                <a:spcPts val="320"/>
              </a:spcBef>
              <a:spcAft>
                <a:spcPts val="0"/>
              </a:spcAft>
              <a:buClr>
                <a:srgbClr val="000058"/>
              </a:buClr>
              <a:buSzPts val="1600"/>
              <a:buFont typeface="Arial"/>
              <a:buChar char="•"/>
              <a:defRPr sz="1600"/>
            </a:lvl9pPr>
          </a:lstStyle>
          <a:p/>
        </p:txBody>
      </p:sp>
      <p:sp>
        <p:nvSpPr>
          <p:cNvPr id="130" name="Google Shape;130;g1c65ce5c63d_1_147"/>
          <p:cNvSpPr txBox="1"/>
          <p:nvPr>
            <p:ph idx="3" type="body"/>
          </p:nvPr>
        </p:nvSpPr>
        <p:spPr>
          <a:xfrm>
            <a:off x="4645026" y="1535113"/>
            <a:ext cx="4041900" cy="639900"/>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rgbClr val="000058"/>
              </a:buClr>
              <a:buSzPts val="2400"/>
              <a:buNone/>
              <a:defRPr b="1" sz="2400"/>
            </a:lvl1pPr>
            <a:lvl2pPr indent="-228600" lvl="1" marL="914400" algn="l">
              <a:lnSpc>
                <a:spcPct val="100000"/>
              </a:lnSpc>
              <a:spcBef>
                <a:spcPts val="400"/>
              </a:spcBef>
              <a:spcAft>
                <a:spcPts val="0"/>
              </a:spcAft>
              <a:buClr>
                <a:srgbClr val="000058"/>
              </a:buClr>
              <a:buSzPts val="2000"/>
              <a:buNone/>
              <a:defRPr b="1" sz="2000"/>
            </a:lvl2pPr>
            <a:lvl3pPr indent="-228600" lvl="2" marL="1371600" algn="l">
              <a:lnSpc>
                <a:spcPct val="100000"/>
              </a:lnSpc>
              <a:spcBef>
                <a:spcPts val="360"/>
              </a:spcBef>
              <a:spcAft>
                <a:spcPts val="0"/>
              </a:spcAft>
              <a:buClr>
                <a:srgbClr val="000058"/>
              </a:buClr>
              <a:buSzPts val="1800"/>
              <a:buNone/>
              <a:defRPr b="1" sz="1800"/>
            </a:lvl3pPr>
            <a:lvl4pPr indent="-228600" lvl="3" marL="1828800" algn="l">
              <a:lnSpc>
                <a:spcPct val="100000"/>
              </a:lnSpc>
              <a:spcBef>
                <a:spcPts val="320"/>
              </a:spcBef>
              <a:spcAft>
                <a:spcPts val="0"/>
              </a:spcAft>
              <a:buClr>
                <a:srgbClr val="000058"/>
              </a:buClr>
              <a:buSzPts val="1600"/>
              <a:buNone/>
              <a:defRPr b="1" sz="1600"/>
            </a:lvl4pPr>
            <a:lvl5pPr indent="-228600" lvl="4" marL="2286000" algn="l">
              <a:lnSpc>
                <a:spcPct val="100000"/>
              </a:lnSpc>
              <a:spcBef>
                <a:spcPts val="320"/>
              </a:spcBef>
              <a:spcAft>
                <a:spcPts val="0"/>
              </a:spcAft>
              <a:buClr>
                <a:srgbClr val="000058"/>
              </a:buClr>
              <a:buSzPts val="1600"/>
              <a:buFont typeface="Arial"/>
              <a:buNone/>
              <a:defRPr b="1" sz="1600"/>
            </a:lvl5pPr>
            <a:lvl6pPr indent="-228600" lvl="5" marL="2743200" algn="l">
              <a:lnSpc>
                <a:spcPct val="100000"/>
              </a:lnSpc>
              <a:spcBef>
                <a:spcPts val="320"/>
              </a:spcBef>
              <a:spcAft>
                <a:spcPts val="0"/>
              </a:spcAft>
              <a:buClr>
                <a:srgbClr val="000058"/>
              </a:buClr>
              <a:buSzPts val="1600"/>
              <a:buFont typeface="Arial"/>
              <a:buNone/>
              <a:defRPr b="1" sz="1600"/>
            </a:lvl6pPr>
            <a:lvl7pPr indent="-228600" lvl="6" marL="3200400" algn="l">
              <a:lnSpc>
                <a:spcPct val="100000"/>
              </a:lnSpc>
              <a:spcBef>
                <a:spcPts val="320"/>
              </a:spcBef>
              <a:spcAft>
                <a:spcPts val="0"/>
              </a:spcAft>
              <a:buClr>
                <a:srgbClr val="000058"/>
              </a:buClr>
              <a:buSzPts val="1600"/>
              <a:buFont typeface="Arial"/>
              <a:buNone/>
              <a:defRPr b="1" sz="1600"/>
            </a:lvl7pPr>
            <a:lvl8pPr indent="-228600" lvl="7" marL="3657600" algn="l">
              <a:lnSpc>
                <a:spcPct val="100000"/>
              </a:lnSpc>
              <a:spcBef>
                <a:spcPts val="320"/>
              </a:spcBef>
              <a:spcAft>
                <a:spcPts val="0"/>
              </a:spcAft>
              <a:buClr>
                <a:srgbClr val="000058"/>
              </a:buClr>
              <a:buSzPts val="1600"/>
              <a:buFont typeface="Arial"/>
              <a:buNone/>
              <a:defRPr b="1" sz="1600"/>
            </a:lvl8pPr>
            <a:lvl9pPr indent="-228600" lvl="8" marL="4114800" algn="l">
              <a:lnSpc>
                <a:spcPct val="100000"/>
              </a:lnSpc>
              <a:spcBef>
                <a:spcPts val="320"/>
              </a:spcBef>
              <a:spcAft>
                <a:spcPts val="0"/>
              </a:spcAft>
              <a:buClr>
                <a:srgbClr val="000058"/>
              </a:buClr>
              <a:buSzPts val="1600"/>
              <a:buFont typeface="Arial"/>
              <a:buNone/>
              <a:defRPr b="1" sz="1600"/>
            </a:lvl9pPr>
          </a:lstStyle>
          <a:p/>
        </p:txBody>
      </p:sp>
      <p:sp>
        <p:nvSpPr>
          <p:cNvPr id="131" name="Google Shape;131;g1c65ce5c63d_1_147"/>
          <p:cNvSpPr txBox="1"/>
          <p:nvPr>
            <p:ph idx="4" type="body"/>
          </p:nvPr>
        </p:nvSpPr>
        <p:spPr>
          <a:xfrm>
            <a:off x="4645026" y="2174875"/>
            <a:ext cx="4041900" cy="3951300"/>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rgbClr val="000058"/>
              </a:buClr>
              <a:buSzPts val="2400"/>
              <a:buChar char="•"/>
              <a:defRPr sz="2400"/>
            </a:lvl1pPr>
            <a:lvl2pPr indent="-355600" lvl="1" marL="914400" algn="l">
              <a:lnSpc>
                <a:spcPct val="100000"/>
              </a:lnSpc>
              <a:spcBef>
                <a:spcPts val="400"/>
              </a:spcBef>
              <a:spcAft>
                <a:spcPts val="0"/>
              </a:spcAft>
              <a:buClr>
                <a:srgbClr val="000058"/>
              </a:buClr>
              <a:buSzPts val="2000"/>
              <a:buChar char="−"/>
              <a:defRPr sz="2000"/>
            </a:lvl2pPr>
            <a:lvl3pPr indent="-342900" lvl="2" marL="1371600" algn="l">
              <a:lnSpc>
                <a:spcPct val="100000"/>
              </a:lnSpc>
              <a:spcBef>
                <a:spcPts val="360"/>
              </a:spcBef>
              <a:spcAft>
                <a:spcPts val="0"/>
              </a:spcAft>
              <a:buClr>
                <a:srgbClr val="000058"/>
              </a:buClr>
              <a:buSzPts val="1800"/>
              <a:buChar char="•"/>
              <a:defRPr sz="1800"/>
            </a:lvl3pPr>
            <a:lvl4pPr indent="-330200" lvl="3" marL="1828800" algn="l">
              <a:lnSpc>
                <a:spcPct val="100000"/>
              </a:lnSpc>
              <a:spcBef>
                <a:spcPts val="320"/>
              </a:spcBef>
              <a:spcAft>
                <a:spcPts val="0"/>
              </a:spcAft>
              <a:buClr>
                <a:srgbClr val="000058"/>
              </a:buClr>
              <a:buSzPts val="1600"/>
              <a:buChar char="⮚"/>
              <a:defRPr sz="1600"/>
            </a:lvl4pPr>
            <a:lvl5pPr indent="-330200" lvl="4" marL="2286000" algn="l">
              <a:lnSpc>
                <a:spcPct val="100000"/>
              </a:lnSpc>
              <a:spcBef>
                <a:spcPts val="320"/>
              </a:spcBef>
              <a:spcAft>
                <a:spcPts val="0"/>
              </a:spcAft>
              <a:buClr>
                <a:srgbClr val="000058"/>
              </a:buClr>
              <a:buSzPts val="1600"/>
              <a:buFont typeface="Arial"/>
              <a:buChar char="•"/>
              <a:defRPr sz="1600"/>
            </a:lvl5pPr>
            <a:lvl6pPr indent="-330200" lvl="5" marL="2743200" algn="l">
              <a:lnSpc>
                <a:spcPct val="100000"/>
              </a:lnSpc>
              <a:spcBef>
                <a:spcPts val="320"/>
              </a:spcBef>
              <a:spcAft>
                <a:spcPts val="0"/>
              </a:spcAft>
              <a:buClr>
                <a:srgbClr val="000058"/>
              </a:buClr>
              <a:buSzPts val="1600"/>
              <a:buFont typeface="Arial"/>
              <a:buChar char="•"/>
              <a:defRPr sz="1600"/>
            </a:lvl6pPr>
            <a:lvl7pPr indent="-330200" lvl="6" marL="3200400" algn="l">
              <a:lnSpc>
                <a:spcPct val="100000"/>
              </a:lnSpc>
              <a:spcBef>
                <a:spcPts val="320"/>
              </a:spcBef>
              <a:spcAft>
                <a:spcPts val="0"/>
              </a:spcAft>
              <a:buClr>
                <a:srgbClr val="000058"/>
              </a:buClr>
              <a:buSzPts val="1600"/>
              <a:buFont typeface="Arial"/>
              <a:buChar char="•"/>
              <a:defRPr sz="1600"/>
            </a:lvl7pPr>
            <a:lvl8pPr indent="-330200" lvl="7" marL="3657600" algn="l">
              <a:lnSpc>
                <a:spcPct val="100000"/>
              </a:lnSpc>
              <a:spcBef>
                <a:spcPts val="320"/>
              </a:spcBef>
              <a:spcAft>
                <a:spcPts val="0"/>
              </a:spcAft>
              <a:buClr>
                <a:srgbClr val="000058"/>
              </a:buClr>
              <a:buSzPts val="1600"/>
              <a:buFont typeface="Arial"/>
              <a:buChar char="•"/>
              <a:defRPr sz="1600"/>
            </a:lvl8pPr>
            <a:lvl9pPr indent="-330200" lvl="8" marL="4114800" algn="l">
              <a:lnSpc>
                <a:spcPct val="100000"/>
              </a:lnSpc>
              <a:spcBef>
                <a:spcPts val="320"/>
              </a:spcBef>
              <a:spcAft>
                <a:spcPts val="0"/>
              </a:spcAft>
              <a:buClr>
                <a:srgbClr val="000058"/>
              </a:buClr>
              <a:buSzPts val="1600"/>
              <a:buFont typeface="Arial"/>
              <a:buChar char="•"/>
              <a:defRPr sz="1600"/>
            </a:lvl9pPr>
          </a:lstStyl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2" name="Shape 132"/>
        <p:cNvGrpSpPr/>
        <p:nvPr/>
      </p:nvGrpSpPr>
      <p:grpSpPr>
        <a:xfrm>
          <a:off x="0" y="0"/>
          <a:ext cx="0" cy="0"/>
          <a:chOff x="0" y="0"/>
          <a:chExt cx="0" cy="0"/>
        </a:xfrm>
      </p:grpSpPr>
      <p:sp>
        <p:nvSpPr>
          <p:cNvPr id="133" name="Google Shape;133;g1c65ce5c63d_1_153"/>
          <p:cNvSpPr txBox="1"/>
          <p:nvPr>
            <p:ph type="title"/>
          </p:nvPr>
        </p:nvSpPr>
        <p:spPr>
          <a:xfrm>
            <a:off x="722313" y="4406900"/>
            <a:ext cx="7772400" cy="1362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1" i="1" sz="4000" u="none" cap="none" strike="noStrike">
                <a:solidFill>
                  <a:srgbClr val="000066"/>
                </a:solidFill>
                <a:latin typeface="Arial Narrow"/>
                <a:ea typeface="Arial Narrow"/>
                <a:cs typeface="Arial Narrow"/>
                <a:sym typeface="Arial Narrow"/>
              </a:defRPr>
            </a:lvl1pPr>
            <a:lvl2pPr lvl="1"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2pPr>
            <a:lvl3pPr lvl="2"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3pPr>
            <a:lvl4pPr lvl="3"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4pPr>
            <a:lvl5pPr lvl="4"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5pPr>
            <a:lvl6pPr lvl="5"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6pPr>
            <a:lvl7pPr lvl="6"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7pPr>
            <a:lvl8pPr lvl="7"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8pPr>
            <a:lvl9pPr lvl="8" marR="0" rtl="0" algn="ctr">
              <a:lnSpc>
                <a:spcPct val="100000"/>
              </a:lnSpc>
              <a:spcBef>
                <a:spcPts val="0"/>
              </a:spcBef>
              <a:spcAft>
                <a:spcPts val="0"/>
              </a:spcAft>
              <a:buClr>
                <a:srgbClr val="000000"/>
              </a:buClr>
              <a:buSzPts val="1400"/>
              <a:buFont typeface="Arial"/>
              <a:buNone/>
              <a:defRPr b="1" i="1" sz="4400" u="none" cap="none" strike="noStrike">
                <a:solidFill>
                  <a:srgbClr val="000066"/>
                </a:solidFill>
                <a:latin typeface="Arial Narrow"/>
                <a:ea typeface="Arial Narrow"/>
                <a:cs typeface="Arial Narrow"/>
                <a:sym typeface="Arial Narrow"/>
              </a:defRPr>
            </a:lvl9pPr>
          </a:lstStyle>
          <a:p/>
        </p:txBody>
      </p:sp>
      <p:sp>
        <p:nvSpPr>
          <p:cNvPr id="134" name="Google Shape;134;g1c65ce5c63d_1_153"/>
          <p:cNvSpPr txBox="1"/>
          <p:nvPr>
            <p:ph idx="1" type="body"/>
          </p:nvPr>
        </p:nvSpPr>
        <p:spPr>
          <a:xfrm>
            <a:off x="722313" y="2906714"/>
            <a:ext cx="7772400" cy="1500300"/>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00"/>
              </a:spcBef>
              <a:spcAft>
                <a:spcPts val="0"/>
              </a:spcAft>
              <a:buClr>
                <a:srgbClr val="000058"/>
              </a:buClr>
              <a:buSzPts val="2000"/>
              <a:buNone/>
              <a:defRPr sz="2000"/>
            </a:lvl1pPr>
            <a:lvl2pPr indent="-228600" lvl="1" marL="914400" algn="l">
              <a:lnSpc>
                <a:spcPct val="100000"/>
              </a:lnSpc>
              <a:spcBef>
                <a:spcPts val="360"/>
              </a:spcBef>
              <a:spcAft>
                <a:spcPts val="0"/>
              </a:spcAft>
              <a:buClr>
                <a:srgbClr val="000058"/>
              </a:buClr>
              <a:buSzPts val="1800"/>
              <a:buNone/>
              <a:defRPr sz="1800"/>
            </a:lvl2pPr>
            <a:lvl3pPr indent="-228600" lvl="2" marL="1371600" algn="l">
              <a:lnSpc>
                <a:spcPct val="100000"/>
              </a:lnSpc>
              <a:spcBef>
                <a:spcPts val="320"/>
              </a:spcBef>
              <a:spcAft>
                <a:spcPts val="0"/>
              </a:spcAft>
              <a:buClr>
                <a:srgbClr val="000058"/>
              </a:buClr>
              <a:buSzPts val="1600"/>
              <a:buNone/>
              <a:defRPr sz="1600"/>
            </a:lvl3pPr>
            <a:lvl4pPr indent="-228600" lvl="3" marL="1828800" algn="l">
              <a:lnSpc>
                <a:spcPct val="100000"/>
              </a:lnSpc>
              <a:spcBef>
                <a:spcPts val="280"/>
              </a:spcBef>
              <a:spcAft>
                <a:spcPts val="0"/>
              </a:spcAft>
              <a:buClr>
                <a:srgbClr val="000058"/>
              </a:buClr>
              <a:buSzPts val="1400"/>
              <a:buNone/>
              <a:defRPr sz="1400"/>
            </a:lvl4pPr>
            <a:lvl5pPr indent="-228600" lvl="4" marL="2286000" algn="l">
              <a:lnSpc>
                <a:spcPct val="100000"/>
              </a:lnSpc>
              <a:spcBef>
                <a:spcPts val="280"/>
              </a:spcBef>
              <a:spcAft>
                <a:spcPts val="0"/>
              </a:spcAft>
              <a:buClr>
                <a:srgbClr val="000058"/>
              </a:buClr>
              <a:buSzPts val="1400"/>
              <a:buFont typeface="Arial"/>
              <a:buNone/>
              <a:defRPr sz="1400"/>
            </a:lvl5pPr>
            <a:lvl6pPr indent="-228600" lvl="5" marL="2743200" algn="l">
              <a:lnSpc>
                <a:spcPct val="100000"/>
              </a:lnSpc>
              <a:spcBef>
                <a:spcPts val="280"/>
              </a:spcBef>
              <a:spcAft>
                <a:spcPts val="0"/>
              </a:spcAft>
              <a:buClr>
                <a:srgbClr val="000058"/>
              </a:buClr>
              <a:buSzPts val="1400"/>
              <a:buFont typeface="Arial"/>
              <a:buNone/>
              <a:defRPr sz="1400"/>
            </a:lvl6pPr>
            <a:lvl7pPr indent="-228600" lvl="6" marL="3200400" algn="l">
              <a:lnSpc>
                <a:spcPct val="100000"/>
              </a:lnSpc>
              <a:spcBef>
                <a:spcPts val="280"/>
              </a:spcBef>
              <a:spcAft>
                <a:spcPts val="0"/>
              </a:spcAft>
              <a:buClr>
                <a:srgbClr val="000058"/>
              </a:buClr>
              <a:buSzPts val="1400"/>
              <a:buFont typeface="Arial"/>
              <a:buNone/>
              <a:defRPr sz="1400"/>
            </a:lvl7pPr>
            <a:lvl8pPr indent="-228600" lvl="7" marL="3657600" algn="l">
              <a:lnSpc>
                <a:spcPct val="100000"/>
              </a:lnSpc>
              <a:spcBef>
                <a:spcPts val="280"/>
              </a:spcBef>
              <a:spcAft>
                <a:spcPts val="0"/>
              </a:spcAft>
              <a:buClr>
                <a:srgbClr val="000058"/>
              </a:buClr>
              <a:buSzPts val="1400"/>
              <a:buFont typeface="Arial"/>
              <a:buNone/>
              <a:defRPr sz="1400"/>
            </a:lvl8pPr>
            <a:lvl9pPr indent="-228600" lvl="8" marL="4114800" algn="l">
              <a:lnSpc>
                <a:spcPct val="100000"/>
              </a:lnSpc>
              <a:spcBef>
                <a:spcPts val="280"/>
              </a:spcBef>
              <a:spcAft>
                <a:spcPts val="0"/>
              </a:spcAft>
              <a:buClr>
                <a:srgbClr val="000058"/>
              </a:buClr>
              <a:buSzPts val="1400"/>
              <a:buFont typeface="Arial"/>
              <a:buNone/>
              <a:defRPr sz="1400"/>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6" Type="http://schemas.openxmlformats.org/officeDocument/2006/relationships/slideLayout" Target="../slideLayouts/slideLayout5.xml"/><Relationship Id="rId18" Type="http://schemas.openxmlformats.org/officeDocument/2006/relationships/theme" Target="../theme/theme2.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6.xml"/><Relationship Id="rId10" Type="http://schemas.openxmlformats.org/officeDocument/2006/relationships/slideLayout" Target="../slideLayouts/slideLayout25.xml"/><Relationship Id="rId13" Type="http://schemas.openxmlformats.org/officeDocument/2006/relationships/slideLayout" Target="../slideLayouts/slideLayout28.xml"/><Relationship Id="rId12" Type="http://schemas.openxmlformats.org/officeDocument/2006/relationships/slideLayout" Target="../slideLayouts/slideLayout27.xml"/><Relationship Id="rId1" Type="http://schemas.openxmlformats.org/officeDocument/2006/relationships/image" Target="../media/image1.png"/><Relationship Id="rId2" Type="http://schemas.openxmlformats.org/officeDocument/2006/relationships/slideLayout" Target="../slideLayouts/slideLayout17.xml"/><Relationship Id="rId3" Type="http://schemas.openxmlformats.org/officeDocument/2006/relationships/slideLayout" Target="../slideLayouts/slideLayout18.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5" Type="http://schemas.openxmlformats.org/officeDocument/2006/relationships/slideLayout" Target="../slideLayouts/slideLayout30.xml"/><Relationship Id="rId14" Type="http://schemas.openxmlformats.org/officeDocument/2006/relationships/slideLayout" Target="../slideLayouts/slideLayout29.xml"/><Relationship Id="rId17" Type="http://schemas.openxmlformats.org/officeDocument/2006/relationships/slideLayout" Target="../slideLayouts/slideLayout32.xml"/><Relationship Id="rId16" Type="http://schemas.openxmlformats.org/officeDocument/2006/relationships/slideLayout" Target="../slideLayouts/slideLayout31.xml"/><Relationship Id="rId5" Type="http://schemas.openxmlformats.org/officeDocument/2006/relationships/slideLayout" Target="../slideLayouts/slideLayout20.xml"/><Relationship Id="rId6" Type="http://schemas.openxmlformats.org/officeDocument/2006/relationships/slideLayout" Target="../slideLayouts/slideLayout21.xml"/><Relationship Id="rId18" Type="http://schemas.openxmlformats.org/officeDocument/2006/relationships/theme" Target="../theme/theme1.xml"/><Relationship Id="rId7" Type="http://schemas.openxmlformats.org/officeDocument/2006/relationships/slideLayout" Target="../slideLayouts/slideLayout22.xml"/><Relationship Id="rId8"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g19fbb7584a3_0_0"/>
          <p:cNvSpPr txBox="1"/>
          <p:nvPr>
            <p:ph idx="1" type="body"/>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indent="-381000" lvl="1" marL="914400"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indent="-355600" lvl="2" marL="1371600"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indent="-342900" lvl="3" marL="1828800" marR="0" rtl="0" algn="l">
              <a:lnSpc>
                <a:spcPct val="100000"/>
              </a:lnSpc>
              <a:spcBef>
                <a:spcPts val="360"/>
              </a:spcBef>
              <a:spcAft>
                <a:spcPts val="0"/>
              </a:spcAft>
              <a:buClr>
                <a:srgbClr val="000058"/>
              </a:buClr>
              <a:buSzPts val="1800"/>
              <a:buFont typeface="Noto Sans Symbols"/>
              <a:buChar char="⮚"/>
              <a:defRPr b="1" i="0" sz="1800" u="none" cap="none" strike="noStrike">
                <a:solidFill>
                  <a:srgbClr val="000058"/>
                </a:solidFill>
                <a:latin typeface="Arial"/>
                <a:ea typeface="Arial"/>
                <a:cs typeface="Arial"/>
                <a:sym typeface="Arial"/>
              </a:defRPr>
            </a:lvl4pPr>
            <a:lvl5pPr indent="-342900" lvl="4" marL="22860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indent="-342900" lvl="5" marL="27432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indent="-342900" lvl="6" marL="32004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indent="-342900" lvl="7" marL="36576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indent="-342900" lvl="8" marL="41148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grpSp>
        <p:nvGrpSpPr>
          <p:cNvPr id="11" name="Google Shape;11;g19fbb7584a3_0_0"/>
          <p:cNvGrpSpPr/>
          <p:nvPr/>
        </p:nvGrpSpPr>
        <p:grpSpPr>
          <a:xfrm>
            <a:off x="1273175" y="952500"/>
            <a:ext cx="7372350" cy="76200"/>
            <a:chOff x="802" y="600"/>
            <a:chExt cx="4644" cy="48"/>
          </a:xfrm>
        </p:grpSpPr>
        <p:cxnSp>
          <p:nvCxnSpPr>
            <p:cNvPr id="12" name="Google Shape;12;g19fbb7584a3_0_0"/>
            <p:cNvCxnSpPr/>
            <p:nvPr/>
          </p:nvCxnSpPr>
          <p:spPr>
            <a:xfrm>
              <a:off x="946" y="648"/>
              <a:ext cx="4500" cy="0"/>
            </a:xfrm>
            <a:prstGeom prst="straightConnector1">
              <a:avLst/>
            </a:prstGeom>
            <a:noFill/>
            <a:ln cap="flat" cmpd="sng" w="38100">
              <a:solidFill>
                <a:srgbClr val="FFCC66"/>
              </a:solidFill>
              <a:prstDash val="solid"/>
              <a:miter lim="800000"/>
              <a:headEnd len="sm" w="sm" type="none"/>
              <a:tailEnd len="sm" w="sm" type="none"/>
            </a:ln>
          </p:spPr>
        </p:cxnSp>
        <p:cxnSp>
          <p:nvCxnSpPr>
            <p:cNvPr id="13" name="Google Shape;13;g19fbb7584a3_0_0"/>
            <p:cNvCxnSpPr/>
            <p:nvPr/>
          </p:nvCxnSpPr>
          <p:spPr>
            <a:xfrm>
              <a:off x="802" y="600"/>
              <a:ext cx="4500" cy="0"/>
            </a:xfrm>
            <a:prstGeom prst="straightConnector1">
              <a:avLst/>
            </a:prstGeom>
            <a:noFill/>
            <a:ln cap="flat" cmpd="sng" w="38100">
              <a:solidFill>
                <a:srgbClr val="000099"/>
              </a:solidFill>
              <a:prstDash val="solid"/>
              <a:miter lim="800000"/>
              <a:headEnd len="sm" w="sm" type="none"/>
              <a:tailEnd len="sm" w="sm" type="none"/>
            </a:ln>
          </p:spPr>
        </p:cxnSp>
      </p:grpSp>
      <p:sp>
        <p:nvSpPr>
          <p:cNvPr id="14" name="Google Shape;14;g19fbb7584a3_0_0"/>
          <p:cNvSpPr/>
          <p:nvPr/>
        </p:nvSpPr>
        <p:spPr>
          <a:xfrm>
            <a:off x="180975" y="76200"/>
            <a:ext cx="914400" cy="914400"/>
          </a:xfrm>
          <a:prstGeom prst="ellipse">
            <a:avLst/>
          </a:prstGeom>
          <a:solidFill>
            <a:srgbClr val="FFFF99"/>
          </a:solidFill>
          <a:ln cap="flat" cmpd="sng" w="9525">
            <a:solidFill>
              <a:schemeClr val="dk1"/>
            </a:solidFill>
            <a:prstDash val="solid"/>
            <a:miter lim="800000"/>
            <a:headEnd len="sm" w="sm" type="none"/>
            <a:tailEnd len="sm" w="sm" type="none"/>
          </a:ln>
          <a:effectLst>
            <a:outerShdw blurRad="63500" dir="3187806" dist="63500">
              <a:schemeClr val="dk1">
                <a:alpha val="48627"/>
              </a:scheme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58"/>
              </a:solidFill>
              <a:latin typeface="Arial"/>
              <a:ea typeface="Arial"/>
              <a:cs typeface="Arial"/>
              <a:sym typeface="Arial"/>
            </a:endParaRPr>
          </a:p>
        </p:txBody>
      </p:sp>
      <p:sp>
        <p:nvSpPr>
          <p:cNvPr id="15" name="Google Shape;15;g19fbb7584a3_0_0"/>
          <p:cNvSpPr/>
          <p:nvPr/>
        </p:nvSpPr>
        <p:spPr>
          <a:xfrm>
            <a:off x="207225" y="108000"/>
            <a:ext cx="861900" cy="850800"/>
          </a:xfrm>
          <a:prstGeom prst="ellipse">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6" name="Google Shape;16;g19fbb7584a3_0_0"/>
          <p:cNvPicPr preferRelativeResize="0"/>
          <p:nvPr/>
        </p:nvPicPr>
        <p:blipFill rotWithShape="1">
          <a:blip r:embed="rId1">
            <a:alphaModFix/>
          </a:blip>
          <a:srcRect b="0" l="0" r="0" t="0"/>
          <a:stretch/>
        </p:blipFill>
        <p:spPr>
          <a:xfrm>
            <a:off x="196575" y="108050"/>
            <a:ext cx="861901" cy="830220"/>
          </a:xfrm>
          <a:prstGeom prst="rect">
            <a:avLst/>
          </a:prstGeom>
          <a:noFill/>
          <a:ln>
            <a:noFill/>
          </a:ln>
        </p:spPr>
      </p:pic>
      <p:cxnSp>
        <p:nvCxnSpPr>
          <p:cNvPr id="17" name="Google Shape;17;g19fbb7584a3_0_0"/>
          <p:cNvCxnSpPr/>
          <p:nvPr/>
        </p:nvCxnSpPr>
        <p:spPr>
          <a:xfrm>
            <a:off x="61925" y="6779425"/>
            <a:ext cx="8952000" cy="2100"/>
          </a:xfrm>
          <a:prstGeom prst="straightConnector1">
            <a:avLst/>
          </a:prstGeom>
          <a:noFill/>
          <a:ln cap="flat" cmpd="sng" w="38100">
            <a:solidFill>
              <a:srgbClr val="FFCC66"/>
            </a:solidFill>
            <a:prstDash val="solid"/>
            <a:miter lim="800000"/>
            <a:headEnd len="sm" w="sm" type="none"/>
            <a:tailEnd len="sm" w="sm" type="none"/>
          </a:ln>
        </p:spPr>
      </p:cxnSp>
      <p:cxnSp>
        <p:nvCxnSpPr>
          <p:cNvPr id="18" name="Google Shape;18;g19fbb7584a3_0_0"/>
          <p:cNvCxnSpPr/>
          <p:nvPr/>
        </p:nvCxnSpPr>
        <p:spPr>
          <a:xfrm>
            <a:off x="114300" y="6700850"/>
            <a:ext cx="8967600" cy="4500"/>
          </a:xfrm>
          <a:prstGeom prst="straightConnector1">
            <a:avLst/>
          </a:prstGeom>
          <a:noFill/>
          <a:ln cap="flat" cmpd="sng" w="38100">
            <a:solidFill>
              <a:srgbClr val="000099"/>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2" name="Shape 72"/>
        <p:cNvGrpSpPr/>
        <p:nvPr/>
      </p:nvGrpSpPr>
      <p:grpSpPr>
        <a:xfrm>
          <a:off x="0" y="0"/>
          <a:ext cx="0" cy="0"/>
          <a:chOff x="0" y="0"/>
          <a:chExt cx="0" cy="0"/>
        </a:xfrm>
      </p:grpSpPr>
      <p:sp>
        <p:nvSpPr>
          <p:cNvPr id="73" name="Google Shape;73;g1c65ce5c63d_1_93"/>
          <p:cNvSpPr txBox="1"/>
          <p:nvPr>
            <p:ph idx="1" type="body"/>
          </p:nvPr>
        </p:nvSpPr>
        <p:spPr>
          <a:xfrm>
            <a:off x="685800" y="1295400"/>
            <a:ext cx="7772400" cy="46482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100000"/>
              </a:lnSpc>
              <a:spcBef>
                <a:spcPts val="560"/>
              </a:spcBef>
              <a:spcAft>
                <a:spcPts val="0"/>
              </a:spcAft>
              <a:buClr>
                <a:srgbClr val="000058"/>
              </a:buClr>
              <a:buSzPts val="2800"/>
              <a:buFont typeface="Arial Narrow"/>
              <a:buChar char="•"/>
              <a:defRPr b="1" i="0" sz="2800" u="none" cap="none" strike="noStrike">
                <a:solidFill>
                  <a:srgbClr val="000058"/>
                </a:solidFill>
                <a:latin typeface="Arial"/>
                <a:ea typeface="Arial"/>
                <a:cs typeface="Arial"/>
                <a:sym typeface="Arial"/>
              </a:defRPr>
            </a:lvl1pPr>
            <a:lvl2pPr indent="-381000" lvl="1" marL="914400" marR="0" rtl="0" algn="l">
              <a:lnSpc>
                <a:spcPct val="100000"/>
              </a:lnSpc>
              <a:spcBef>
                <a:spcPts val="480"/>
              </a:spcBef>
              <a:spcAft>
                <a:spcPts val="0"/>
              </a:spcAft>
              <a:buClr>
                <a:srgbClr val="000058"/>
              </a:buClr>
              <a:buSzPts val="2400"/>
              <a:buFont typeface="Arial Narrow"/>
              <a:buChar char="−"/>
              <a:defRPr b="1" i="0" sz="2400" u="none" cap="none" strike="noStrike">
                <a:solidFill>
                  <a:srgbClr val="000058"/>
                </a:solidFill>
                <a:latin typeface="Arial"/>
                <a:ea typeface="Arial"/>
                <a:cs typeface="Arial"/>
                <a:sym typeface="Arial"/>
              </a:defRPr>
            </a:lvl2pPr>
            <a:lvl3pPr indent="-355600" lvl="2" marL="1371600" marR="0" rtl="0" algn="l">
              <a:lnSpc>
                <a:spcPct val="100000"/>
              </a:lnSpc>
              <a:spcBef>
                <a:spcPts val="400"/>
              </a:spcBef>
              <a:spcAft>
                <a:spcPts val="0"/>
              </a:spcAft>
              <a:buClr>
                <a:srgbClr val="000058"/>
              </a:buClr>
              <a:buSzPts val="2000"/>
              <a:buFont typeface="Arial Narrow"/>
              <a:buChar char="•"/>
              <a:defRPr b="1" i="0" sz="2000" u="none" cap="none" strike="noStrike">
                <a:solidFill>
                  <a:srgbClr val="000058"/>
                </a:solidFill>
                <a:latin typeface="Arial"/>
                <a:ea typeface="Arial"/>
                <a:cs typeface="Arial"/>
                <a:sym typeface="Arial"/>
              </a:defRPr>
            </a:lvl3pPr>
            <a:lvl4pPr indent="-342900" lvl="3" marL="1828800" marR="0" rtl="0" algn="l">
              <a:lnSpc>
                <a:spcPct val="100000"/>
              </a:lnSpc>
              <a:spcBef>
                <a:spcPts val="360"/>
              </a:spcBef>
              <a:spcAft>
                <a:spcPts val="0"/>
              </a:spcAft>
              <a:buClr>
                <a:srgbClr val="000058"/>
              </a:buClr>
              <a:buSzPts val="1800"/>
              <a:buFont typeface="Noto Sans"/>
              <a:buChar char="⮚"/>
              <a:defRPr b="1" i="0" sz="1800" u="none" cap="none" strike="noStrike">
                <a:solidFill>
                  <a:srgbClr val="000058"/>
                </a:solidFill>
                <a:latin typeface="Arial"/>
                <a:ea typeface="Arial"/>
                <a:cs typeface="Arial"/>
                <a:sym typeface="Arial"/>
              </a:defRPr>
            </a:lvl4pPr>
            <a:lvl5pPr indent="-342900" lvl="4" marL="22860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5pPr>
            <a:lvl6pPr indent="-342900" lvl="5" marL="27432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6pPr>
            <a:lvl7pPr indent="-342900" lvl="6" marL="32004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7pPr>
            <a:lvl8pPr indent="-342900" lvl="7" marL="36576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8pPr>
            <a:lvl9pPr indent="-342900" lvl="8" marL="4114800" marR="0" rtl="0" algn="l">
              <a:lnSpc>
                <a:spcPct val="100000"/>
              </a:lnSpc>
              <a:spcBef>
                <a:spcPts val="360"/>
              </a:spcBef>
              <a:spcAft>
                <a:spcPts val="0"/>
              </a:spcAft>
              <a:buClr>
                <a:srgbClr val="000058"/>
              </a:buClr>
              <a:buSzPts val="1800"/>
              <a:buFont typeface="Arial"/>
              <a:buChar char="•"/>
              <a:defRPr b="1" i="0" sz="1800" u="none" cap="none" strike="noStrike">
                <a:solidFill>
                  <a:srgbClr val="000058"/>
                </a:solidFill>
                <a:latin typeface="Arial"/>
                <a:ea typeface="Arial"/>
                <a:cs typeface="Arial"/>
                <a:sym typeface="Arial"/>
              </a:defRPr>
            </a:lvl9pPr>
          </a:lstStyle>
          <a:p/>
        </p:txBody>
      </p:sp>
      <p:grpSp>
        <p:nvGrpSpPr>
          <p:cNvPr id="74" name="Google Shape;74;g1c65ce5c63d_1_93"/>
          <p:cNvGrpSpPr/>
          <p:nvPr/>
        </p:nvGrpSpPr>
        <p:grpSpPr>
          <a:xfrm>
            <a:off x="1273175" y="952500"/>
            <a:ext cx="7372350" cy="76200"/>
            <a:chOff x="802" y="600"/>
            <a:chExt cx="4644" cy="48"/>
          </a:xfrm>
        </p:grpSpPr>
        <p:cxnSp>
          <p:nvCxnSpPr>
            <p:cNvPr id="75" name="Google Shape;75;g1c65ce5c63d_1_93"/>
            <p:cNvCxnSpPr/>
            <p:nvPr/>
          </p:nvCxnSpPr>
          <p:spPr>
            <a:xfrm>
              <a:off x="946" y="648"/>
              <a:ext cx="4500" cy="0"/>
            </a:xfrm>
            <a:prstGeom prst="straightConnector1">
              <a:avLst/>
            </a:prstGeom>
            <a:noFill/>
            <a:ln cap="flat" cmpd="sng" w="38100">
              <a:solidFill>
                <a:srgbClr val="FFCC66"/>
              </a:solidFill>
              <a:prstDash val="solid"/>
              <a:miter lim="800000"/>
              <a:headEnd len="sm" w="sm" type="none"/>
              <a:tailEnd len="sm" w="sm" type="none"/>
            </a:ln>
          </p:spPr>
        </p:cxnSp>
        <p:cxnSp>
          <p:nvCxnSpPr>
            <p:cNvPr id="76" name="Google Shape;76;g1c65ce5c63d_1_93"/>
            <p:cNvCxnSpPr/>
            <p:nvPr/>
          </p:nvCxnSpPr>
          <p:spPr>
            <a:xfrm>
              <a:off x="802" y="600"/>
              <a:ext cx="4500" cy="0"/>
            </a:xfrm>
            <a:prstGeom prst="straightConnector1">
              <a:avLst/>
            </a:prstGeom>
            <a:noFill/>
            <a:ln cap="flat" cmpd="sng" w="38100">
              <a:solidFill>
                <a:srgbClr val="000099"/>
              </a:solidFill>
              <a:prstDash val="solid"/>
              <a:miter lim="800000"/>
              <a:headEnd len="sm" w="sm" type="none"/>
              <a:tailEnd len="sm" w="sm" type="none"/>
            </a:ln>
          </p:spPr>
        </p:cxnSp>
      </p:grpSp>
      <p:sp>
        <p:nvSpPr>
          <p:cNvPr id="77" name="Google Shape;77;g1c65ce5c63d_1_93"/>
          <p:cNvSpPr/>
          <p:nvPr/>
        </p:nvSpPr>
        <p:spPr>
          <a:xfrm>
            <a:off x="180975" y="76200"/>
            <a:ext cx="914400" cy="914400"/>
          </a:xfrm>
          <a:prstGeom prst="ellipse">
            <a:avLst/>
          </a:prstGeom>
          <a:solidFill>
            <a:srgbClr val="FFFF99"/>
          </a:solidFill>
          <a:ln cap="flat" cmpd="sng" w="9525">
            <a:solidFill>
              <a:schemeClr val="dk1"/>
            </a:solidFill>
            <a:prstDash val="solid"/>
            <a:miter lim="800000"/>
            <a:headEnd len="sm" w="sm" type="none"/>
            <a:tailEnd len="sm" w="sm" type="none"/>
          </a:ln>
          <a:effectLst>
            <a:outerShdw blurRad="63500" dir="3187806" dist="63500">
              <a:schemeClr val="dk1">
                <a:alpha val="48627"/>
              </a:scheme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58"/>
              </a:solidFill>
              <a:latin typeface="Arial"/>
              <a:ea typeface="Arial"/>
              <a:cs typeface="Arial"/>
              <a:sym typeface="Arial"/>
            </a:endParaRPr>
          </a:p>
        </p:txBody>
      </p:sp>
      <p:sp>
        <p:nvSpPr>
          <p:cNvPr id="78" name="Google Shape;78;g1c65ce5c63d_1_93"/>
          <p:cNvSpPr/>
          <p:nvPr/>
        </p:nvSpPr>
        <p:spPr>
          <a:xfrm>
            <a:off x="207225" y="108000"/>
            <a:ext cx="861900" cy="850800"/>
          </a:xfrm>
          <a:prstGeom prst="ellipse">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79" name="Google Shape;79;g1c65ce5c63d_1_93"/>
          <p:cNvPicPr preferRelativeResize="0"/>
          <p:nvPr/>
        </p:nvPicPr>
        <p:blipFill rotWithShape="1">
          <a:blip r:embed="rId1">
            <a:alphaModFix/>
          </a:blip>
          <a:srcRect b="0" l="0" r="0" t="0"/>
          <a:stretch/>
        </p:blipFill>
        <p:spPr>
          <a:xfrm>
            <a:off x="196575" y="108050"/>
            <a:ext cx="861901" cy="830220"/>
          </a:xfrm>
          <a:prstGeom prst="rect">
            <a:avLst/>
          </a:prstGeom>
          <a:noFill/>
          <a:ln>
            <a:noFill/>
          </a:ln>
        </p:spPr>
      </p:pic>
      <p:cxnSp>
        <p:nvCxnSpPr>
          <p:cNvPr id="80" name="Google Shape;80;g1c65ce5c63d_1_93"/>
          <p:cNvCxnSpPr/>
          <p:nvPr/>
        </p:nvCxnSpPr>
        <p:spPr>
          <a:xfrm>
            <a:off x="61925" y="6779425"/>
            <a:ext cx="8952000" cy="2100"/>
          </a:xfrm>
          <a:prstGeom prst="straightConnector1">
            <a:avLst/>
          </a:prstGeom>
          <a:noFill/>
          <a:ln cap="flat" cmpd="sng" w="38100">
            <a:solidFill>
              <a:srgbClr val="FFCC66"/>
            </a:solidFill>
            <a:prstDash val="solid"/>
            <a:miter lim="800000"/>
            <a:headEnd len="sm" w="sm" type="none"/>
            <a:tailEnd len="sm" w="sm" type="none"/>
          </a:ln>
        </p:spPr>
      </p:cxnSp>
      <p:cxnSp>
        <p:nvCxnSpPr>
          <p:cNvPr id="81" name="Google Shape;81;g1c65ce5c63d_1_93"/>
          <p:cNvCxnSpPr/>
          <p:nvPr/>
        </p:nvCxnSpPr>
        <p:spPr>
          <a:xfrm>
            <a:off x="114300" y="6700850"/>
            <a:ext cx="8967600" cy="4500"/>
          </a:xfrm>
          <a:prstGeom prst="straightConnector1">
            <a:avLst/>
          </a:prstGeom>
          <a:noFill/>
          <a:ln cap="flat" cmpd="sng" w="38100">
            <a:solidFill>
              <a:srgbClr val="000099"/>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 id="2147483681" r:id="rId1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6.png"/><Relationship Id="rId4" Type="http://schemas.openxmlformats.org/officeDocument/2006/relationships/image" Target="../media/image3.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 Id="rId3" Type="http://schemas.openxmlformats.org/officeDocument/2006/relationships/image" Target="../media/image6.jpg"/><Relationship Id="rId4" Type="http://schemas.openxmlformats.org/officeDocument/2006/relationships/image" Target="../media/image5.jpg"/><Relationship Id="rId5" Type="http://schemas.openxmlformats.org/officeDocument/2006/relationships/image" Target="../media/image10.jpg"/><Relationship Id="rId6" Type="http://schemas.openxmlformats.org/officeDocument/2006/relationships/image" Target="../media/image7.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 Id="rId3" Type="http://schemas.openxmlformats.org/officeDocument/2006/relationships/image" Target="../media/image13.jpg"/><Relationship Id="rId4" Type="http://schemas.openxmlformats.org/officeDocument/2006/relationships/image" Target="../media/image15.jpg"/><Relationship Id="rId5" Type="http://schemas.openxmlformats.org/officeDocument/2006/relationships/image" Target="../media/image19.jpg"/><Relationship Id="rId6" Type="http://schemas.openxmlformats.org/officeDocument/2006/relationships/image" Target="../media/image14.jpg"/><Relationship Id="rId7" Type="http://schemas.openxmlformats.org/officeDocument/2006/relationships/image" Target="../media/image4.jpg"/><Relationship Id="rId8" Type="http://schemas.openxmlformats.org/officeDocument/2006/relationships/hyperlink" Target="https://www.youtube.com/watch?v=SXfoW5gE9B0"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2.xml"/><Relationship Id="rId3" Type="http://schemas.openxmlformats.org/officeDocument/2006/relationships/image" Target="../media/image12.png"/><Relationship Id="rId4" Type="http://schemas.openxmlformats.org/officeDocument/2006/relationships/image" Target="../media/image21.jpg"/><Relationship Id="rId5" Type="http://schemas.openxmlformats.org/officeDocument/2006/relationships/image" Target="../media/image9.jpg"/><Relationship Id="rId6" Type="http://schemas.openxmlformats.org/officeDocument/2006/relationships/image" Target="../media/image11.jpg"/><Relationship Id="rId7" Type="http://schemas.openxmlformats.org/officeDocument/2006/relationships/hyperlink" Target="https://www.youtube.com/watch?v=-5Sdff7Df1U"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3.xml"/><Relationship Id="rId3"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4.xml"/><Relationship Id="rId3" Type="http://schemas.openxmlformats.org/officeDocument/2006/relationships/image" Target="../media/image1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hyperlink" Target="https://intranet.usna.edu/AcResearch/USNA-Approved-Internships.php"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hyperlink" Target="https://intranet.usna.edu/Training/SummerTraining.php"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24.png"/><Relationship Id="rId4" Type="http://schemas.openxmlformats.org/officeDocument/2006/relationships/image" Target="../media/image17.png"/><Relationship Id="rId5" Type="http://schemas.openxmlformats.org/officeDocument/2006/relationships/image" Target="../media/image2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hyperlink" Target="https://travel.state.gov/content/travel/en/passports/need-passport/apply-in-person.html" TargetMode="External"/><Relationship Id="rId4" Type="http://schemas.openxmlformats.org/officeDocument/2006/relationships/hyperlink" Target="https://travel.state.gov/content/travel/en/passports/have-passport/renew.html"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hyperlink" Target="https://www.gsa.gov/plan-book/transportation-airfare-pov-etc/airfare-rates-city-pair-program"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hyperlink" Target="https://www.usna.edu/Training/"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hyperlink" Target="http://intranet.usna.edu/Training/SummerTraining.php"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image" Target="../media/image22.jpg"/><Relationship Id="rId4" Type="http://schemas.openxmlformats.org/officeDocument/2006/relationships/image" Target="../media/image2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g2a625bf1906_0_0"/>
          <p:cNvSpPr txBox="1"/>
          <p:nvPr>
            <p:ph type="ctrTitle"/>
          </p:nvPr>
        </p:nvSpPr>
        <p:spPr>
          <a:xfrm>
            <a:off x="685800" y="1397000"/>
            <a:ext cx="7772400" cy="2162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a:t>Summer Training</a:t>
            </a:r>
            <a:br>
              <a:rPr lang="en-US"/>
            </a:br>
            <a:r>
              <a:rPr lang="en-US"/>
              <a:t>3/C Winter Intersessional Brief</a:t>
            </a:r>
            <a:endParaRPr/>
          </a:p>
          <a:p>
            <a:pPr indent="0" lvl="0" marL="0" rtl="0" algn="ctr">
              <a:lnSpc>
                <a:spcPct val="100000"/>
              </a:lnSpc>
              <a:spcBef>
                <a:spcPts val="0"/>
              </a:spcBef>
              <a:spcAft>
                <a:spcPts val="0"/>
              </a:spcAft>
              <a:buSzPts val="1400"/>
              <a:buNone/>
            </a:pPr>
            <a:r>
              <a:rPr lang="en-US"/>
              <a:t>Class of 2026</a:t>
            </a:r>
            <a:endParaRPr/>
          </a:p>
        </p:txBody>
      </p:sp>
      <p:sp>
        <p:nvSpPr>
          <p:cNvPr id="142" name="Google Shape;142;g2a625bf1906_0_0"/>
          <p:cNvSpPr txBox="1"/>
          <p:nvPr>
            <p:ph idx="1" type="subTitle"/>
          </p:nvPr>
        </p:nvSpPr>
        <p:spPr>
          <a:xfrm>
            <a:off x="685800" y="4318000"/>
            <a:ext cx="8115300" cy="17526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rgbClr val="000058"/>
              </a:buClr>
              <a:buSzPts val="2400"/>
              <a:buNone/>
            </a:pPr>
            <a:r>
              <a:rPr lang="en-US" sz="2400"/>
              <a:t>Summer Training Department</a:t>
            </a:r>
            <a:endParaRPr sz="2400"/>
          </a:p>
          <a:p>
            <a:pPr indent="0" lvl="0" marL="0" rtl="0" algn="ctr">
              <a:lnSpc>
                <a:spcPct val="100000"/>
              </a:lnSpc>
              <a:spcBef>
                <a:spcPts val="480"/>
              </a:spcBef>
              <a:spcAft>
                <a:spcPts val="0"/>
              </a:spcAft>
              <a:buClr>
                <a:srgbClr val="000058"/>
              </a:buClr>
              <a:buSzPts val="2400"/>
              <a:buNone/>
            </a:pPr>
            <a:r>
              <a:rPr lang="en-US" sz="2400"/>
              <a:t>LT Matthew Corey</a:t>
            </a:r>
            <a:endParaRPr i="1" sz="2400"/>
          </a:p>
          <a:p>
            <a:pPr indent="0" lvl="0" marL="0" rtl="0" algn="ctr">
              <a:lnSpc>
                <a:spcPct val="100000"/>
              </a:lnSpc>
              <a:spcBef>
                <a:spcPts val="480"/>
              </a:spcBef>
              <a:spcAft>
                <a:spcPts val="0"/>
              </a:spcAft>
              <a:buClr>
                <a:srgbClr val="000058"/>
              </a:buClr>
              <a:buSzPts val="2400"/>
              <a:buNone/>
            </a:pPr>
            <a:r>
              <a:rPr lang="en-US" sz="2400"/>
              <a:t>Training Officer</a:t>
            </a:r>
            <a:endParaRPr sz="2400"/>
          </a:p>
          <a:p>
            <a:pPr indent="0" lvl="0" marL="0" rtl="0" algn="ctr">
              <a:lnSpc>
                <a:spcPct val="100000"/>
              </a:lnSpc>
              <a:spcBef>
                <a:spcPts val="480"/>
              </a:spcBef>
              <a:spcAft>
                <a:spcPts val="0"/>
              </a:spcAft>
              <a:buClr>
                <a:srgbClr val="000058"/>
              </a:buClr>
              <a:buSzPts val="2400"/>
              <a:buNone/>
            </a:pPr>
            <a:r>
              <a:t/>
            </a:r>
            <a:endParaRPr sz="2400"/>
          </a:p>
          <a:p>
            <a:pPr indent="0" lvl="0" marL="0" rtl="0" algn="ctr">
              <a:lnSpc>
                <a:spcPct val="100000"/>
              </a:lnSpc>
              <a:spcBef>
                <a:spcPts val="480"/>
              </a:spcBef>
              <a:spcAft>
                <a:spcPts val="0"/>
              </a:spcAft>
              <a:buClr>
                <a:srgbClr val="000058"/>
              </a:buClr>
              <a:buSzPts val="2400"/>
              <a:buNone/>
            </a:pPr>
            <a:r>
              <a:t/>
            </a:r>
            <a:endParaRPr/>
          </a:p>
          <a:p>
            <a:pPr indent="0" lvl="0" marL="0" rtl="0" algn="l">
              <a:lnSpc>
                <a:spcPct val="100000"/>
              </a:lnSpc>
              <a:spcBef>
                <a:spcPts val="480"/>
              </a:spcBef>
              <a:spcAft>
                <a:spcPts val="0"/>
              </a:spcAft>
              <a:buClr>
                <a:srgbClr val="000058"/>
              </a:buClr>
              <a:buSzPts val="240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g1bf04c937ca_0_0"/>
          <p:cNvSpPr txBox="1"/>
          <p:nvPr>
            <p:ph type="title"/>
          </p:nvPr>
        </p:nvSpPr>
        <p:spPr>
          <a:xfrm>
            <a:off x="457200" y="274645"/>
            <a:ext cx="8229600" cy="6360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Key Takeaways</a:t>
            </a:r>
            <a:endParaRPr sz="3600"/>
          </a:p>
        </p:txBody>
      </p:sp>
      <p:sp>
        <p:nvSpPr>
          <p:cNvPr id="149" name="Google Shape;149;g1bf04c937ca_0_0"/>
          <p:cNvSpPr/>
          <p:nvPr/>
        </p:nvSpPr>
        <p:spPr>
          <a:xfrm>
            <a:off x="351050" y="1161350"/>
            <a:ext cx="8793000" cy="5078400"/>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rgbClr val="000066"/>
              </a:buClr>
              <a:buSzPts val="2000"/>
              <a:buFont typeface="Noto Sans"/>
              <a:buChar char="▪"/>
            </a:pPr>
            <a:r>
              <a:rPr b="0" i="0" lang="en-US" sz="2000" u="none" cap="none" strike="noStrike">
                <a:solidFill>
                  <a:srgbClr val="000066"/>
                </a:solidFill>
                <a:latin typeface="Arial"/>
                <a:ea typeface="Arial"/>
                <a:cs typeface="Arial"/>
                <a:sym typeface="Arial"/>
              </a:rPr>
              <a:t>Standard Summer Training = 1 Fleet Cruise, 1 PTE, &amp; 1 Block of Leave during the three PRIMARY Blocks (USNA Policy)</a:t>
            </a:r>
            <a:endParaRPr b="0" i="0" sz="2000" u="none" cap="none" strike="noStrike">
              <a:solidFill>
                <a:srgbClr val="000066"/>
              </a:solidFill>
              <a:latin typeface="Arial"/>
              <a:ea typeface="Arial"/>
              <a:cs typeface="Arial"/>
              <a:sym typeface="Arial"/>
            </a:endParaRPr>
          </a:p>
          <a:p>
            <a:pPr indent="-285750" lvl="0" marL="285750" marR="0" rtl="0" algn="l">
              <a:lnSpc>
                <a:spcPct val="100000"/>
              </a:lnSpc>
              <a:spcBef>
                <a:spcPts val="1000"/>
              </a:spcBef>
              <a:spcAft>
                <a:spcPts val="0"/>
              </a:spcAft>
              <a:buClr>
                <a:srgbClr val="000066"/>
              </a:buClr>
              <a:buSzPts val="2000"/>
              <a:buFont typeface="Noto Sans"/>
              <a:buChar char="▪"/>
            </a:pPr>
            <a:r>
              <a:rPr b="0" i="0" lang="en-US" sz="2000" u="none" cap="none" strike="noStrike">
                <a:solidFill>
                  <a:srgbClr val="000066"/>
                </a:solidFill>
                <a:latin typeface="Arial"/>
                <a:ea typeface="Arial"/>
                <a:cs typeface="Arial"/>
                <a:sym typeface="Arial"/>
              </a:rPr>
              <a:t>At least 1 Fleet Cruise is required for graduation (OPNAV Policy)</a:t>
            </a:r>
            <a:endParaRPr b="0" i="0" sz="2000" u="none" cap="none" strike="noStrike">
              <a:solidFill>
                <a:srgbClr val="000066"/>
              </a:solidFill>
              <a:latin typeface="Arial"/>
              <a:ea typeface="Arial"/>
              <a:cs typeface="Arial"/>
              <a:sym typeface="Arial"/>
            </a:endParaRPr>
          </a:p>
          <a:p>
            <a:pPr indent="-285750" lvl="0" marL="285750" marR="0" rtl="0" algn="l">
              <a:lnSpc>
                <a:spcPct val="100000"/>
              </a:lnSpc>
              <a:spcBef>
                <a:spcPts val="1000"/>
              </a:spcBef>
              <a:spcAft>
                <a:spcPts val="0"/>
              </a:spcAft>
              <a:buClr>
                <a:srgbClr val="000066"/>
              </a:buClr>
              <a:buSzPts val="2000"/>
              <a:buFont typeface="Noto Sans"/>
              <a:buChar char="▪"/>
            </a:pPr>
            <a:r>
              <a:rPr b="0" i="0" lang="en-US" sz="2000" u="none" cap="none" strike="noStrike">
                <a:solidFill>
                  <a:srgbClr val="000066"/>
                </a:solidFill>
                <a:latin typeface="Arial"/>
                <a:ea typeface="Arial"/>
                <a:cs typeface="Arial"/>
                <a:sym typeface="Arial"/>
              </a:rPr>
              <a:t>3</a:t>
            </a:r>
            <a:r>
              <a:rPr b="0" baseline="30000" i="0" lang="en-US" sz="2000" u="none" cap="none" strike="noStrike">
                <a:solidFill>
                  <a:srgbClr val="000066"/>
                </a:solidFill>
                <a:latin typeface="Arial"/>
                <a:ea typeface="Arial"/>
                <a:cs typeface="Arial"/>
                <a:sym typeface="Arial"/>
              </a:rPr>
              <a:t>rd</a:t>
            </a:r>
            <a:r>
              <a:rPr b="0" i="0" lang="en-US" sz="2000" u="none" cap="none" strike="noStrike">
                <a:solidFill>
                  <a:srgbClr val="000066"/>
                </a:solidFill>
                <a:latin typeface="Arial"/>
                <a:ea typeface="Arial"/>
                <a:cs typeface="Arial"/>
                <a:sym typeface="Arial"/>
              </a:rPr>
              <a:t> and 4</a:t>
            </a:r>
            <a:r>
              <a:rPr b="0" baseline="30000" i="0" lang="en-US" sz="2000" u="none" cap="none" strike="noStrike">
                <a:solidFill>
                  <a:srgbClr val="000066"/>
                </a:solidFill>
                <a:latin typeface="Arial"/>
                <a:ea typeface="Arial"/>
                <a:cs typeface="Arial"/>
                <a:sym typeface="Arial"/>
              </a:rPr>
              <a:t>th</a:t>
            </a:r>
            <a:r>
              <a:rPr b="0" i="0" lang="en-US" sz="2000" u="none" cap="none" strike="noStrike">
                <a:solidFill>
                  <a:srgbClr val="000066"/>
                </a:solidFill>
                <a:latin typeface="Arial"/>
                <a:ea typeface="Arial"/>
                <a:cs typeface="Arial"/>
                <a:sym typeface="Arial"/>
              </a:rPr>
              <a:t> events shall be done in lieu of leave</a:t>
            </a:r>
            <a:endParaRPr b="0" i="0" sz="2000" u="none" cap="none" strike="noStrike">
              <a:solidFill>
                <a:srgbClr val="000066"/>
              </a:solidFill>
              <a:latin typeface="Arial"/>
              <a:ea typeface="Arial"/>
              <a:cs typeface="Arial"/>
              <a:sym typeface="Arial"/>
            </a:endParaRPr>
          </a:p>
          <a:p>
            <a:pPr indent="-355600" lvl="1" marL="914400" marR="0" rtl="0" algn="l">
              <a:lnSpc>
                <a:spcPct val="100000"/>
              </a:lnSpc>
              <a:spcBef>
                <a:spcPts val="1000"/>
              </a:spcBef>
              <a:spcAft>
                <a:spcPts val="0"/>
              </a:spcAft>
              <a:buClr>
                <a:srgbClr val="000066"/>
              </a:buClr>
              <a:buSzPts val="2000"/>
              <a:buFont typeface="Noto Sans"/>
              <a:buChar char="○"/>
            </a:pPr>
            <a:r>
              <a:rPr b="0" i="0" lang="en-US" sz="2000" u="none" cap="none" strike="noStrike">
                <a:solidFill>
                  <a:srgbClr val="000066"/>
                </a:solidFill>
                <a:latin typeface="Arial"/>
                <a:ea typeface="Arial"/>
                <a:cs typeface="Arial"/>
                <a:sym typeface="Arial"/>
              </a:rPr>
              <a:t>0-Block utilized to ensure MIDN receive a full leave block who otherwise would not receive one due to MANDATED training. (i.e. NAAA blockers) </a:t>
            </a:r>
            <a:endParaRPr b="0" i="0" sz="2000" u="none" cap="none" strike="noStrike">
              <a:solidFill>
                <a:srgbClr val="000066"/>
              </a:solidFill>
              <a:latin typeface="Arial"/>
              <a:ea typeface="Arial"/>
              <a:cs typeface="Arial"/>
              <a:sym typeface="Arial"/>
            </a:endParaRPr>
          </a:p>
          <a:p>
            <a:pPr indent="-355600" lvl="1" marL="914400" marR="0" rtl="0" algn="l">
              <a:lnSpc>
                <a:spcPct val="100000"/>
              </a:lnSpc>
              <a:spcBef>
                <a:spcPts val="1000"/>
              </a:spcBef>
              <a:spcAft>
                <a:spcPts val="0"/>
              </a:spcAft>
              <a:buClr>
                <a:srgbClr val="000066"/>
              </a:buClr>
              <a:buSzPts val="2000"/>
              <a:buFont typeface="Noto Sans"/>
              <a:buChar char="○"/>
            </a:pPr>
            <a:r>
              <a:rPr b="0" i="0" lang="en-US" sz="2000" u="none" cap="none" strike="noStrike">
                <a:solidFill>
                  <a:srgbClr val="000066"/>
                </a:solidFill>
                <a:latin typeface="Arial"/>
                <a:ea typeface="Arial"/>
                <a:cs typeface="Arial"/>
                <a:sym typeface="Arial"/>
              </a:rPr>
              <a:t>Min 14 days of leave / Max 35 days, exceptions approved by DANT</a:t>
            </a:r>
            <a:endParaRPr b="0" i="0" sz="2000" u="none" cap="none" strike="noStrike">
              <a:solidFill>
                <a:srgbClr val="000066"/>
              </a:solidFill>
              <a:latin typeface="Arial"/>
              <a:ea typeface="Arial"/>
              <a:cs typeface="Arial"/>
              <a:sym typeface="Arial"/>
            </a:endParaRPr>
          </a:p>
          <a:p>
            <a:pPr indent="-285750" lvl="0" marL="285750" marR="0" rtl="0" algn="l">
              <a:lnSpc>
                <a:spcPct val="100000"/>
              </a:lnSpc>
              <a:spcBef>
                <a:spcPts val="1000"/>
              </a:spcBef>
              <a:spcAft>
                <a:spcPts val="0"/>
              </a:spcAft>
              <a:buClr>
                <a:srgbClr val="000066"/>
              </a:buClr>
              <a:buSzPts val="2000"/>
              <a:buFont typeface="Noto Sans"/>
              <a:buChar char="▪"/>
            </a:pPr>
            <a:r>
              <a:rPr b="0" i="0" lang="en-US" sz="2000" u="none" cap="none" strike="noStrike">
                <a:solidFill>
                  <a:srgbClr val="000066"/>
                </a:solidFill>
                <a:latin typeface="Arial"/>
                <a:ea typeface="Arial"/>
                <a:cs typeface="Arial"/>
                <a:sym typeface="Arial"/>
              </a:rPr>
              <a:t>Keep MIDS profile up to date (contact info/passport/CAC) - WILL AFFECT CRUISE ASSIGNMENT</a:t>
            </a:r>
            <a:endParaRPr b="0" i="0" sz="2000" u="none" cap="none" strike="noStrike">
              <a:solidFill>
                <a:srgbClr val="000066"/>
              </a:solidFill>
              <a:latin typeface="Arial"/>
              <a:ea typeface="Arial"/>
              <a:cs typeface="Arial"/>
              <a:sym typeface="Arial"/>
            </a:endParaRPr>
          </a:p>
          <a:p>
            <a:pPr indent="-285750" lvl="0" marL="285750" marR="0" rtl="0" algn="l">
              <a:lnSpc>
                <a:spcPct val="100000"/>
              </a:lnSpc>
              <a:spcBef>
                <a:spcPts val="1000"/>
              </a:spcBef>
              <a:spcAft>
                <a:spcPts val="0"/>
              </a:spcAft>
              <a:buClr>
                <a:srgbClr val="000066"/>
              </a:buClr>
              <a:buSzPts val="2000"/>
              <a:buFont typeface="Arial"/>
              <a:buChar char="▪"/>
            </a:pPr>
            <a:r>
              <a:rPr b="0" i="0" lang="en-US" sz="2000" u="none" cap="none" strike="noStrike">
                <a:solidFill>
                  <a:srgbClr val="000066"/>
                </a:solidFill>
                <a:latin typeface="Arial"/>
                <a:ea typeface="Arial"/>
                <a:cs typeface="Arial"/>
                <a:sym typeface="Arial"/>
              </a:rPr>
              <a:t>Planning on full summer, but remain flexible - training schedules are likely to change. (i.e., buy refundable tickets </a:t>
            </a:r>
            <a:r>
              <a:rPr lang="en-US" sz="2000">
                <a:solidFill>
                  <a:srgbClr val="000066"/>
                </a:solidFill>
              </a:rPr>
              <a:t>&amp; time to do vouchers on return</a:t>
            </a:r>
            <a:r>
              <a:rPr b="0" i="0" lang="en-US" sz="2000" u="none" cap="none" strike="noStrike">
                <a:solidFill>
                  <a:srgbClr val="000066"/>
                </a:solidFill>
                <a:latin typeface="Arial"/>
                <a:ea typeface="Arial"/>
                <a:cs typeface="Arial"/>
                <a:sym typeface="Arial"/>
              </a:rPr>
              <a:t>)</a:t>
            </a:r>
            <a:endParaRPr b="0" i="0" sz="2000" u="none" cap="none" strike="noStrike">
              <a:solidFill>
                <a:srgbClr val="000066"/>
              </a:solidFill>
              <a:latin typeface="Arial"/>
              <a:ea typeface="Arial"/>
              <a:cs typeface="Arial"/>
              <a:sym typeface="Arial"/>
            </a:endParaRPr>
          </a:p>
          <a:p>
            <a:pPr indent="-285750" lvl="0" marL="285750" marR="0" rtl="0" algn="l">
              <a:lnSpc>
                <a:spcPct val="100000"/>
              </a:lnSpc>
              <a:spcBef>
                <a:spcPts val="1000"/>
              </a:spcBef>
              <a:spcAft>
                <a:spcPts val="0"/>
              </a:spcAft>
              <a:buClr>
                <a:srgbClr val="000066"/>
              </a:buClr>
              <a:buSzPts val="2000"/>
              <a:buFont typeface="Arial"/>
              <a:buChar char="▪"/>
            </a:pPr>
            <a:r>
              <a:rPr b="0" i="0" lang="en-US" sz="2000" u="none" cap="none" strike="noStrike">
                <a:solidFill>
                  <a:srgbClr val="000066"/>
                </a:solidFill>
                <a:latin typeface="Arial"/>
                <a:ea typeface="Arial"/>
                <a:cs typeface="Arial"/>
                <a:sym typeface="Arial"/>
              </a:rPr>
              <a:t>Summer Training Travel Office location is </a:t>
            </a:r>
            <a:r>
              <a:rPr lang="en-US" sz="2000">
                <a:solidFill>
                  <a:srgbClr val="000066"/>
                </a:solidFill>
              </a:rPr>
              <a:t>4-1</a:t>
            </a:r>
            <a:endParaRPr b="0" i="0" sz="2000" u="none" cap="none" strike="noStrike">
              <a:solidFill>
                <a:srgbClr val="000066"/>
              </a:solidFill>
              <a:latin typeface="Arial"/>
              <a:ea typeface="Arial"/>
              <a:cs typeface="Arial"/>
              <a:sym typeface="Arial"/>
            </a:endParaRPr>
          </a:p>
          <a:p>
            <a:pPr indent="-285750" lvl="0" marL="285750" marR="0" rtl="0" algn="l">
              <a:lnSpc>
                <a:spcPct val="100000"/>
              </a:lnSpc>
              <a:spcBef>
                <a:spcPts val="1000"/>
              </a:spcBef>
              <a:spcAft>
                <a:spcPts val="0"/>
              </a:spcAft>
              <a:buClr>
                <a:srgbClr val="000066"/>
              </a:buClr>
              <a:buSzPts val="2000"/>
              <a:buFont typeface="Arial"/>
              <a:buChar char="▪"/>
            </a:pPr>
            <a:r>
              <a:rPr b="0" i="0" lang="en-US" sz="2000" u="none" cap="none" strike="noStrike">
                <a:solidFill>
                  <a:srgbClr val="000066"/>
                </a:solidFill>
                <a:latin typeface="Arial"/>
                <a:ea typeface="Arial"/>
                <a:cs typeface="Arial"/>
                <a:sym typeface="Arial"/>
              </a:rPr>
              <a:t>This brief will be posted on the Summer Training Intranet Site</a:t>
            </a:r>
            <a:endParaRPr b="0" i="0" sz="2000" u="none" cap="none" strike="noStrike">
              <a:solidFill>
                <a:srgbClr val="000066"/>
              </a:solidFill>
              <a:latin typeface="Arial"/>
              <a:ea typeface="Arial"/>
              <a:cs typeface="Arial"/>
              <a:sym typeface="Arial"/>
            </a:endParaRPr>
          </a:p>
          <a:p>
            <a:pPr indent="0" lvl="0" marL="457200" marR="0" rtl="0" algn="l">
              <a:lnSpc>
                <a:spcPct val="100000"/>
              </a:lnSpc>
              <a:spcBef>
                <a:spcPts val="1000"/>
              </a:spcBef>
              <a:spcAft>
                <a:spcPts val="1000"/>
              </a:spcAft>
              <a:buClr>
                <a:srgbClr val="000000"/>
              </a:buClr>
              <a:buSzPts val="1900"/>
              <a:buFont typeface="Arial"/>
              <a:buNone/>
            </a:pPr>
            <a:r>
              <a:t/>
            </a:r>
            <a:endParaRPr b="0" i="0" sz="2000" u="none" cap="none" strike="noStrike">
              <a:solidFill>
                <a:srgbClr val="000066"/>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3"/>
          <p:cNvSpPr txBox="1"/>
          <p:nvPr/>
        </p:nvSpPr>
        <p:spPr>
          <a:xfrm>
            <a:off x="446100" y="273050"/>
            <a:ext cx="8229600" cy="6471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Roles and Responsibilities</a:t>
            </a:r>
            <a:endParaRPr b="0" i="0" sz="3600" u="none" cap="none" strike="noStrike">
              <a:solidFill>
                <a:srgbClr val="000000"/>
              </a:solidFill>
              <a:latin typeface="Arial"/>
              <a:ea typeface="Arial"/>
              <a:cs typeface="Arial"/>
              <a:sym typeface="Arial"/>
            </a:endParaRPr>
          </a:p>
        </p:txBody>
      </p:sp>
      <p:sp>
        <p:nvSpPr>
          <p:cNvPr id="158" name="Google Shape;158;p3"/>
          <p:cNvSpPr txBox="1"/>
          <p:nvPr/>
        </p:nvSpPr>
        <p:spPr>
          <a:xfrm>
            <a:off x="350625" y="1160000"/>
            <a:ext cx="8793300" cy="34785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16165C"/>
              </a:buClr>
              <a:buSzPts val="2000"/>
              <a:buFont typeface="Noto Sans Symbols"/>
              <a:buChar char="▪"/>
            </a:pPr>
            <a:r>
              <a:rPr b="0" i="0" lang="en-US" sz="2000" u="none" cap="none" strike="noStrike">
                <a:solidFill>
                  <a:srgbClr val="16165C"/>
                </a:solidFill>
                <a:latin typeface="Arial"/>
                <a:ea typeface="Arial"/>
                <a:cs typeface="Arial"/>
                <a:sym typeface="Arial"/>
              </a:rPr>
              <a:t>MIDN: Input summer preferences</a:t>
            </a:r>
            <a:endParaRPr b="0" i="0" sz="2000" u="none" cap="none" strike="noStrike">
              <a:solidFill>
                <a:srgbClr val="000000"/>
              </a:solidFill>
              <a:latin typeface="Arial"/>
              <a:ea typeface="Arial"/>
              <a:cs typeface="Arial"/>
              <a:sym typeface="Arial"/>
            </a:endParaRPr>
          </a:p>
          <a:p>
            <a:pPr indent="-330200" lvl="0" marL="457200" marR="0" rtl="0" algn="l">
              <a:lnSpc>
                <a:spcPct val="100000"/>
              </a:lnSpc>
              <a:spcBef>
                <a:spcPts val="0"/>
              </a:spcBef>
              <a:spcAft>
                <a:spcPts val="0"/>
              </a:spcAft>
              <a:buClr>
                <a:srgbClr val="000058"/>
              </a:buClr>
              <a:buSzPts val="2000"/>
              <a:buFont typeface="Noto Sans Symbols"/>
              <a:buNone/>
            </a:pPr>
            <a:r>
              <a:t/>
            </a:r>
            <a:endParaRPr b="0" i="0" sz="2000" u="none" cap="none" strike="noStrike">
              <a:solidFill>
                <a:srgbClr val="16165C"/>
              </a:solidFill>
              <a:latin typeface="Arial"/>
              <a:ea typeface="Arial"/>
              <a:cs typeface="Arial"/>
              <a:sym typeface="Arial"/>
            </a:endParaRPr>
          </a:p>
          <a:p>
            <a:pPr indent="-285750" lvl="0" marL="285750" marR="0" rtl="0" algn="l">
              <a:lnSpc>
                <a:spcPct val="100000"/>
              </a:lnSpc>
              <a:spcBef>
                <a:spcPts val="0"/>
              </a:spcBef>
              <a:spcAft>
                <a:spcPts val="0"/>
              </a:spcAft>
              <a:buClr>
                <a:srgbClr val="16165C"/>
              </a:buClr>
              <a:buSzPts val="2000"/>
              <a:buFont typeface="Noto Sans Symbols"/>
              <a:buChar char="▪"/>
            </a:pPr>
            <a:r>
              <a:rPr b="0" i="0" lang="en-US" sz="2000" u="none" cap="none" strike="noStrike">
                <a:solidFill>
                  <a:srgbClr val="16165C"/>
                </a:solidFill>
                <a:latin typeface="Arial"/>
                <a:ea typeface="Arial"/>
                <a:cs typeface="Arial"/>
                <a:sym typeface="Arial"/>
              </a:rPr>
              <a:t>CO/SEL: Assist MIDN in resolving schedule conflicts and ensuring leave requirements are met</a:t>
            </a:r>
            <a:endParaRPr b="0" i="0" sz="2000" u="none" cap="none" strike="noStrike">
              <a:solidFill>
                <a:srgbClr val="16165C"/>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16165C"/>
              </a:solidFill>
              <a:latin typeface="Arial"/>
              <a:ea typeface="Arial"/>
              <a:cs typeface="Arial"/>
              <a:sym typeface="Arial"/>
            </a:endParaRPr>
          </a:p>
          <a:p>
            <a:pPr indent="-285750" lvl="0" marL="285750" marR="0" rtl="0" algn="l">
              <a:lnSpc>
                <a:spcPct val="100000"/>
              </a:lnSpc>
              <a:spcBef>
                <a:spcPts val="0"/>
              </a:spcBef>
              <a:spcAft>
                <a:spcPts val="0"/>
              </a:spcAft>
              <a:buClr>
                <a:srgbClr val="16165C"/>
              </a:buClr>
              <a:buSzPts val="2000"/>
              <a:buFont typeface="Noto Sans Symbols"/>
              <a:buChar char="▪"/>
            </a:pPr>
            <a:r>
              <a:rPr b="0" i="0" lang="en-US" sz="2000" u="none" cap="none" strike="noStrike">
                <a:solidFill>
                  <a:srgbClr val="16165C"/>
                </a:solidFill>
                <a:latin typeface="Arial"/>
                <a:ea typeface="Arial"/>
                <a:cs typeface="Arial"/>
                <a:sym typeface="Arial"/>
              </a:rPr>
              <a:t>Class Training Officers: Create MIDN summer schedules based on preferences, OOM, and Program Manager by-name requests</a:t>
            </a:r>
            <a:endParaRPr b="0" i="0" sz="2000" u="none" cap="none" strike="noStrike">
              <a:solidFill>
                <a:srgbClr val="16165C"/>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16165C"/>
              </a:solidFill>
              <a:latin typeface="Arial"/>
              <a:ea typeface="Arial"/>
              <a:cs typeface="Arial"/>
              <a:sym typeface="Arial"/>
            </a:endParaRPr>
          </a:p>
          <a:p>
            <a:pPr indent="-285750" lvl="0" marL="285750" marR="0" rtl="0" algn="l">
              <a:lnSpc>
                <a:spcPct val="100000"/>
              </a:lnSpc>
              <a:spcBef>
                <a:spcPts val="0"/>
              </a:spcBef>
              <a:spcAft>
                <a:spcPts val="0"/>
              </a:spcAft>
              <a:buClr>
                <a:srgbClr val="16165C"/>
              </a:buClr>
              <a:buSzPts val="2000"/>
              <a:buFont typeface="Noto Sans Symbols"/>
              <a:buChar char="▪"/>
            </a:pPr>
            <a:r>
              <a:rPr b="0" i="0" lang="en-US" sz="2000" u="none" cap="none" strike="noStrike">
                <a:solidFill>
                  <a:srgbClr val="16165C"/>
                </a:solidFill>
                <a:latin typeface="Arial"/>
                <a:ea typeface="Arial"/>
                <a:cs typeface="Arial"/>
                <a:sym typeface="Arial"/>
              </a:rPr>
              <a:t>Assignments released 08 MAR</a:t>
            </a:r>
            <a:endParaRPr b="0" i="0" sz="2000" u="none" cap="none" strike="noStrike">
              <a:solidFill>
                <a:srgbClr val="000000"/>
              </a:solidFill>
              <a:latin typeface="Arial"/>
              <a:ea typeface="Arial"/>
              <a:cs typeface="Arial"/>
              <a:sym typeface="Arial"/>
            </a:endParaRPr>
          </a:p>
          <a:p>
            <a:pPr indent="-330200" lvl="0" marL="457200" marR="0" rtl="0" algn="l">
              <a:lnSpc>
                <a:spcPct val="100000"/>
              </a:lnSpc>
              <a:spcBef>
                <a:spcPts val="0"/>
              </a:spcBef>
              <a:spcAft>
                <a:spcPts val="0"/>
              </a:spcAft>
              <a:buClr>
                <a:srgbClr val="000058"/>
              </a:buClr>
              <a:buSzPts val="2000"/>
              <a:buFont typeface="Noto Sans Symbols"/>
              <a:buNone/>
            </a:pPr>
            <a:r>
              <a:t/>
            </a:r>
            <a:endParaRPr b="0" i="0" sz="2000" u="none" cap="none" strike="noStrike">
              <a:solidFill>
                <a:srgbClr val="16165C"/>
              </a:solidFill>
              <a:latin typeface="Arial"/>
              <a:ea typeface="Arial"/>
              <a:cs typeface="Arial"/>
              <a:sym typeface="Arial"/>
            </a:endParaRPr>
          </a:p>
          <a:p>
            <a:pPr indent="-304800" lvl="0" marL="457200" marR="0" rtl="0" algn="l">
              <a:lnSpc>
                <a:spcPct val="100000"/>
              </a:lnSpc>
              <a:spcBef>
                <a:spcPts val="0"/>
              </a:spcBef>
              <a:spcAft>
                <a:spcPts val="0"/>
              </a:spcAft>
              <a:buClr>
                <a:srgbClr val="000058"/>
              </a:buClr>
              <a:buSzPts val="2400"/>
              <a:buFont typeface="Arial Narrow"/>
              <a:buNone/>
            </a:pPr>
            <a:r>
              <a:t/>
            </a:r>
            <a:endParaRPr b="0" i="0" sz="2000" u="none" cap="none" strike="noStrike">
              <a:solidFill>
                <a:srgbClr val="16165C"/>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g1bf04c937ca_0_69"/>
          <p:cNvSpPr txBox="1"/>
          <p:nvPr/>
        </p:nvSpPr>
        <p:spPr>
          <a:xfrm>
            <a:off x="2282550" y="4974650"/>
            <a:ext cx="4578900" cy="1658400"/>
          </a:xfrm>
          <a:prstGeom prst="rect">
            <a:avLst/>
          </a:prstGeom>
          <a:noFill/>
          <a:ln cap="flat" cmpd="sng" w="28575">
            <a:solidFill>
              <a:srgbClr val="FF0000"/>
            </a:solidFill>
            <a:prstDash val="solid"/>
            <a:round/>
            <a:headEnd len="sm" w="sm" type="none"/>
            <a:tailEnd len="sm" w="sm" type="none"/>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2250"/>
              <a:buFont typeface="Arial"/>
              <a:buNone/>
            </a:pPr>
            <a:r>
              <a:rPr b="1" i="0" lang="en-US" sz="2250" u="sng" cap="none" strike="noStrike">
                <a:solidFill>
                  <a:srgbClr val="000066"/>
                </a:solidFill>
                <a:latin typeface="Arial"/>
                <a:ea typeface="Arial"/>
                <a:cs typeface="Arial"/>
                <a:sym typeface="Arial"/>
              </a:rPr>
              <a:t>Summer Training Blocks</a:t>
            </a:r>
            <a:endParaRPr b="1" i="0" sz="2250" u="sng" cap="none" strike="noStrike">
              <a:solidFill>
                <a:srgbClr val="000066"/>
              </a:solidFill>
              <a:latin typeface="Arial"/>
              <a:ea typeface="Arial"/>
              <a:cs typeface="Arial"/>
              <a:sym typeface="Arial"/>
            </a:endParaRPr>
          </a:p>
          <a:p>
            <a:pPr indent="342900" lvl="0" marL="457200" marR="0" rtl="0" algn="l">
              <a:lnSpc>
                <a:spcPct val="100000"/>
              </a:lnSpc>
              <a:spcBef>
                <a:spcPts val="0"/>
              </a:spcBef>
              <a:spcAft>
                <a:spcPts val="0"/>
              </a:spcAft>
              <a:buClr>
                <a:srgbClr val="000000"/>
              </a:buClr>
              <a:buSzPts val="1800"/>
              <a:buFont typeface="Arial"/>
              <a:buNone/>
            </a:pPr>
            <a:r>
              <a:rPr b="1" i="0" lang="en-US" sz="1800" u="none" cap="none" strike="noStrike">
                <a:solidFill>
                  <a:srgbClr val="000066"/>
                </a:solidFill>
                <a:latin typeface="Arial"/>
                <a:ea typeface="Arial"/>
                <a:cs typeface="Arial"/>
                <a:sym typeface="Arial"/>
              </a:rPr>
              <a:t>Block 0 -	13 May - 24 May</a:t>
            </a:r>
            <a:endParaRPr b="0" i="0" sz="1800" u="none" cap="none" strike="noStrike">
              <a:solidFill>
                <a:schemeClr val="dk1"/>
              </a:solidFill>
              <a:latin typeface="Arial"/>
              <a:ea typeface="Arial"/>
              <a:cs typeface="Arial"/>
              <a:sym typeface="Arial"/>
            </a:endParaRPr>
          </a:p>
          <a:p>
            <a:pPr indent="800100" lvl="0" marL="0" marR="0" rtl="0" algn="l">
              <a:lnSpc>
                <a:spcPct val="100000"/>
              </a:lnSpc>
              <a:spcBef>
                <a:spcPts val="50"/>
              </a:spcBef>
              <a:spcAft>
                <a:spcPts val="0"/>
              </a:spcAft>
              <a:buClr>
                <a:srgbClr val="000000"/>
              </a:buClr>
              <a:buSzPts val="1800"/>
              <a:buFont typeface="Arial"/>
              <a:buNone/>
            </a:pPr>
            <a:r>
              <a:rPr b="1" i="0" lang="en-US" sz="1800" u="none" cap="none" strike="noStrike">
                <a:solidFill>
                  <a:srgbClr val="000066"/>
                </a:solidFill>
                <a:latin typeface="Arial"/>
                <a:ea typeface="Arial"/>
                <a:cs typeface="Arial"/>
                <a:sym typeface="Arial"/>
              </a:rPr>
              <a:t>Block 1 - 	28 May - 21 Jun  </a:t>
            </a:r>
            <a:endParaRPr b="0" i="0" sz="1800" u="none" cap="none" strike="noStrike">
              <a:solidFill>
                <a:schemeClr val="dk1"/>
              </a:solidFill>
              <a:latin typeface="Arial"/>
              <a:ea typeface="Arial"/>
              <a:cs typeface="Arial"/>
              <a:sym typeface="Arial"/>
            </a:endParaRPr>
          </a:p>
          <a:p>
            <a:pPr indent="800100" lvl="0" marL="0" marR="0" rtl="0" algn="l">
              <a:lnSpc>
                <a:spcPct val="100000"/>
              </a:lnSpc>
              <a:spcBef>
                <a:spcPts val="50"/>
              </a:spcBef>
              <a:spcAft>
                <a:spcPts val="0"/>
              </a:spcAft>
              <a:buClr>
                <a:srgbClr val="000000"/>
              </a:buClr>
              <a:buSzPts val="1800"/>
              <a:buFont typeface="Arial"/>
              <a:buNone/>
            </a:pPr>
            <a:r>
              <a:rPr b="1" i="0" lang="en-US" sz="1800" u="none" cap="none" strike="noStrike">
                <a:solidFill>
                  <a:srgbClr val="000066"/>
                </a:solidFill>
                <a:latin typeface="Arial"/>
                <a:ea typeface="Arial"/>
                <a:cs typeface="Arial"/>
                <a:sym typeface="Arial"/>
              </a:rPr>
              <a:t>Block 2 -	24 Jun - 19 Jul</a:t>
            </a:r>
            <a:endParaRPr b="1" i="0" sz="1800" u="none" cap="none" strike="noStrike">
              <a:solidFill>
                <a:srgbClr val="000066"/>
              </a:solidFill>
              <a:latin typeface="Arial"/>
              <a:ea typeface="Arial"/>
              <a:cs typeface="Arial"/>
              <a:sym typeface="Arial"/>
            </a:endParaRPr>
          </a:p>
          <a:p>
            <a:pPr indent="800100" lvl="0" marL="0" marR="0" rtl="0" algn="l">
              <a:lnSpc>
                <a:spcPct val="100000"/>
              </a:lnSpc>
              <a:spcBef>
                <a:spcPts val="50"/>
              </a:spcBef>
              <a:spcAft>
                <a:spcPts val="50"/>
              </a:spcAft>
              <a:buClr>
                <a:srgbClr val="000000"/>
              </a:buClr>
              <a:buSzPts val="1800"/>
              <a:buFont typeface="Arial"/>
              <a:buNone/>
            </a:pPr>
            <a:r>
              <a:rPr b="1" i="0" lang="en-US" sz="1800" u="none" cap="none" strike="noStrike">
                <a:solidFill>
                  <a:srgbClr val="000066"/>
                </a:solidFill>
                <a:latin typeface="Arial"/>
                <a:ea typeface="Arial"/>
                <a:cs typeface="Arial"/>
                <a:sym typeface="Arial"/>
              </a:rPr>
              <a:t>Block 3 -	22 Jul - 13 Aug</a:t>
            </a:r>
            <a:endParaRPr b="0" i="0" sz="1800" u="none" cap="none" strike="noStrike">
              <a:solidFill>
                <a:srgbClr val="000000"/>
              </a:solidFill>
              <a:latin typeface="Arial"/>
              <a:ea typeface="Arial"/>
              <a:cs typeface="Arial"/>
              <a:sym typeface="Arial"/>
            </a:endParaRPr>
          </a:p>
        </p:txBody>
      </p:sp>
      <p:sp>
        <p:nvSpPr>
          <p:cNvPr id="166" name="Google Shape;166;g1bf04c937ca_0_69"/>
          <p:cNvSpPr/>
          <p:nvPr/>
        </p:nvSpPr>
        <p:spPr>
          <a:xfrm>
            <a:off x="343500" y="1185059"/>
            <a:ext cx="8621100" cy="3036300"/>
          </a:xfrm>
          <a:prstGeom prst="rect">
            <a:avLst/>
          </a:prstGeom>
          <a:noFill/>
          <a:ln>
            <a:noFill/>
          </a:ln>
        </p:spPr>
        <p:txBody>
          <a:bodyPr anchorCtr="0" anchor="t" bIns="45700" lIns="91425" spcFirstLastPara="1" rIns="91425" wrap="square" tIns="45700">
            <a:noAutofit/>
          </a:bodyPr>
          <a:lstStyle/>
          <a:p>
            <a:pPr indent="-273050" lvl="0" marL="285750" marR="0" rtl="0" algn="l">
              <a:lnSpc>
                <a:spcPct val="140000"/>
              </a:lnSpc>
              <a:spcBef>
                <a:spcPts val="0"/>
              </a:spcBef>
              <a:spcAft>
                <a:spcPts val="0"/>
              </a:spcAft>
              <a:buClr>
                <a:srgbClr val="000066"/>
              </a:buClr>
              <a:buSzPts val="1600"/>
              <a:buFont typeface="Noto Sans"/>
              <a:buChar char="▪"/>
            </a:pPr>
            <a:r>
              <a:rPr lang="en-US" sz="1600">
                <a:solidFill>
                  <a:srgbClr val="000066"/>
                </a:solidFill>
              </a:rPr>
              <a:t>08 Jan: Reform Brief and PTE Fair (1130-1200 &amp; 1445-1545 in Alumni Lobby)</a:t>
            </a:r>
            <a:endParaRPr b="0" i="0" sz="1600" u="none" cap="none" strike="noStrike">
              <a:solidFill>
                <a:srgbClr val="000066"/>
              </a:solidFill>
              <a:highlight>
                <a:srgbClr val="FFFF00"/>
              </a:highlight>
              <a:latin typeface="Arial"/>
              <a:ea typeface="Arial"/>
              <a:cs typeface="Arial"/>
              <a:sym typeface="Arial"/>
            </a:endParaRPr>
          </a:p>
          <a:p>
            <a:pPr indent="-273050" lvl="0" marL="285750" marR="0" rtl="0" algn="l">
              <a:lnSpc>
                <a:spcPct val="140000"/>
              </a:lnSpc>
              <a:spcBef>
                <a:spcPts val="0"/>
              </a:spcBef>
              <a:spcAft>
                <a:spcPts val="0"/>
              </a:spcAft>
              <a:buClr>
                <a:srgbClr val="000066"/>
              </a:buClr>
              <a:buSzPts val="1600"/>
              <a:buFont typeface="Noto Sans"/>
              <a:buChar char="▪"/>
            </a:pPr>
            <a:r>
              <a:rPr b="0" i="0" lang="en-US" sz="1600" u="none" cap="none" strike="noStrike">
                <a:solidFill>
                  <a:srgbClr val="000066"/>
                </a:solidFill>
                <a:latin typeface="Arial"/>
                <a:ea typeface="Arial"/>
                <a:cs typeface="Arial"/>
                <a:sym typeface="Arial"/>
              </a:rPr>
              <a:t>16 - 30 Jan: Midshipmen enter preferences in MIDS </a:t>
            </a:r>
            <a:endParaRPr b="0" i="0" sz="1600" u="none" cap="none" strike="noStrike">
              <a:solidFill>
                <a:srgbClr val="000066"/>
              </a:solidFill>
              <a:latin typeface="Arial"/>
              <a:ea typeface="Arial"/>
              <a:cs typeface="Arial"/>
              <a:sym typeface="Arial"/>
            </a:endParaRPr>
          </a:p>
          <a:p>
            <a:pPr indent="-273050" lvl="0" marL="285750" marR="0" rtl="0" algn="l">
              <a:lnSpc>
                <a:spcPct val="140000"/>
              </a:lnSpc>
              <a:spcBef>
                <a:spcPts val="0"/>
              </a:spcBef>
              <a:spcAft>
                <a:spcPts val="0"/>
              </a:spcAft>
              <a:buClr>
                <a:srgbClr val="000066"/>
              </a:buClr>
              <a:buSzPts val="1600"/>
              <a:buFont typeface="Noto Sans"/>
              <a:buChar char="▪"/>
            </a:pPr>
            <a:r>
              <a:rPr b="0" i="0" lang="en-US" sz="1600" u="none" cap="none" strike="noStrike">
                <a:solidFill>
                  <a:srgbClr val="000066"/>
                </a:solidFill>
                <a:latin typeface="Arial"/>
                <a:ea typeface="Arial"/>
                <a:cs typeface="Arial"/>
                <a:sym typeface="Arial"/>
              </a:rPr>
              <a:t>30 Jan – 16 Feb: CO/SEL review and approve preferences</a:t>
            </a:r>
            <a:endParaRPr b="0" i="0" sz="1600" u="none" cap="none" strike="noStrike">
              <a:solidFill>
                <a:srgbClr val="000066"/>
              </a:solidFill>
              <a:latin typeface="Arial"/>
              <a:ea typeface="Arial"/>
              <a:cs typeface="Arial"/>
              <a:sym typeface="Arial"/>
            </a:endParaRPr>
          </a:p>
          <a:p>
            <a:pPr indent="-273050" lvl="0" marL="285750" marR="0" rtl="0" algn="l">
              <a:lnSpc>
                <a:spcPct val="140000"/>
              </a:lnSpc>
              <a:spcBef>
                <a:spcPts val="0"/>
              </a:spcBef>
              <a:spcAft>
                <a:spcPts val="0"/>
              </a:spcAft>
              <a:buClr>
                <a:srgbClr val="000066"/>
              </a:buClr>
              <a:buSzPts val="1600"/>
              <a:buFont typeface="Arial"/>
              <a:buChar char="▪"/>
            </a:pPr>
            <a:r>
              <a:rPr b="0" i="0" lang="en-US" sz="1600" u="none" cap="none" strike="noStrike">
                <a:solidFill>
                  <a:srgbClr val="000066"/>
                </a:solidFill>
                <a:latin typeface="Arial"/>
                <a:ea typeface="Arial"/>
                <a:cs typeface="Arial"/>
                <a:sym typeface="Arial"/>
              </a:rPr>
              <a:t>03 Feb: 2/C Cruise Waiver Deadline for prior enlisted service</a:t>
            </a:r>
            <a:endParaRPr b="0" i="0" sz="1600" u="none" cap="none" strike="noStrike">
              <a:solidFill>
                <a:srgbClr val="000066"/>
              </a:solidFill>
              <a:latin typeface="Arial"/>
              <a:ea typeface="Arial"/>
              <a:cs typeface="Arial"/>
              <a:sym typeface="Arial"/>
            </a:endParaRPr>
          </a:p>
          <a:p>
            <a:pPr indent="-273050" lvl="0" marL="285750" marR="0" rtl="0" algn="l">
              <a:lnSpc>
                <a:spcPct val="140000"/>
              </a:lnSpc>
              <a:spcBef>
                <a:spcPts val="0"/>
              </a:spcBef>
              <a:spcAft>
                <a:spcPts val="0"/>
              </a:spcAft>
              <a:buClr>
                <a:srgbClr val="000066"/>
              </a:buClr>
              <a:buSzPts val="1600"/>
              <a:buFont typeface="Noto Sans"/>
              <a:buChar char="▪"/>
            </a:pPr>
            <a:r>
              <a:rPr b="0" i="0" lang="en-US" sz="1600" u="none" cap="none" strike="noStrike">
                <a:solidFill>
                  <a:srgbClr val="000066"/>
                </a:solidFill>
                <a:latin typeface="Arial"/>
                <a:ea typeface="Arial"/>
                <a:cs typeface="Arial"/>
                <a:sym typeface="Arial"/>
              </a:rPr>
              <a:t>01 Mar: All MIDN submit Passport Info IN MIDS or application submitted</a:t>
            </a:r>
            <a:endParaRPr b="0" i="0" sz="1600" u="none" cap="none" strike="noStrike">
              <a:solidFill>
                <a:srgbClr val="000066"/>
              </a:solidFill>
              <a:latin typeface="Arial"/>
              <a:ea typeface="Arial"/>
              <a:cs typeface="Arial"/>
              <a:sym typeface="Arial"/>
            </a:endParaRPr>
          </a:p>
          <a:p>
            <a:pPr indent="-273050" lvl="0" marL="285750" marR="0" rtl="0" algn="l">
              <a:lnSpc>
                <a:spcPct val="140000"/>
              </a:lnSpc>
              <a:spcBef>
                <a:spcPts val="0"/>
              </a:spcBef>
              <a:spcAft>
                <a:spcPts val="0"/>
              </a:spcAft>
              <a:buClr>
                <a:srgbClr val="000066"/>
              </a:buClr>
              <a:buSzPts val="1600"/>
              <a:buFont typeface="Noto Sans"/>
              <a:buChar char="▪"/>
            </a:pPr>
            <a:r>
              <a:rPr b="0" i="0" lang="en-US" sz="1600" u="none" cap="none" strike="noStrike">
                <a:solidFill>
                  <a:srgbClr val="000066"/>
                </a:solidFill>
                <a:latin typeface="Arial"/>
                <a:ea typeface="Arial"/>
                <a:cs typeface="Arial"/>
                <a:sym typeface="Arial"/>
              </a:rPr>
              <a:t>08 Mar: Class Training Officers complete initial assignments &amp; release to Brigade</a:t>
            </a:r>
            <a:endParaRPr b="0" i="0" sz="1600" u="none" cap="none" strike="noStrike">
              <a:solidFill>
                <a:srgbClr val="000066"/>
              </a:solidFill>
              <a:latin typeface="Arial"/>
              <a:ea typeface="Arial"/>
              <a:cs typeface="Arial"/>
              <a:sym typeface="Arial"/>
            </a:endParaRPr>
          </a:p>
          <a:p>
            <a:pPr indent="-273050" lvl="0" marL="285750" marR="0" rtl="0" algn="l">
              <a:lnSpc>
                <a:spcPct val="140000"/>
              </a:lnSpc>
              <a:spcBef>
                <a:spcPts val="0"/>
              </a:spcBef>
              <a:spcAft>
                <a:spcPts val="0"/>
              </a:spcAft>
              <a:buClr>
                <a:srgbClr val="000066"/>
              </a:buClr>
              <a:buSzPts val="1600"/>
              <a:buFont typeface="Noto Sans"/>
              <a:buChar char="▪"/>
            </a:pPr>
            <a:r>
              <a:rPr b="0" i="0" lang="en-US" sz="1600" u="none" cap="none" strike="noStrike">
                <a:solidFill>
                  <a:srgbClr val="000066"/>
                </a:solidFill>
                <a:latin typeface="Arial"/>
                <a:ea typeface="Arial"/>
                <a:cs typeface="Arial"/>
                <a:sym typeface="Arial"/>
              </a:rPr>
              <a:t>11 Mar – 05 Apr: MIDN conflict resolution via Company Leadership</a:t>
            </a:r>
            <a:endParaRPr b="0" i="0" sz="1600" u="none" cap="none" strike="noStrike">
              <a:solidFill>
                <a:srgbClr val="000066"/>
              </a:solidFill>
              <a:latin typeface="Arial"/>
              <a:ea typeface="Arial"/>
              <a:cs typeface="Arial"/>
              <a:sym typeface="Arial"/>
            </a:endParaRPr>
          </a:p>
          <a:p>
            <a:pPr indent="-273050" lvl="0" marL="285750" marR="0" rtl="0" algn="l">
              <a:lnSpc>
                <a:spcPct val="140000"/>
              </a:lnSpc>
              <a:spcBef>
                <a:spcPts val="0"/>
              </a:spcBef>
              <a:spcAft>
                <a:spcPts val="0"/>
              </a:spcAft>
              <a:buClr>
                <a:srgbClr val="000066"/>
              </a:buClr>
              <a:buSzPts val="1600"/>
              <a:buFont typeface="Noto Sans"/>
              <a:buChar char="▪"/>
            </a:pPr>
            <a:r>
              <a:rPr b="0" i="0" lang="en-US" sz="1600" u="none" cap="none" strike="noStrike">
                <a:solidFill>
                  <a:srgbClr val="000066"/>
                </a:solidFill>
                <a:latin typeface="Arial"/>
                <a:ea typeface="Arial"/>
                <a:cs typeface="Arial"/>
                <a:sym typeface="Arial"/>
              </a:rPr>
              <a:t>Late Mar: MIDN begin to conduct medical screenings at BMU (TBD)</a:t>
            </a:r>
            <a:endParaRPr b="0" i="0" sz="1600" u="none" cap="none" strike="noStrike">
              <a:solidFill>
                <a:srgbClr val="000066"/>
              </a:solidFill>
              <a:latin typeface="Arial"/>
              <a:ea typeface="Arial"/>
              <a:cs typeface="Arial"/>
              <a:sym typeface="Arial"/>
            </a:endParaRPr>
          </a:p>
          <a:p>
            <a:pPr indent="-273050" lvl="0" marL="285750" marR="0" rtl="0" algn="l">
              <a:lnSpc>
                <a:spcPct val="140000"/>
              </a:lnSpc>
              <a:spcBef>
                <a:spcPts val="0"/>
              </a:spcBef>
              <a:spcAft>
                <a:spcPts val="0"/>
              </a:spcAft>
              <a:buClr>
                <a:srgbClr val="000066"/>
              </a:buClr>
              <a:buSzPts val="1600"/>
              <a:buFont typeface="Noto Sans"/>
              <a:buChar char="▪"/>
            </a:pPr>
            <a:r>
              <a:rPr b="0" i="0" lang="en-US" sz="1600" u="none" cap="none" strike="noStrike">
                <a:solidFill>
                  <a:srgbClr val="000066"/>
                </a:solidFill>
                <a:latin typeface="Arial"/>
                <a:ea typeface="Arial"/>
                <a:cs typeface="Arial"/>
                <a:sym typeface="Arial"/>
              </a:rPr>
              <a:t>08 Apr: All MIDN submit Independent Travel preferences &amp; Medical Excusals</a:t>
            </a:r>
            <a:endParaRPr b="0" i="0" sz="1600" u="none" cap="none" strike="noStrike">
              <a:solidFill>
                <a:srgbClr val="000066"/>
              </a:solidFill>
              <a:latin typeface="Arial"/>
              <a:ea typeface="Arial"/>
              <a:cs typeface="Arial"/>
              <a:sym typeface="Arial"/>
            </a:endParaRPr>
          </a:p>
          <a:p>
            <a:pPr indent="0" lvl="0" marL="0" marR="0" rtl="0" algn="l">
              <a:lnSpc>
                <a:spcPct val="115000"/>
              </a:lnSpc>
              <a:spcBef>
                <a:spcPts val="125"/>
              </a:spcBef>
              <a:spcAft>
                <a:spcPts val="0"/>
              </a:spcAft>
              <a:buNone/>
            </a:pPr>
            <a:r>
              <a:t/>
            </a:r>
            <a:endParaRPr b="0" i="0" sz="1600" u="none" cap="none" strike="noStrike">
              <a:solidFill>
                <a:srgbClr val="000066"/>
              </a:solidFill>
              <a:latin typeface="Arial"/>
              <a:ea typeface="Arial"/>
              <a:cs typeface="Arial"/>
              <a:sym typeface="Arial"/>
            </a:endParaRPr>
          </a:p>
          <a:p>
            <a:pPr indent="0" lvl="0" marL="457200" marR="0" rtl="0" algn="l">
              <a:lnSpc>
                <a:spcPct val="115000"/>
              </a:lnSpc>
              <a:spcBef>
                <a:spcPts val="125"/>
              </a:spcBef>
              <a:spcAft>
                <a:spcPts val="0"/>
              </a:spcAft>
              <a:buClr>
                <a:srgbClr val="000000"/>
              </a:buClr>
              <a:buSzPts val="1300"/>
              <a:buFont typeface="Arial"/>
              <a:buNone/>
            </a:pPr>
            <a:r>
              <a:t/>
            </a:r>
            <a:endParaRPr b="0" i="0" sz="1600" u="none" cap="none" strike="noStrike">
              <a:solidFill>
                <a:srgbClr val="000066"/>
              </a:solidFill>
              <a:latin typeface="Arial"/>
              <a:ea typeface="Arial"/>
              <a:cs typeface="Arial"/>
              <a:sym typeface="Arial"/>
            </a:endParaRPr>
          </a:p>
          <a:p>
            <a:pPr indent="0" lvl="0" marL="0" marR="0" rtl="0" algn="l">
              <a:lnSpc>
                <a:spcPct val="100000"/>
              </a:lnSpc>
              <a:spcBef>
                <a:spcPts val="125"/>
              </a:spcBef>
              <a:spcAft>
                <a:spcPts val="5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p:txBody>
      </p:sp>
      <p:sp>
        <p:nvSpPr>
          <p:cNvPr id="167" name="Google Shape;167;g1bf04c937ca_0_69"/>
          <p:cNvSpPr txBox="1"/>
          <p:nvPr/>
        </p:nvSpPr>
        <p:spPr>
          <a:xfrm>
            <a:off x="457200" y="274644"/>
            <a:ext cx="8229600" cy="6165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Timeline</a:t>
            </a:r>
            <a:endParaRPr b="0" i="0" sz="1400" u="none" cap="none" strike="noStrike">
              <a:solidFill>
                <a:srgbClr val="000000"/>
              </a:solidFill>
              <a:latin typeface="Arial"/>
              <a:ea typeface="Arial"/>
              <a:cs typeface="Arial"/>
              <a:sym typeface="Arial"/>
            </a:endParaRPr>
          </a:p>
        </p:txBody>
      </p:sp>
      <p:sp>
        <p:nvSpPr>
          <p:cNvPr id="168" name="Google Shape;168;g1bf04c937ca_0_69"/>
          <p:cNvSpPr/>
          <p:nvPr/>
        </p:nvSpPr>
        <p:spPr>
          <a:xfrm>
            <a:off x="87313" y="1949450"/>
            <a:ext cx="9144000" cy="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169" name="Google Shape;169;g1bf04c937ca_0_69"/>
          <p:cNvSpPr/>
          <p:nvPr/>
        </p:nvSpPr>
        <p:spPr>
          <a:xfrm>
            <a:off x="4437063" y="3198813"/>
            <a:ext cx="270000" cy="4605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0058"/>
                </a:solidFill>
                <a:latin typeface="Arial"/>
                <a:ea typeface="Arial"/>
                <a:cs typeface="Arial"/>
                <a:sym typeface="Arial"/>
              </a:rPr>
              <a:t> </a:t>
            </a:r>
            <a:endParaRPr b="1" i="0" sz="2400" u="none" cap="none" strike="noStrike">
              <a:solidFill>
                <a:srgbClr val="000058"/>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graphicFrame>
        <p:nvGraphicFramePr>
          <p:cNvPr id="175" name="Google Shape;175;g19fbb7584a3_0_98"/>
          <p:cNvGraphicFramePr/>
          <p:nvPr/>
        </p:nvGraphicFramePr>
        <p:xfrm>
          <a:off x="76200" y="1182814"/>
          <a:ext cx="3000000" cy="3000000"/>
        </p:xfrm>
        <a:graphic>
          <a:graphicData uri="http://schemas.openxmlformats.org/drawingml/2006/table">
            <a:tbl>
              <a:tblPr>
                <a:noFill/>
                <a:tableStyleId>{B8319513-CD2B-41D2-8986-CBF0D18D67ED}</a:tableStyleId>
              </a:tblPr>
              <a:tblGrid>
                <a:gridCol w="547975"/>
                <a:gridCol w="460325"/>
                <a:gridCol w="1158900"/>
                <a:gridCol w="382850"/>
                <a:gridCol w="1249225"/>
                <a:gridCol w="382850"/>
                <a:gridCol w="1253500"/>
                <a:gridCol w="382850"/>
                <a:gridCol w="1215000"/>
                <a:gridCol w="382850"/>
                <a:gridCol w="1206425"/>
                <a:gridCol w="382850"/>
              </a:tblGrid>
              <a:tr h="200025">
                <a:tc gridSpan="2">
                  <a:txBody>
                    <a:bodyPr/>
                    <a:lstStyle/>
                    <a:p>
                      <a:pPr indent="0" lvl="0" marL="0" marR="0" rtl="0" algn="ctr">
                        <a:lnSpc>
                          <a:spcPct val="115000"/>
                        </a:lnSpc>
                        <a:spcBef>
                          <a:spcPts val="0"/>
                        </a:spcBef>
                        <a:spcAft>
                          <a:spcPts val="0"/>
                        </a:spcAft>
                        <a:buClr>
                          <a:srgbClr val="000000"/>
                        </a:buClr>
                        <a:buSzPts val="1000"/>
                        <a:buFont typeface="Arial"/>
                        <a:buNone/>
                      </a:pPr>
                      <a:r>
                        <a:rPr b="1" lang="en-US" sz="1000" u="none" cap="none" strike="noStrike">
                          <a:solidFill>
                            <a:srgbClr val="000066"/>
                          </a:solidFill>
                        </a:rPr>
                        <a:t>Mission Critical</a:t>
                      </a:r>
                      <a:endParaRPr b="1" sz="1000" u="none" cap="none" strike="noStrike">
                        <a:solidFill>
                          <a:srgbClr val="000066"/>
                        </a:solidFill>
                      </a:endParaRPr>
                    </a:p>
                  </a:txBody>
                  <a:tcPr marT="19050" marB="19050" marR="28575" marL="28575" anchor="b">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000058"/>
                      </a:solidFill>
                      <a:prstDash val="solid"/>
                      <a:round/>
                      <a:headEnd len="sm" w="sm" type="none"/>
                      <a:tailEnd len="sm" w="sm" type="none"/>
                    </a:lnB>
                    <a:solidFill>
                      <a:srgbClr val="F4CCCC"/>
                    </a:solidFill>
                  </a:tcPr>
                </a:tc>
                <a:tc hMerge="1"/>
                <a:tc gridSpan="4">
                  <a:txBody>
                    <a:bodyPr/>
                    <a:lstStyle/>
                    <a:p>
                      <a:pPr indent="0" lvl="0" marL="0" marR="0" rtl="0" algn="ctr">
                        <a:lnSpc>
                          <a:spcPct val="115000"/>
                        </a:lnSpc>
                        <a:spcBef>
                          <a:spcPts val="0"/>
                        </a:spcBef>
                        <a:spcAft>
                          <a:spcPts val="0"/>
                        </a:spcAft>
                        <a:buClr>
                          <a:srgbClr val="000000"/>
                        </a:buClr>
                        <a:buSzPts val="1000"/>
                        <a:buFont typeface="Arial"/>
                        <a:buNone/>
                      </a:pPr>
                      <a:r>
                        <a:rPr b="1" lang="en-US" sz="1000" u="none" cap="none" strike="noStrike">
                          <a:solidFill>
                            <a:srgbClr val="000066"/>
                          </a:solidFill>
                        </a:rPr>
                        <a:t>Mission Essential</a:t>
                      </a:r>
                      <a:endParaRPr b="1" sz="1000" u="none" cap="none" strike="noStrike">
                        <a:solidFill>
                          <a:srgbClr val="000066"/>
                        </a:solidFill>
                      </a:endParaRPr>
                    </a:p>
                  </a:txBody>
                  <a:tcPr marT="19050" marB="19050" marR="28575" marL="28575" anchor="b">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000058"/>
                      </a:solidFill>
                      <a:prstDash val="solid"/>
                      <a:round/>
                      <a:headEnd len="sm" w="sm" type="none"/>
                      <a:tailEnd len="sm" w="sm" type="none"/>
                    </a:lnB>
                    <a:solidFill>
                      <a:srgbClr val="FFF2CC"/>
                    </a:solidFill>
                  </a:tcPr>
                </a:tc>
                <a:tc hMerge="1"/>
                <a:tc hMerge="1"/>
                <a:tc hMerge="1"/>
                <a:tc gridSpan="6">
                  <a:txBody>
                    <a:bodyPr/>
                    <a:lstStyle/>
                    <a:p>
                      <a:pPr indent="0" lvl="0" marL="0" marR="0" rtl="0" algn="ctr">
                        <a:lnSpc>
                          <a:spcPct val="115000"/>
                        </a:lnSpc>
                        <a:spcBef>
                          <a:spcPts val="0"/>
                        </a:spcBef>
                        <a:spcAft>
                          <a:spcPts val="0"/>
                        </a:spcAft>
                        <a:buClr>
                          <a:srgbClr val="000000"/>
                        </a:buClr>
                        <a:buSzPts val="1000"/>
                        <a:buFont typeface="Arial"/>
                        <a:buNone/>
                      </a:pPr>
                      <a:r>
                        <a:rPr b="1" lang="en-US" sz="1000" u="none" cap="none" strike="noStrike">
                          <a:solidFill>
                            <a:srgbClr val="000066"/>
                          </a:solidFill>
                        </a:rPr>
                        <a:t>Mission Enhancing</a:t>
                      </a:r>
                      <a:endParaRPr b="1" sz="1000" u="none" cap="none" strike="noStrike">
                        <a:solidFill>
                          <a:srgbClr val="000066"/>
                        </a:solidFill>
                      </a:endParaRPr>
                    </a:p>
                  </a:txBody>
                  <a:tcPr marT="19050" marB="19050" marR="28575" marL="28575" anchor="b">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000058"/>
                      </a:solidFill>
                      <a:prstDash val="solid"/>
                      <a:round/>
                      <a:headEnd len="sm" w="sm" type="none"/>
                      <a:tailEnd len="sm" w="sm" type="none"/>
                    </a:lnB>
                    <a:solidFill>
                      <a:srgbClr val="C9DAF8"/>
                    </a:solidFill>
                  </a:tcPr>
                </a:tc>
                <a:tc hMerge="1"/>
                <a:tc hMerge="1"/>
                <a:tc hMerge="1"/>
                <a:tc hMerge="1"/>
                <a:tc hMerge="1"/>
              </a:tr>
              <a:tr h="611375">
                <a:tc gridSpan="2">
                  <a:txBody>
                    <a:bodyPr/>
                    <a:lstStyle/>
                    <a:p>
                      <a:pPr indent="0" lvl="0" marL="0" marR="0" rtl="0" algn="ctr">
                        <a:lnSpc>
                          <a:spcPct val="115000"/>
                        </a:lnSpc>
                        <a:spcBef>
                          <a:spcPts val="0"/>
                        </a:spcBef>
                        <a:spcAft>
                          <a:spcPts val="0"/>
                        </a:spcAft>
                        <a:buClr>
                          <a:srgbClr val="000000"/>
                        </a:buClr>
                        <a:buSzPts val="800"/>
                        <a:buFont typeface="Arial"/>
                        <a:buNone/>
                      </a:pPr>
                      <a:r>
                        <a:rPr b="1" lang="en-US" sz="800" u="none" cap="none" strike="noStrike">
                          <a:solidFill>
                            <a:srgbClr val="000066"/>
                          </a:solidFill>
                        </a:rPr>
                        <a:t>Group 0</a:t>
                      </a:r>
                      <a:endParaRPr b="1" sz="800" u="none" cap="none" strike="noStrike">
                        <a:solidFill>
                          <a:srgbClr val="000066"/>
                        </a:solidFill>
                      </a:endParaRPr>
                    </a:p>
                    <a:p>
                      <a:pPr indent="0" lvl="0" marL="0" marR="0" rtl="0" algn="ctr">
                        <a:lnSpc>
                          <a:spcPct val="115000"/>
                        </a:lnSpc>
                        <a:spcBef>
                          <a:spcPts val="0"/>
                        </a:spcBef>
                        <a:spcAft>
                          <a:spcPts val="0"/>
                        </a:spcAft>
                        <a:buClr>
                          <a:srgbClr val="000000"/>
                        </a:buClr>
                        <a:buSzPts val="800"/>
                        <a:buFont typeface="Arial"/>
                        <a:buNone/>
                      </a:pPr>
                      <a:r>
                        <a:rPr b="1" lang="en-US" sz="800" u="none" cap="none" strike="noStrike">
                          <a:solidFill>
                            <a:srgbClr val="000066"/>
                          </a:solidFill>
                        </a:rPr>
                        <a:t>(USNA Programs)</a:t>
                      </a:r>
                      <a:endParaRPr b="1" sz="800" u="none" cap="none" strike="noStrike">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000058"/>
                      </a:solidFill>
                      <a:prstDash val="solid"/>
                      <a:round/>
                      <a:headEnd len="sm" w="sm" type="none"/>
                      <a:tailEnd len="sm" w="sm" type="none"/>
                    </a:lnB>
                    <a:solidFill>
                      <a:srgbClr val="F4CCCC"/>
                    </a:solidFill>
                  </a:tcPr>
                </a:tc>
                <a:tc hMerge="1"/>
                <a:tc gridSpan="2">
                  <a:txBody>
                    <a:bodyPr/>
                    <a:lstStyle/>
                    <a:p>
                      <a:pPr indent="0" lvl="0" marL="0" marR="0" rtl="0" algn="ctr">
                        <a:lnSpc>
                          <a:spcPct val="115000"/>
                        </a:lnSpc>
                        <a:spcBef>
                          <a:spcPts val="0"/>
                        </a:spcBef>
                        <a:spcAft>
                          <a:spcPts val="0"/>
                        </a:spcAft>
                        <a:buClr>
                          <a:srgbClr val="000000"/>
                        </a:buClr>
                        <a:buSzPts val="800"/>
                        <a:buFont typeface="Arial"/>
                        <a:buNone/>
                      </a:pPr>
                      <a:r>
                        <a:rPr b="1" lang="en-US" sz="800" u="none" cap="none" strike="noStrike">
                          <a:solidFill>
                            <a:srgbClr val="000066"/>
                          </a:solidFill>
                        </a:rPr>
                        <a:t>Group 1</a:t>
                      </a:r>
                      <a:endParaRPr b="1" sz="800" u="none" cap="none" strike="noStrike">
                        <a:solidFill>
                          <a:srgbClr val="000066"/>
                        </a:solidFill>
                      </a:endParaRPr>
                    </a:p>
                    <a:p>
                      <a:pPr indent="0" lvl="0" marL="0" marR="0" rtl="0" algn="ctr">
                        <a:lnSpc>
                          <a:spcPct val="115000"/>
                        </a:lnSpc>
                        <a:spcBef>
                          <a:spcPts val="0"/>
                        </a:spcBef>
                        <a:spcAft>
                          <a:spcPts val="0"/>
                        </a:spcAft>
                        <a:buClr>
                          <a:srgbClr val="000000"/>
                        </a:buClr>
                        <a:buSzPts val="800"/>
                        <a:buFont typeface="Arial"/>
                        <a:buNone/>
                      </a:pPr>
                      <a:r>
                        <a:rPr b="1" lang="en-US" sz="800" u="none" cap="none" strike="noStrike">
                          <a:solidFill>
                            <a:srgbClr val="000066"/>
                          </a:solidFill>
                        </a:rPr>
                        <a:t>(Fleet Exposure)</a:t>
                      </a:r>
                      <a:endParaRPr b="1" sz="800" u="none" cap="none" strike="noStrike">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000058"/>
                      </a:solidFill>
                      <a:prstDash val="solid"/>
                      <a:round/>
                      <a:headEnd len="sm" w="sm" type="none"/>
                      <a:tailEnd len="sm" w="sm" type="none"/>
                    </a:lnT>
                    <a:lnB cap="flat" cmpd="sng" w="28575">
                      <a:solidFill>
                        <a:srgbClr val="00FF00"/>
                      </a:solidFill>
                      <a:prstDash val="solid"/>
                      <a:round/>
                      <a:headEnd len="sm" w="sm" type="none"/>
                      <a:tailEnd len="sm" w="sm" type="none"/>
                    </a:lnB>
                    <a:solidFill>
                      <a:srgbClr val="FFF2CC"/>
                    </a:solidFill>
                  </a:tcPr>
                </a:tc>
                <a:tc hMerge="1"/>
                <a:tc gridSpan="2">
                  <a:txBody>
                    <a:bodyPr/>
                    <a:lstStyle/>
                    <a:p>
                      <a:pPr indent="0" lvl="0" marL="0" marR="0" rtl="0" algn="ctr">
                        <a:lnSpc>
                          <a:spcPct val="115000"/>
                        </a:lnSpc>
                        <a:spcBef>
                          <a:spcPts val="0"/>
                        </a:spcBef>
                        <a:spcAft>
                          <a:spcPts val="0"/>
                        </a:spcAft>
                        <a:buClr>
                          <a:srgbClr val="000000"/>
                        </a:buClr>
                        <a:buSzPts val="800"/>
                        <a:buFont typeface="Arial"/>
                        <a:buNone/>
                      </a:pPr>
                      <a:r>
                        <a:rPr b="1" lang="en-US" sz="800" u="none" cap="none" strike="noStrike">
                          <a:solidFill>
                            <a:srgbClr val="000066"/>
                          </a:solidFill>
                        </a:rPr>
                        <a:t>Group 2</a:t>
                      </a:r>
                      <a:endParaRPr b="1" sz="800" u="none" cap="none" strike="noStrike">
                        <a:solidFill>
                          <a:srgbClr val="000066"/>
                        </a:solidFill>
                      </a:endParaRPr>
                    </a:p>
                    <a:p>
                      <a:pPr indent="0" lvl="0" marL="0" marR="0" rtl="0" algn="ctr">
                        <a:lnSpc>
                          <a:spcPct val="115000"/>
                        </a:lnSpc>
                        <a:spcBef>
                          <a:spcPts val="0"/>
                        </a:spcBef>
                        <a:spcAft>
                          <a:spcPts val="0"/>
                        </a:spcAft>
                        <a:buClr>
                          <a:srgbClr val="000000"/>
                        </a:buClr>
                        <a:buSzPts val="800"/>
                        <a:buFont typeface="Arial"/>
                        <a:buNone/>
                      </a:pPr>
                      <a:r>
                        <a:rPr b="1" lang="en-US" sz="800" u="none" cap="none" strike="noStrike">
                          <a:solidFill>
                            <a:srgbClr val="000066"/>
                          </a:solidFill>
                        </a:rPr>
                        <a:t>(Funded Internships)</a:t>
                      </a:r>
                      <a:endParaRPr b="1" sz="800" u="none" cap="none" strike="noStrike">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000058"/>
                      </a:solidFill>
                      <a:prstDash val="solid"/>
                      <a:round/>
                      <a:headEnd len="sm" w="sm" type="none"/>
                      <a:tailEnd len="sm" w="sm" type="none"/>
                    </a:lnB>
                    <a:solidFill>
                      <a:srgbClr val="FFF2CC"/>
                    </a:solidFill>
                  </a:tcPr>
                </a:tc>
                <a:tc hMerge="1"/>
                <a:tc gridSpan="2">
                  <a:txBody>
                    <a:bodyPr/>
                    <a:lstStyle/>
                    <a:p>
                      <a:pPr indent="0" lvl="0" marL="0" marR="0" rtl="0" algn="ctr">
                        <a:lnSpc>
                          <a:spcPct val="115000"/>
                        </a:lnSpc>
                        <a:spcBef>
                          <a:spcPts val="0"/>
                        </a:spcBef>
                        <a:spcAft>
                          <a:spcPts val="0"/>
                        </a:spcAft>
                        <a:buClr>
                          <a:srgbClr val="000000"/>
                        </a:buClr>
                        <a:buSzPts val="800"/>
                        <a:buFont typeface="Arial"/>
                        <a:buNone/>
                      </a:pPr>
                      <a:r>
                        <a:rPr b="1" lang="en-US" sz="800" u="none" cap="none" strike="noStrike">
                          <a:solidFill>
                            <a:srgbClr val="000066"/>
                          </a:solidFill>
                        </a:rPr>
                        <a:t>Group 3</a:t>
                      </a:r>
                      <a:endParaRPr b="1" sz="800" u="none" cap="none" strike="noStrike">
                        <a:solidFill>
                          <a:srgbClr val="000066"/>
                        </a:solidFill>
                      </a:endParaRPr>
                    </a:p>
                    <a:p>
                      <a:pPr indent="0" lvl="0" marL="0" marR="0" rtl="0" algn="ctr">
                        <a:lnSpc>
                          <a:spcPct val="115000"/>
                        </a:lnSpc>
                        <a:spcBef>
                          <a:spcPts val="0"/>
                        </a:spcBef>
                        <a:spcAft>
                          <a:spcPts val="0"/>
                        </a:spcAft>
                        <a:buClr>
                          <a:srgbClr val="000000"/>
                        </a:buClr>
                        <a:buSzPts val="800"/>
                        <a:buFont typeface="Arial"/>
                        <a:buNone/>
                      </a:pPr>
                      <a:r>
                        <a:rPr b="1" lang="en-US" sz="800" u="none" cap="none" strike="noStrike">
                          <a:solidFill>
                            <a:srgbClr val="000066"/>
                          </a:solidFill>
                        </a:rPr>
                        <a:t>(Fleet and Inter-service schools)</a:t>
                      </a:r>
                      <a:endParaRPr b="1" sz="800" u="none" cap="none" strike="noStrike">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000058"/>
                      </a:solidFill>
                      <a:prstDash val="solid"/>
                      <a:round/>
                      <a:headEnd len="sm" w="sm" type="none"/>
                      <a:tailEnd len="sm" w="sm" type="none"/>
                    </a:lnT>
                    <a:lnB cap="flat" cmpd="sng" w="28575">
                      <a:solidFill>
                        <a:srgbClr val="00FF00"/>
                      </a:solidFill>
                      <a:prstDash val="solid"/>
                      <a:round/>
                      <a:headEnd len="sm" w="sm" type="none"/>
                      <a:tailEnd len="sm" w="sm" type="none"/>
                    </a:lnB>
                    <a:solidFill>
                      <a:srgbClr val="C9DAF8"/>
                    </a:solidFill>
                  </a:tcPr>
                </a:tc>
                <a:tc hMerge="1"/>
                <a:tc gridSpan="2">
                  <a:txBody>
                    <a:bodyPr/>
                    <a:lstStyle/>
                    <a:p>
                      <a:pPr indent="0" lvl="0" marL="0" marR="0" rtl="0" algn="ctr">
                        <a:lnSpc>
                          <a:spcPct val="115000"/>
                        </a:lnSpc>
                        <a:spcBef>
                          <a:spcPts val="0"/>
                        </a:spcBef>
                        <a:spcAft>
                          <a:spcPts val="0"/>
                        </a:spcAft>
                        <a:buClr>
                          <a:srgbClr val="000000"/>
                        </a:buClr>
                        <a:buSzPts val="800"/>
                        <a:buFont typeface="Arial"/>
                        <a:buNone/>
                      </a:pPr>
                      <a:r>
                        <a:rPr b="1" lang="en-US" sz="800" u="none" cap="none" strike="noStrike">
                          <a:solidFill>
                            <a:srgbClr val="000066"/>
                          </a:solidFill>
                        </a:rPr>
                        <a:t>Group 4</a:t>
                      </a:r>
                      <a:endParaRPr b="1" sz="800" u="none" cap="none" strike="noStrike">
                        <a:solidFill>
                          <a:srgbClr val="000066"/>
                        </a:solidFill>
                      </a:endParaRPr>
                    </a:p>
                    <a:p>
                      <a:pPr indent="0" lvl="0" marL="0" marR="0" rtl="0" algn="ctr">
                        <a:lnSpc>
                          <a:spcPct val="115000"/>
                        </a:lnSpc>
                        <a:spcBef>
                          <a:spcPts val="0"/>
                        </a:spcBef>
                        <a:spcAft>
                          <a:spcPts val="0"/>
                        </a:spcAft>
                        <a:buClr>
                          <a:srgbClr val="000000"/>
                        </a:buClr>
                        <a:buSzPts val="800"/>
                        <a:buFont typeface="Arial"/>
                        <a:buNone/>
                      </a:pPr>
                      <a:r>
                        <a:rPr b="1" lang="en-US" sz="800" u="none" cap="none" strike="noStrike">
                          <a:solidFill>
                            <a:srgbClr val="000066"/>
                          </a:solidFill>
                        </a:rPr>
                        <a:t>(Unfunded internships and federal leadership events)</a:t>
                      </a:r>
                      <a:endParaRPr b="1" sz="800" u="none" cap="none" strike="noStrike">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000058"/>
                      </a:solidFill>
                      <a:prstDash val="solid"/>
                      <a:round/>
                      <a:headEnd len="sm" w="sm" type="none"/>
                      <a:tailEnd len="sm" w="sm" type="none"/>
                    </a:lnB>
                    <a:solidFill>
                      <a:srgbClr val="C9DAF8"/>
                    </a:solidFill>
                  </a:tcPr>
                </a:tc>
                <a:tc hMerge="1"/>
                <a:tc gridSpan="2">
                  <a:txBody>
                    <a:bodyPr/>
                    <a:lstStyle/>
                    <a:p>
                      <a:pPr indent="0" lvl="0" marL="0" marR="0" rtl="0" algn="ctr">
                        <a:lnSpc>
                          <a:spcPct val="115000"/>
                        </a:lnSpc>
                        <a:spcBef>
                          <a:spcPts val="0"/>
                        </a:spcBef>
                        <a:spcAft>
                          <a:spcPts val="0"/>
                        </a:spcAft>
                        <a:buClr>
                          <a:srgbClr val="000000"/>
                        </a:buClr>
                        <a:buSzPts val="800"/>
                        <a:buFont typeface="Arial"/>
                        <a:buNone/>
                      </a:pPr>
                      <a:r>
                        <a:rPr b="1" lang="en-US" sz="800" u="none" cap="none" strike="noStrike">
                          <a:solidFill>
                            <a:srgbClr val="000066"/>
                          </a:solidFill>
                        </a:rPr>
                        <a:t>Group 5 (Gift Fund)</a:t>
                      </a:r>
                      <a:endParaRPr b="1" sz="800" u="none" cap="none" strike="noStrike">
                        <a:solidFill>
                          <a:srgbClr val="000066"/>
                        </a:solidFill>
                      </a:endParaRPr>
                    </a:p>
                    <a:p>
                      <a:pPr indent="0" lvl="0" marL="0" marR="0" rtl="0" algn="ctr">
                        <a:lnSpc>
                          <a:spcPct val="115000"/>
                        </a:lnSpc>
                        <a:spcBef>
                          <a:spcPts val="0"/>
                        </a:spcBef>
                        <a:spcAft>
                          <a:spcPts val="0"/>
                        </a:spcAft>
                        <a:buClr>
                          <a:srgbClr val="000000"/>
                        </a:buClr>
                        <a:buSzPts val="800"/>
                        <a:buFont typeface="Arial"/>
                        <a:buNone/>
                      </a:pPr>
                      <a:r>
                        <a:rPr b="1" lang="en-US" sz="800" u="none" cap="none" strike="noStrike">
                          <a:solidFill>
                            <a:srgbClr val="000066"/>
                          </a:solidFill>
                        </a:rPr>
                        <a:t>(Civilian leadership events)</a:t>
                      </a:r>
                      <a:endParaRPr b="1" sz="800" u="none" cap="none" strike="noStrike">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000058"/>
                      </a:solidFill>
                      <a:prstDash val="solid"/>
                      <a:round/>
                      <a:headEnd len="sm" w="sm" type="none"/>
                      <a:tailEnd len="sm" w="sm" type="none"/>
                    </a:lnB>
                    <a:solidFill>
                      <a:srgbClr val="C9DAF8"/>
                    </a:solidFill>
                  </a:tcPr>
                </a:tc>
                <a:tc hMerge="1"/>
              </a:tr>
              <a:tr h="449775">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AT/FP</a:t>
                      </a:r>
                      <a:endParaRPr b="1" sz="800" u="none" cap="none" strike="noStrike">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A50021"/>
                          </a:solidFill>
                        </a:rPr>
                        <a:t>Atlantic Prof Afloat Training (YP Cruise)</a:t>
                      </a:r>
                      <a:endParaRPr b="1" sz="800" u="none" cap="none" strike="noStrike">
                        <a:solidFill>
                          <a:srgbClr val="A50021"/>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28575">
                      <a:solidFill>
                        <a:srgbClr val="00FF00"/>
                      </a:solidFill>
                      <a:prstDash val="solid"/>
                      <a:round/>
                      <a:headEnd len="sm" w="sm" type="none"/>
                      <a:tailEnd len="sm" w="sm" type="none"/>
                    </a:lnT>
                    <a:lnB cap="flat" cmpd="sng" w="28575">
                      <a:solidFill>
                        <a:srgbClr val="00FF00"/>
                      </a:solidFill>
                      <a:prstDash val="solid"/>
                      <a:round/>
                      <a:headEnd len="sm" w="sm" type="none"/>
                      <a:tailEnd len="sm" w="sm" type="none"/>
                    </a:lnB>
                    <a:solidFill>
                      <a:srgbClr val="B6D7A8"/>
                    </a:solidFill>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Cyber Warfare Engineer (CWE)</a:t>
                      </a:r>
                      <a:endParaRPr b="1" sz="800" u="none" cap="none" strike="noStrike">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Army Airborne</a:t>
                      </a:r>
                      <a:endParaRPr b="1" sz="800" u="none" cap="none" strike="noStrike">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28575">
                      <a:solidFill>
                        <a:srgbClr val="00FF00"/>
                      </a:solidFill>
                      <a:prstDash val="solid"/>
                      <a:round/>
                      <a:headEnd len="sm" w="sm" type="none"/>
                      <a:tailEnd len="sm" w="sm" type="none"/>
                    </a:lnT>
                    <a:lnB cap="flat" cmpd="sng" w="9525">
                      <a:solidFill>
                        <a:srgbClr val="FFFFFF">
                          <a:alpha val="0"/>
                        </a:srgbClr>
                      </a:solidFill>
                      <a:prstDash val="solid"/>
                      <a:round/>
                      <a:headEnd len="sm" w="sm" type="none"/>
                      <a:tailEnd len="sm" w="sm" type="none"/>
                    </a:lnB>
                    <a:solidFill>
                      <a:srgbClr val="B6D7A8"/>
                    </a:solidFill>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Azimuth</a:t>
                      </a:r>
                      <a:endParaRPr b="1" sz="800" u="none" cap="none" strike="noStrike">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NOLS (National Outdoor Leadership School)</a:t>
                      </a:r>
                      <a:endParaRPr b="1" sz="800" u="none" cap="none" strike="noStrike">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000058"/>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391675">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Mandatory Summer School</a:t>
                      </a:r>
                      <a:endParaRPr b="1" sz="800" u="none" cap="none" strike="noStrike">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58"/>
                          </a:solidFill>
                        </a:rPr>
                        <a:t>Aviation Ground School Instructor (AGI)</a:t>
                      </a:r>
                      <a:endParaRPr b="1" sz="800" u="none" cap="none" strike="noStrike">
                        <a:solidFill>
                          <a:srgbClr val="000058"/>
                        </a:solidFill>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28575">
                      <a:solidFill>
                        <a:srgbClr val="00FF00"/>
                      </a:solidFill>
                      <a:prstDash val="solid"/>
                      <a:round/>
                      <a:headEnd len="sm" w="sm" type="none"/>
                      <a:tailEnd len="sm" w="sm" type="none"/>
                    </a:lnT>
                    <a:lnB cap="flat" cmpd="sng" w="28575">
                      <a:solidFill>
                        <a:srgbClr val="00FF00"/>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Intel (ONI / DIA /FBI)</a:t>
                      </a:r>
                      <a:endParaRPr b="1" sz="800" u="none" cap="none" strike="noStrike">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Marine MCIWS</a:t>
                      </a:r>
                      <a:endParaRPr b="1" sz="800" u="none" cap="none" strike="noStrike">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solidFill>
                      <a:srgbClr val="B6D7A8"/>
                    </a:solidFill>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Internships: Tier 3 (Unfunded)</a:t>
                      </a:r>
                      <a:endParaRPr b="1" sz="800" u="none" cap="none" strike="noStrike">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Outdoor Odyssey</a:t>
                      </a:r>
                      <a:endParaRPr b="1" sz="800" u="none" cap="none" strike="noStrike">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582975">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A50021"/>
                          </a:solidFill>
                        </a:rPr>
                        <a:t>Naval Academy Preparatory School (NAPS) Detail</a:t>
                      </a:r>
                      <a:endParaRPr b="1" sz="800" u="none" cap="none" strike="noStrike">
                        <a:solidFill>
                          <a:srgbClr val="A50021"/>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A50021"/>
                          </a:solidFill>
                        </a:rPr>
                        <a:t>Command and Seamanship Training Squadron (CSTS)</a:t>
                      </a:r>
                      <a:endParaRPr b="1" sz="800" u="none" cap="none" strike="noStrike">
                        <a:solidFill>
                          <a:srgbClr val="A50021"/>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28575">
                      <a:solidFill>
                        <a:srgbClr val="00FF00"/>
                      </a:solidFill>
                      <a:prstDash val="solid"/>
                      <a:round/>
                      <a:headEnd len="sm" w="sm" type="none"/>
                      <a:tailEnd len="sm" w="sm" type="none"/>
                    </a:lnT>
                    <a:lnB cap="flat" cmpd="sng" w="28575">
                      <a:solidFill>
                        <a:srgbClr val="00FF00"/>
                      </a:solidFill>
                      <a:prstDash val="solid"/>
                      <a:round/>
                      <a:headEnd len="sm" w="sm" type="none"/>
                      <a:tailEnd len="sm" w="sm" type="none"/>
                    </a:lnB>
                    <a:solidFill>
                      <a:srgbClr val="B6D7A8"/>
                    </a:solidFill>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Internships: Tier 1 &amp;</a:t>
                      </a:r>
                      <a:endParaRPr b="1" sz="800" u="none" cap="none" strike="noStrike">
                        <a:solidFill>
                          <a:srgbClr val="000066"/>
                        </a:solidFill>
                      </a:endParaRPr>
                    </a:p>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Tier 2 (STEM, Policy, ELD – Funded)</a:t>
                      </a:r>
                      <a:endParaRPr b="1" sz="800" u="none" cap="none" strike="noStrike">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solidFill>
                      <a:prstDash val="solid"/>
                      <a:round/>
                      <a:headEnd len="sm" w="sm" type="none"/>
                      <a:tailEnd len="sm" w="sm" type="none"/>
                    </a:lnT>
                    <a:lnB cap="flat" cmpd="sng" w="9525">
                      <a:solidFill>
                        <a:srgbClr val="FFFFFF"/>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Marine Mountain Warfare Training Course</a:t>
                      </a:r>
                      <a:endParaRPr b="1" sz="800" u="none" cap="none" strike="noStrike">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solidFill>
                      <a:srgbClr val="B6D7A8"/>
                    </a:solidFill>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USMA Cadet Field Training (CFT)</a:t>
                      </a:r>
                      <a:endParaRPr b="1" sz="800" u="none" cap="none" strike="noStrike">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Outward Bound</a:t>
                      </a:r>
                      <a:endParaRPr b="1" sz="800" u="none" cap="none" strike="noStrike">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276225">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Naval Academy Summer Seminar (NASS) Detail</a:t>
                      </a:r>
                      <a:endParaRPr b="1" sz="800" u="none" cap="none" strike="noStrike">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58"/>
                          </a:solidFill>
                        </a:rPr>
                        <a:t>Dive School</a:t>
                      </a:r>
                      <a:endParaRPr b="1" sz="800" u="none" cap="none" strike="noStrike">
                        <a:solidFill>
                          <a:srgbClr val="000058"/>
                        </a:solidFill>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28575">
                      <a:solidFill>
                        <a:srgbClr val="00FF00"/>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LREC – includes LSAP, CLS, FOREX</a:t>
                      </a:r>
                      <a:endParaRPr b="1" sz="800" u="none" cap="none" strike="noStrike">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Marine RECON/MARSOC</a:t>
                      </a:r>
                      <a:endParaRPr b="1" sz="800" u="none" cap="none" strike="noStrike">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solidFill>
                      <a:srgbClr val="B6D7A8"/>
                    </a:solidFill>
                  </a:tcPr>
                </a:tc>
                <a:tc hMerge="1"/>
                <a:tc gridSpan="2">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19050" marB="19050" marR="28575" marL="28575" anchor="b">
                    <a:lnL cap="flat" cmpd="sng" w="28575">
                      <a:solidFill>
                        <a:srgbClr val="00FF00"/>
                      </a:solidFill>
                      <a:prstDash val="solid"/>
                      <a:round/>
                      <a:headEnd len="sm" w="sm" type="none"/>
                      <a:tailEnd len="sm" w="sm" type="none"/>
                    </a:lnL>
                    <a:lnR cap="flat" cmpd="sng" w="9525">
                      <a:solidFill>
                        <a:srgbClr val="191966"/>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Northern Tier</a:t>
                      </a:r>
                      <a:endParaRPr b="1" sz="800" u="none" cap="none" strike="noStrike">
                        <a:solidFill>
                          <a:srgbClr val="000066"/>
                        </a:solidFill>
                      </a:endParaRPr>
                    </a:p>
                  </a:txBody>
                  <a:tcPr marT="19050" marB="19050" marR="28575" marL="28575">
                    <a:lnL cap="flat" cmpd="sng" w="9525">
                      <a:solidFill>
                        <a:srgbClr val="191966"/>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285750">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A50021"/>
                          </a:solidFill>
                        </a:rPr>
                        <a:t>Plebe Detail</a:t>
                      </a:r>
                      <a:endParaRPr b="1" sz="800" u="none" cap="none" strike="noStrike">
                        <a:solidFill>
                          <a:srgbClr val="A50021"/>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58"/>
                          </a:solidFill>
                        </a:rPr>
                        <a:t>Explosive Ordnance Disposal (EOD)</a:t>
                      </a:r>
                      <a:endParaRPr b="1" sz="800" u="none" cap="none" strike="noStrike">
                        <a:solidFill>
                          <a:srgbClr val="000058"/>
                        </a:solidFill>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28575">
                      <a:solidFill>
                        <a:srgbClr val="00FF00"/>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National Security Agency</a:t>
                      </a:r>
                      <a:endParaRPr b="1" sz="800" u="none" cap="none" strike="noStrike">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Marine RTAP</a:t>
                      </a:r>
                      <a:endParaRPr b="1" sz="800" u="none" cap="none" strike="noStrike">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solidFill>
                      <a:srgbClr val="B6D7A8"/>
                    </a:solidFill>
                  </a:tcPr>
                </a:tc>
                <a:tc hMerge="1"/>
                <a:tc gridSpan="2">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19050" marB="19050" marR="28575" marL="28575">
                    <a:lnL cap="flat" cmpd="sng" w="28575">
                      <a:solidFill>
                        <a:srgbClr val="00FF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Philmont Scout Camp</a:t>
                      </a:r>
                      <a:endParaRPr b="1" sz="800" u="none" cap="none" strike="noStrike">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409575">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STEM Detail</a:t>
                      </a:r>
                      <a:endParaRPr b="1" sz="800" u="none" cap="none" strike="noStrike">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58"/>
                          </a:solidFill>
                        </a:rPr>
                        <a:t>Marine Air Ground Task Force (MAGTF East/West Coast)</a:t>
                      </a:r>
                      <a:endParaRPr b="1" sz="800" u="none" cap="none" strike="noStrike">
                        <a:solidFill>
                          <a:srgbClr val="000058"/>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28575">
                      <a:solidFill>
                        <a:srgbClr val="00FF00"/>
                      </a:solidFill>
                      <a:prstDash val="solid"/>
                      <a:round/>
                      <a:headEnd len="sm" w="sm" type="none"/>
                      <a:tailEnd len="sm" w="sm" type="none"/>
                    </a:lnT>
                    <a:lnB cap="flat" cmpd="sng" w="28575">
                      <a:solidFill>
                        <a:srgbClr val="00FF00"/>
                      </a:solidFill>
                      <a:prstDash val="solid"/>
                      <a:round/>
                      <a:headEnd len="sm" w="sm" type="none"/>
                      <a:tailEnd len="sm" w="sm" type="none"/>
                    </a:lnB>
                    <a:solidFill>
                      <a:srgbClr val="B6D7A8"/>
                    </a:solidFill>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UKISP/Summer Internship Service Leadership (SISL)</a:t>
                      </a:r>
                      <a:endParaRPr b="1" sz="800" u="none" cap="none" strike="noStrike">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solidFill>
                      <a:prstDash val="solid"/>
                      <a:round/>
                      <a:headEnd len="sm" w="sm" type="none"/>
                      <a:tailEnd len="sm" w="sm" type="none"/>
                    </a:lnT>
                    <a:lnB cap="flat" cmpd="sng" w="9525">
                      <a:solidFill>
                        <a:srgbClr val="FFFFFF"/>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Marine SECFOR</a:t>
                      </a:r>
                      <a:endParaRPr b="1" sz="800" u="none" cap="none" strike="noStrike">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solidFill>
                      <a:srgbClr val="B6D7A8"/>
                    </a:solidFill>
                  </a:tcPr>
                </a:tc>
                <a:tc hMerge="1"/>
                <a:tc gridSpan="2">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19050" marB="19050" marR="28575" marL="28575">
                    <a:lnL cap="flat" cmpd="sng" w="28575">
                      <a:solidFill>
                        <a:srgbClr val="00FF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BCM Spiritual Leadership Training</a:t>
                      </a:r>
                      <a:endParaRPr b="1" sz="800" u="none" cap="none" strike="noStrike">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285750">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A50021"/>
                          </a:solidFill>
                        </a:rPr>
                        <a:t>Weapons Detail</a:t>
                      </a:r>
                      <a:endParaRPr b="1" sz="800" u="none" cap="none" strike="noStrike">
                        <a:solidFill>
                          <a:srgbClr val="A50021"/>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58"/>
                          </a:solidFill>
                        </a:rPr>
                        <a:t>Naval Special Warfare (NSW)</a:t>
                      </a:r>
                      <a:endParaRPr b="1" sz="800" u="none" cap="none" strike="noStrike">
                        <a:solidFill>
                          <a:srgbClr val="000058"/>
                        </a:solidFill>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28575">
                      <a:solidFill>
                        <a:srgbClr val="00FF00"/>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Society of Military Engineers</a:t>
                      </a:r>
                      <a:endParaRPr b="1" sz="800" u="none" cap="none" strike="noStrike">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Martial Arts Instructor (MAI) Course</a:t>
                      </a:r>
                      <a:endParaRPr b="1" sz="800" u="none" cap="none" strike="noStrike">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solidFill>
                      <a:srgbClr val="B6D7A8"/>
                    </a:solidFill>
                  </a:tcPr>
                </a:tc>
                <a:tc hMerge="1"/>
                <a:tc gridSpan="2">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19050" marB="19050" marR="28575" marL="28575">
                    <a:lnL cap="flat" cmpd="sng" w="28575">
                      <a:solidFill>
                        <a:srgbClr val="00FF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Saint Benedict’s</a:t>
                      </a:r>
                      <a:endParaRPr b="1" sz="800" u="none" cap="none" strike="noStrike">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200025">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SHAPE / GUIDE</a:t>
                      </a:r>
                      <a:endParaRPr b="1" sz="800" u="none" cap="none" strike="noStrike">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58"/>
                          </a:solidFill>
                        </a:rPr>
                        <a:t>Offshore Sailing (OS)</a:t>
                      </a:r>
                      <a:endParaRPr b="1" sz="800" u="none" cap="none" strike="noStrike">
                        <a:solidFill>
                          <a:srgbClr val="000058"/>
                        </a:solidFill>
                      </a:endParaRPr>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19050" marB="19050" marR="28575" marL="28575">
                    <a:lnL cap="flat" cmpd="sng" w="9525">
                      <a:solidFill>
                        <a:srgbClr val="000058"/>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Force Fitness Instructor</a:t>
                      </a:r>
                      <a:endParaRPr b="1" sz="800" u="none" cap="none" strike="noStrike">
                        <a:solidFill>
                          <a:srgbClr val="000066"/>
                        </a:solidFill>
                      </a:endParaRPr>
                    </a:p>
                  </a:txBody>
                  <a:tcPr marT="19050" marB="19050" marR="28575" marL="28575">
                    <a:lnL cap="flat" cmpd="sng" w="28575">
                      <a:solidFill>
                        <a:srgbClr val="00FF00"/>
                      </a:solidFill>
                      <a:prstDash val="solid"/>
                      <a:round/>
                      <a:headEnd len="sm" w="sm" type="none"/>
                      <a:tailEnd len="sm" w="sm" type="none"/>
                    </a:lnL>
                    <a:lnR cap="flat" cmpd="sng" w="28575">
                      <a:solidFill>
                        <a:srgbClr val="00FF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28575">
                      <a:solidFill>
                        <a:srgbClr val="00FF00"/>
                      </a:solidFill>
                      <a:prstDash val="solid"/>
                      <a:round/>
                      <a:headEnd len="sm" w="sm" type="none"/>
                      <a:tailEnd len="sm" w="sm" type="none"/>
                    </a:lnB>
                    <a:solidFill>
                      <a:srgbClr val="B6D7A8"/>
                    </a:solidFill>
                  </a:tcPr>
                </a:tc>
                <a:tc hMerge="1"/>
                <a:tc gridSpan="2">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19050" marB="19050" marR="28575" marL="28575">
                    <a:lnL cap="flat" cmpd="sng" w="28575">
                      <a:solidFill>
                        <a:srgbClr val="00FF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Sister’s Academy</a:t>
                      </a:r>
                      <a:endParaRPr b="1" sz="800" u="none" cap="none" strike="noStrike">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276225">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Dignity &amp; Respect Officer Training</a:t>
                      </a:r>
                      <a:endParaRPr b="1" sz="800" u="none" cap="none" strike="noStrike">
                        <a:solidFill>
                          <a:srgbClr val="000066"/>
                        </a:solidFill>
                      </a:endParaRPr>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19050" marB="19050" marR="28575" marL="28575">
                    <a:lnL cap="flat" cmpd="sng" w="9525">
                      <a:solidFill>
                        <a:srgbClr val="000058"/>
                      </a:solidFill>
                      <a:prstDash val="solid"/>
                      <a:round/>
                      <a:headEnd len="sm" w="sm" type="none"/>
                      <a:tailEnd len="sm" w="sm" type="none"/>
                    </a:lnL>
                    <a:lnR cap="flat" cmpd="sng" w="9525">
                      <a:solidFill>
                        <a:srgbClr val="16165C"/>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000058">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Brigade Fitness Instructor (BFIT)</a:t>
                      </a:r>
                      <a:endParaRPr b="1" sz="800" u="none" cap="none" strike="noStrike">
                        <a:solidFill>
                          <a:srgbClr val="000066"/>
                        </a:solidFill>
                      </a:endParaRPr>
                    </a:p>
                  </a:txBody>
                  <a:tcPr marT="19050" marB="19050" marR="28575" marL="28575">
                    <a:lnL cap="flat" cmpd="sng" w="9525">
                      <a:solidFill>
                        <a:srgbClr val="16165C"/>
                      </a:solidFill>
                      <a:prstDash val="solid"/>
                      <a:round/>
                      <a:headEnd len="sm" w="sm" type="none"/>
                      <a:tailEnd len="sm" w="sm" type="none"/>
                    </a:lnL>
                    <a:lnR cap="flat" cmpd="sng" w="28575">
                      <a:solidFill>
                        <a:srgbClr val="000000"/>
                      </a:solidFill>
                      <a:prstDash val="solid"/>
                      <a:round/>
                      <a:headEnd len="sm" w="sm" type="none"/>
                      <a:tailEnd len="sm" w="sm" type="none"/>
                    </a:lnR>
                    <a:lnT cap="flat" cmpd="sng" w="28575">
                      <a:solidFill>
                        <a:srgbClr val="00FF00"/>
                      </a:solidFill>
                      <a:prstDash val="solid"/>
                      <a:round/>
                      <a:headEnd len="sm" w="sm" type="none"/>
                      <a:tailEnd len="sm" w="sm" type="none"/>
                    </a:lnT>
                    <a:lnB cap="flat" cmpd="sng" w="9525">
                      <a:solidFill>
                        <a:srgbClr val="000058">
                          <a:alpha val="0"/>
                        </a:srgbClr>
                      </a:solidFill>
                      <a:prstDash val="solid"/>
                      <a:round/>
                      <a:headEnd len="sm" w="sm" type="none"/>
                      <a:tailEnd len="sm" w="sm" type="none"/>
                    </a:lnB>
                  </a:tcPr>
                </a:tc>
                <a:tc hMerge="1"/>
                <a:tc gridSpan="2">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Southern Appalachian Wilderness Stewards</a:t>
                      </a:r>
                      <a:endParaRPr b="1" sz="800" u="none" cap="none" strike="noStrike">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FFFFFF">
                          <a:alpha val="0"/>
                        </a:srgbClr>
                      </a:solidFill>
                      <a:prstDash val="solid"/>
                      <a:round/>
                      <a:headEnd len="sm" w="sm" type="none"/>
                      <a:tailEnd len="sm" w="sm" type="none"/>
                    </a:lnB>
                  </a:tcPr>
                </a:tc>
                <a:tc hMerge="1"/>
              </a:tr>
              <a:tr h="276225">
                <a:tc gridSpan="2">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19050" marB="19050" marR="28575" marL="28575">
                    <a:lnL cap="flat" cmpd="sng" w="28575">
                      <a:solidFill>
                        <a:srgbClr val="000000"/>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000058"/>
                      </a:solidFill>
                      <a:prstDash val="solid"/>
                      <a:round/>
                      <a:headEnd len="sm" w="sm" type="none"/>
                      <a:tailEnd len="sm" w="sm" type="none"/>
                    </a:lnB>
                  </a:tcPr>
                </a:tc>
                <a:tc hMerge="1"/>
                <a:tc gridSpan="2">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000058"/>
                      </a:solidFill>
                      <a:prstDash val="solid"/>
                      <a:round/>
                      <a:headEnd len="sm" w="sm" type="none"/>
                      <a:tailEnd len="sm" w="sm" type="none"/>
                    </a:lnB>
                  </a:tcPr>
                </a:tc>
                <a:tc hMerge="1"/>
                <a:tc gridSpan="2">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19050" marB="19050" marR="28575" marL="28575">
                    <a:lnL cap="flat" cmpd="sng" w="9525">
                      <a:solidFill>
                        <a:srgbClr val="000058"/>
                      </a:solidFill>
                      <a:prstDash val="solid"/>
                      <a:round/>
                      <a:headEnd len="sm" w="sm" type="none"/>
                      <a:tailEnd len="sm" w="sm" type="none"/>
                    </a:lnL>
                    <a:lnR cap="flat" cmpd="sng" w="9525">
                      <a:solidFill>
                        <a:srgbClr val="191966"/>
                      </a:solidFill>
                      <a:prstDash val="solid"/>
                      <a:round/>
                      <a:headEnd len="sm" w="sm" type="none"/>
                      <a:tailEnd len="sm" w="sm" type="none"/>
                    </a:lnR>
                    <a:lnT cap="flat" cmpd="sng" w="9525">
                      <a:solidFill>
                        <a:srgbClr val="000058">
                          <a:alpha val="0"/>
                        </a:srgbClr>
                      </a:solidFill>
                      <a:prstDash val="solid"/>
                      <a:round/>
                      <a:headEnd len="sm" w="sm" type="none"/>
                      <a:tailEnd len="sm" w="sm" type="none"/>
                    </a:lnT>
                    <a:lnB cap="flat" cmpd="sng" w="9525">
                      <a:solidFill>
                        <a:srgbClr val="000058"/>
                      </a:solidFill>
                      <a:prstDash val="solid"/>
                      <a:round/>
                      <a:headEnd len="sm" w="sm" type="none"/>
                      <a:tailEnd len="sm" w="sm" type="none"/>
                    </a:lnB>
                  </a:tcPr>
                </a:tc>
                <a:tc hMerge="1"/>
                <a:tc gridSpan="2">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19050" marB="19050" marR="28575" marL="28575">
                    <a:lnL cap="flat" cmpd="sng" w="9525">
                      <a:solidFill>
                        <a:srgbClr val="191966"/>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000058">
                          <a:alpha val="0"/>
                        </a:srgbClr>
                      </a:solidFill>
                      <a:prstDash val="solid"/>
                      <a:round/>
                      <a:headEnd len="sm" w="sm" type="none"/>
                      <a:tailEnd len="sm" w="sm" type="none"/>
                    </a:lnT>
                    <a:lnB cap="flat" cmpd="sng" w="9525">
                      <a:solidFill>
                        <a:srgbClr val="000058"/>
                      </a:solidFill>
                      <a:prstDash val="solid"/>
                      <a:round/>
                      <a:headEnd len="sm" w="sm" type="none"/>
                      <a:tailEnd len="sm" w="sm" type="none"/>
                    </a:lnB>
                  </a:tcPr>
                </a:tc>
                <a:tc hMerge="1"/>
                <a:tc gridSpan="2">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19050" marB="19050" marR="28575" marL="28575">
                    <a:lnL cap="flat" cmpd="sng" w="28575">
                      <a:solidFill>
                        <a:srgbClr val="000000"/>
                      </a:solidFill>
                      <a:prstDash val="solid"/>
                      <a:round/>
                      <a:headEnd len="sm" w="sm" type="none"/>
                      <a:tailEnd len="sm" w="sm" type="none"/>
                    </a:lnL>
                    <a:lnR cap="flat" cmpd="sng" w="9525">
                      <a:solidFill>
                        <a:srgbClr val="000058"/>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000058"/>
                      </a:solidFill>
                      <a:prstDash val="solid"/>
                      <a:round/>
                      <a:headEnd len="sm" w="sm" type="none"/>
                      <a:tailEnd len="sm" w="sm" type="none"/>
                    </a:lnB>
                  </a:tcPr>
                </a:tc>
                <a:tc hMerge="1"/>
                <a:tc gridSpan="2">
                  <a:txBody>
                    <a:bodyPr/>
                    <a:lstStyle/>
                    <a:p>
                      <a:pPr indent="0" lvl="0" marL="0" marR="0" rtl="0" algn="l">
                        <a:lnSpc>
                          <a:spcPct val="115000"/>
                        </a:lnSpc>
                        <a:spcBef>
                          <a:spcPts val="0"/>
                        </a:spcBef>
                        <a:spcAft>
                          <a:spcPts val="0"/>
                        </a:spcAft>
                        <a:buClr>
                          <a:srgbClr val="000000"/>
                        </a:buClr>
                        <a:buSzPts val="800"/>
                        <a:buFont typeface="Arial"/>
                        <a:buNone/>
                      </a:pPr>
                      <a:r>
                        <a:rPr b="1" lang="en-US" sz="800" u="none" cap="none" strike="noStrike">
                          <a:solidFill>
                            <a:srgbClr val="000066"/>
                          </a:solidFill>
                        </a:rPr>
                        <a:t>Summer Heroes Youth Program</a:t>
                      </a:r>
                      <a:endParaRPr b="1" sz="800" u="none" cap="none" strike="noStrike">
                        <a:solidFill>
                          <a:srgbClr val="000066"/>
                        </a:solidFill>
                      </a:endParaRPr>
                    </a:p>
                  </a:txBody>
                  <a:tcPr marT="19050" marB="19050" marR="28575" marL="28575">
                    <a:lnL cap="flat" cmpd="sng" w="9525">
                      <a:solidFill>
                        <a:srgbClr val="000058"/>
                      </a:solidFill>
                      <a:prstDash val="solid"/>
                      <a:round/>
                      <a:headEnd len="sm" w="sm" type="none"/>
                      <a:tailEnd len="sm" w="sm" type="none"/>
                    </a:lnL>
                    <a:lnR cap="flat" cmpd="sng" w="28575">
                      <a:solidFill>
                        <a:srgbClr val="000000"/>
                      </a:solidFill>
                      <a:prstDash val="solid"/>
                      <a:round/>
                      <a:headEnd len="sm" w="sm" type="none"/>
                      <a:tailEnd len="sm" w="sm" type="none"/>
                    </a:lnR>
                    <a:lnT cap="flat" cmpd="sng" w="9525">
                      <a:solidFill>
                        <a:srgbClr val="FFFFFF">
                          <a:alpha val="0"/>
                        </a:srgbClr>
                      </a:solidFill>
                      <a:prstDash val="solid"/>
                      <a:round/>
                      <a:headEnd len="sm" w="sm" type="none"/>
                      <a:tailEnd len="sm" w="sm" type="none"/>
                    </a:lnT>
                    <a:lnB cap="flat" cmpd="sng" w="9525">
                      <a:solidFill>
                        <a:srgbClr val="000058"/>
                      </a:solidFill>
                      <a:prstDash val="solid"/>
                      <a:round/>
                      <a:headEnd len="sm" w="sm" type="none"/>
                      <a:tailEnd len="sm" w="sm" type="none"/>
                    </a:lnB>
                  </a:tcPr>
                </a:tc>
                <a:tc hMerge="1"/>
              </a:tr>
            </a:tbl>
          </a:graphicData>
        </a:graphic>
      </p:graphicFrame>
      <p:sp>
        <p:nvSpPr>
          <p:cNvPr id="176" name="Google Shape;176;g19fbb7584a3_0_98"/>
          <p:cNvSpPr txBox="1"/>
          <p:nvPr/>
        </p:nvSpPr>
        <p:spPr>
          <a:xfrm>
            <a:off x="56827" y="5585616"/>
            <a:ext cx="5486400" cy="996900"/>
          </a:xfrm>
          <a:prstGeom prst="rect">
            <a:avLst/>
          </a:prstGeom>
          <a:solidFill>
            <a:srgbClr val="FFFF00"/>
          </a:solidFill>
          <a:ln cap="flat" cmpd="sng" w="9525">
            <a:solidFill>
              <a:srgbClr val="000066"/>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66"/>
              </a:buClr>
              <a:buSzPts val="275"/>
              <a:buFont typeface="Arial"/>
              <a:buNone/>
            </a:pPr>
            <a:r>
              <a:rPr b="1" i="0" lang="en-US" sz="1100" u="sng" cap="none" strike="noStrike">
                <a:solidFill>
                  <a:srgbClr val="000066"/>
                </a:solidFill>
                <a:latin typeface="Arial"/>
                <a:ea typeface="Arial"/>
                <a:cs typeface="Arial"/>
                <a:sym typeface="Arial"/>
              </a:rPr>
              <a:t>Key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A50021"/>
              </a:buClr>
              <a:buSzPts val="275"/>
              <a:buFont typeface="Arial"/>
              <a:buNone/>
            </a:pPr>
            <a:r>
              <a:rPr b="1" i="0" lang="en-US" sz="1100" u="none" cap="none" strike="noStrike">
                <a:solidFill>
                  <a:srgbClr val="A50021"/>
                </a:solidFill>
                <a:latin typeface="Arial"/>
                <a:ea typeface="Arial"/>
                <a:cs typeface="Arial"/>
                <a:sym typeface="Arial"/>
              </a:rPr>
              <a:t>CORE PTEs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58"/>
              </a:buClr>
              <a:buSzPts val="275"/>
              <a:buFont typeface="Arial"/>
              <a:buNone/>
            </a:pPr>
            <a:r>
              <a:rPr b="1" i="0" lang="en-US" sz="1100" u="none" cap="none" strike="noStrike">
                <a:solidFill>
                  <a:srgbClr val="000058"/>
                </a:solidFill>
                <a:latin typeface="Arial"/>
                <a:ea typeface="Arial"/>
                <a:cs typeface="Arial"/>
                <a:sym typeface="Arial"/>
              </a:rPr>
              <a:t>*Funded by Summer Training (AG)</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58"/>
              </a:buClr>
              <a:buSzPts val="275"/>
              <a:buFont typeface="Arial"/>
              <a:buNone/>
            </a:pPr>
            <a:r>
              <a:rPr b="1" i="0" lang="en-US" sz="1100" u="none" cap="none" strike="noStrike">
                <a:solidFill>
                  <a:srgbClr val="000058"/>
                </a:solidFill>
                <a:latin typeface="Arial"/>
                <a:ea typeface="Arial"/>
                <a:cs typeface="Arial"/>
                <a:sym typeface="Arial"/>
              </a:rPr>
              <a:t>Numbers define PTE Groups</a:t>
            </a:r>
            <a:endParaRPr b="0" i="0" sz="1400" u="none" cap="none" strike="noStrike">
              <a:solidFill>
                <a:srgbClr val="000000"/>
              </a:solidFill>
              <a:latin typeface="Arial"/>
              <a:ea typeface="Arial"/>
              <a:cs typeface="Arial"/>
              <a:sym typeface="Arial"/>
            </a:endParaRPr>
          </a:p>
        </p:txBody>
      </p:sp>
      <p:sp>
        <p:nvSpPr>
          <p:cNvPr id="177" name="Google Shape;177;g19fbb7584a3_0_98"/>
          <p:cNvSpPr txBox="1"/>
          <p:nvPr/>
        </p:nvSpPr>
        <p:spPr>
          <a:xfrm>
            <a:off x="457200" y="269375"/>
            <a:ext cx="8229600" cy="5841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2060"/>
              </a:buClr>
              <a:buSzPts val="800"/>
              <a:buFont typeface="Arial Narrow"/>
              <a:buNone/>
            </a:pPr>
            <a:r>
              <a:rPr b="1" i="1" lang="en-US" sz="3600" u="none" cap="none" strike="noStrike">
                <a:solidFill>
                  <a:srgbClr val="002060"/>
                </a:solidFill>
                <a:latin typeface="Arial Narrow"/>
                <a:ea typeface="Arial Narrow"/>
                <a:cs typeface="Arial Narrow"/>
                <a:sym typeface="Arial Narrow"/>
              </a:rPr>
              <a:t>2024 PTE Grouping / Slating Priorites</a:t>
            </a:r>
            <a:endParaRPr b="0" i="0" sz="3600" u="none" cap="none" strike="noStrike">
              <a:solidFill>
                <a:srgbClr val="000000"/>
              </a:solidFill>
              <a:latin typeface="Arial"/>
              <a:ea typeface="Arial"/>
              <a:cs typeface="Arial"/>
              <a:sym typeface="Arial"/>
            </a:endParaRPr>
          </a:p>
        </p:txBody>
      </p:sp>
      <p:sp>
        <p:nvSpPr>
          <p:cNvPr id="178" name="Google Shape;178;g19fbb7584a3_0_98"/>
          <p:cNvSpPr txBox="1"/>
          <p:nvPr/>
        </p:nvSpPr>
        <p:spPr>
          <a:xfrm>
            <a:off x="2672449" y="5767825"/>
            <a:ext cx="2587200" cy="769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58"/>
              </a:buClr>
              <a:buSzPts val="1100"/>
              <a:buFont typeface="Arial Narrow"/>
              <a:buNone/>
            </a:pPr>
            <a:r>
              <a:rPr b="1" i="0" lang="en-US" sz="1100" u="none" cap="none" strike="noStrike">
                <a:solidFill>
                  <a:srgbClr val="000058"/>
                </a:solidFill>
                <a:latin typeface="Arial"/>
                <a:ea typeface="Arial"/>
                <a:cs typeface="Arial"/>
                <a:sym typeface="Arial"/>
              </a:rPr>
              <a:t>= Cannot do as 1/C (2/C , 3/C)</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58"/>
              </a:buClr>
              <a:buSzPts val="1100"/>
              <a:buFont typeface="Arial Narrow"/>
              <a:buNone/>
            </a:pPr>
            <a:r>
              <a:t/>
            </a:r>
            <a:endParaRPr b="1" i="0" sz="1100" u="none" cap="none" strike="noStrike">
              <a:solidFill>
                <a:srgbClr val="000058"/>
              </a:solidFill>
              <a:latin typeface="Arial"/>
              <a:ea typeface="Arial"/>
              <a:cs typeface="Arial"/>
              <a:sym typeface="Arial"/>
            </a:endParaRPr>
          </a:p>
          <a:p>
            <a:pPr indent="0" lvl="0" marL="0" marR="0" rtl="0" algn="l">
              <a:lnSpc>
                <a:spcPct val="100000"/>
              </a:lnSpc>
              <a:spcBef>
                <a:spcPts val="0"/>
              </a:spcBef>
              <a:spcAft>
                <a:spcPts val="0"/>
              </a:spcAft>
              <a:buClr>
                <a:srgbClr val="000058"/>
              </a:buClr>
              <a:buSzPts val="1100"/>
              <a:buFont typeface="Arial Narrow"/>
              <a:buNone/>
            </a:pPr>
            <a:r>
              <a:rPr b="1" i="0" lang="en-US" sz="1100" u="none" cap="none" strike="noStrike">
                <a:solidFill>
                  <a:srgbClr val="000058"/>
                </a:solidFill>
                <a:latin typeface="Arial"/>
                <a:ea typeface="Arial"/>
                <a:cs typeface="Arial"/>
                <a:sym typeface="Arial"/>
              </a:rPr>
              <a:t>= Only options available in MIDS module</a:t>
            </a:r>
            <a:endParaRPr b="0" i="0" sz="1400" u="none" cap="none" strike="noStrike">
              <a:solidFill>
                <a:srgbClr val="000000"/>
              </a:solidFill>
              <a:latin typeface="Arial"/>
              <a:ea typeface="Arial"/>
              <a:cs typeface="Arial"/>
              <a:sym typeface="Arial"/>
            </a:endParaRPr>
          </a:p>
        </p:txBody>
      </p:sp>
      <p:sp>
        <p:nvSpPr>
          <p:cNvPr id="179" name="Google Shape;179;g19fbb7584a3_0_98"/>
          <p:cNvSpPr/>
          <p:nvPr/>
        </p:nvSpPr>
        <p:spPr>
          <a:xfrm>
            <a:off x="2516863" y="5824963"/>
            <a:ext cx="189000" cy="142800"/>
          </a:xfrm>
          <a:prstGeom prst="rect">
            <a:avLst/>
          </a:prstGeom>
          <a:solidFill>
            <a:srgbClr val="BFBFBF">
              <a:alpha val="94117"/>
            </a:srgb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58"/>
              </a:solidFill>
              <a:latin typeface="Arial"/>
              <a:ea typeface="Arial"/>
              <a:cs typeface="Arial"/>
              <a:sym typeface="Arial"/>
            </a:endParaRPr>
          </a:p>
        </p:txBody>
      </p:sp>
      <p:sp>
        <p:nvSpPr>
          <p:cNvPr id="180" name="Google Shape;180;g19fbb7584a3_0_98"/>
          <p:cNvSpPr/>
          <p:nvPr/>
        </p:nvSpPr>
        <p:spPr>
          <a:xfrm>
            <a:off x="2526388" y="6147225"/>
            <a:ext cx="187200" cy="179400"/>
          </a:xfrm>
          <a:prstGeom prst="rect">
            <a:avLst/>
          </a:prstGeom>
          <a:solidFill>
            <a:srgbClr val="93C47D"/>
          </a:solidFill>
          <a:ln cap="flat" cmpd="sng" w="28575">
            <a:solidFill>
              <a:srgbClr val="00B05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58"/>
              </a:buClr>
              <a:buSzPts val="2400"/>
              <a:buFont typeface="Arial Narrow"/>
              <a:buNone/>
            </a:pPr>
            <a:r>
              <a:t/>
            </a:r>
            <a:endParaRPr b="1" i="0" sz="2400" u="none" cap="none" strike="noStrike">
              <a:solidFill>
                <a:srgbClr val="000058"/>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7"/>
          <p:cNvSpPr/>
          <p:nvPr/>
        </p:nvSpPr>
        <p:spPr>
          <a:xfrm>
            <a:off x="87313" y="1949450"/>
            <a:ext cx="9144000" cy="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189" name="Google Shape;189;p7"/>
          <p:cNvSpPr txBox="1"/>
          <p:nvPr/>
        </p:nvSpPr>
        <p:spPr>
          <a:xfrm>
            <a:off x="457200" y="274645"/>
            <a:ext cx="8229600" cy="6456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Mandatory Summer School / NAAA</a:t>
            </a:r>
            <a:endParaRPr b="0" i="0" sz="1400" u="none" cap="none" strike="noStrike">
              <a:solidFill>
                <a:srgbClr val="000000"/>
              </a:solidFill>
              <a:latin typeface="Arial"/>
              <a:ea typeface="Arial"/>
              <a:cs typeface="Arial"/>
              <a:sym typeface="Arial"/>
            </a:endParaRPr>
          </a:p>
        </p:txBody>
      </p:sp>
      <p:sp>
        <p:nvSpPr>
          <p:cNvPr id="190" name="Google Shape;190;p7"/>
          <p:cNvSpPr/>
          <p:nvPr/>
        </p:nvSpPr>
        <p:spPr>
          <a:xfrm>
            <a:off x="348650" y="1160016"/>
            <a:ext cx="8338200" cy="3592800"/>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rgbClr val="000066"/>
              </a:buClr>
              <a:buSzPts val="2000"/>
              <a:buFont typeface="Noto Sans"/>
              <a:buChar char="▪"/>
            </a:pPr>
            <a:r>
              <a:rPr b="0" i="0" lang="en-US" sz="2000" u="none" cap="none" strike="noStrike">
                <a:solidFill>
                  <a:srgbClr val="000066"/>
                </a:solidFill>
                <a:latin typeface="Arial"/>
                <a:ea typeface="Arial"/>
                <a:cs typeface="Arial"/>
                <a:sym typeface="Arial"/>
              </a:rPr>
              <a:t>MSS fulfills the PTE requirement and is assigned and input into your MIDS profile by Academics</a:t>
            </a:r>
            <a:endParaRPr b="0" i="0" sz="2000" u="none" cap="none" strike="noStrike">
              <a:solidFill>
                <a:srgbClr val="000066"/>
              </a:solidFill>
              <a:latin typeface="Arial"/>
              <a:ea typeface="Arial"/>
              <a:cs typeface="Arial"/>
              <a:sym typeface="Arial"/>
            </a:endParaRPr>
          </a:p>
          <a:p>
            <a:pPr indent="-285750" lvl="0" marL="285750" marR="0" rtl="0" algn="l">
              <a:lnSpc>
                <a:spcPct val="100000"/>
              </a:lnSpc>
              <a:spcBef>
                <a:spcPts val="1000"/>
              </a:spcBef>
              <a:spcAft>
                <a:spcPts val="0"/>
              </a:spcAft>
              <a:buClr>
                <a:srgbClr val="000066"/>
              </a:buClr>
              <a:buSzPts val="2000"/>
              <a:buFont typeface="Noto Sans"/>
              <a:buChar char="▪"/>
            </a:pPr>
            <a:r>
              <a:rPr b="0" i="0" lang="en-US" sz="2000" u="none" cap="none" strike="noStrike">
                <a:solidFill>
                  <a:srgbClr val="000066"/>
                </a:solidFill>
                <a:latin typeface="Arial"/>
                <a:ea typeface="Arial"/>
                <a:cs typeface="Arial"/>
                <a:sym typeface="Arial"/>
              </a:rPr>
              <a:t>Voluntary Summer School (VSS) does not fulfill the PTE requirement and shall be approved on a case-by-case basis in lieu of leave</a:t>
            </a:r>
            <a:endParaRPr b="0" i="0" sz="2000" u="none" cap="none" strike="noStrike">
              <a:solidFill>
                <a:srgbClr val="000066"/>
              </a:solidFill>
              <a:latin typeface="Arial"/>
              <a:ea typeface="Arial"/>
              <a:cs typeface="Arial"/>
              <a:sym typeface="Arial"/>
            </a:endParaRPr>
          </a:p>
          <a:p>
            <a:pPr indent="-355600" lvl="1" marL="914400" marR="0" rtl="0" algn="l">
              <a:lnSpc>
                <a:spcPct val="100000"/>
              </a:lnSpc>
              <a:spcBef>
                <a:spcPts val="1000"/>
              </a:spcBef>
              <a:spcAft>
                <a:spcPts val="0"/>
              </a:spcAft>
              <a:buClr>
                <a:srgbClr val="000066"/>
              </a:buClr>
              <a:buSzPts val="2000"/>
              <a:buFont typeface="Arial"/>
              <a:buChar char="○"/>
            </a:pPr>
            <a:r>
              <a:rPr b="0" i="0" lang="en-US" sz="2000" u="none" cap="none" strike="noStrike">
                <a:solidFill>
                  <a:srgbClr val="000066"/>
                </a:solidFill>
                <a:latin typeface="Arial"/>
                <a:ea typeface="Arial"/>
                <a:cs typeface="Arial"/>
                <a:sym typeface="Arial"/>
              </a:rPr>
              <a:t>Cruises and PTEs take priority over VSS</a:t>
            </a:r>
            <a:endParaRPr b="0" i="0" sz="2000" u="none" cap="none" strike="noStrike">
              <a:solidFill>
                <a:srgbClr val="000066"/>
              </a:solidFill>
              <a:latin typeface="Arial"/>
              <a:ea typeface="Arial"/>
              <a:cs typeface="Arial"/>
              <a:sym typeface="Arial"/>
            </a:endParaRPr>
          </a:p>
          <a:p>
            <a:pPr indent="0" lvl="0" marL="0" marR="0" rtl="0" algn="l">
              <a:lnSpc>
                <a:spcPct val="100000"/>
              </a:lnSpc>
              <a:spcBef>
                <a:spcPts val="1000"/>
              </a:spcBef>
              <a:spcAft>
                <a:spcPts val="0"/>
              </a:spcAft>
              <a:buClr>
                <a:srgbClr val="000000"/>
              </a:buClr>
              <a:buSzPts val="2000"/>
              <a:buFont typeface="Arial"/>
              <a:buNone/>
            </a:pPr>
            <a:r>
              <a:t/>
            </a:r>
            <a:endParaRPr b="0" i="0" sz="2000" u="none" cap="none" strike="noStrike">
              <a:solidFill>
                <a:srgbClr val="000066"/>
              </a:solidFill>
              <a:latin typeface="Arial"/>
              <a:ea typeface="Arial"/>
              <a:cs typeface="Arial"/>
              <a:sym typeface="Arial"/>
            </a:endParaRPr>
          </a:p>
          <a:p>
            <a:pPr indent="-285750" lvl="0" marL="285750" marR="0" rtl="0" algn="l">
              <a:lnSpc>
                <a:spcPct val="100000"/>
              </a:lnSpc>
              <a:spcBef>
                <a:spcPts val="1000"/>
              </a:spcBef>
              <a:spcAft>
                <a:spcPts val="0"/>
              </a:spcAft>
              <a:buClr>
                <a:srgbClr val="000066"/>
              </a:buClr>
              <a:buSzPts val="2000"/>
              <a:buFont typeface="Arial"/>
              <a:buChar char="▪"/>
            </a:pPr>
            <a:r>
              <a:rPr b="0" i="0" lang="en-US" sz="2000" u="none" cap="none" strike="noStrike">
                <a:solidFill>
                  <a:srgbClr val="000066"/>
                </a:solidFill>
                <a:latin typeface="Arial"/>
                <a:ea typeface="Arial"/>
                <a:cs typeface="Arial"/>
                <a:sym typeface="Arial"/>
              </a:rPr>
              <a:t>NAAA Blockers: Coaches     Athletics     Training</a:t>
            </a:r>
            <a:endParaRPr b="0" i="0" sz="2000" u="none" cap="none" strike="noStrike">
              <a:solidFill>
                <a:srgbClr val="000066"/>
              </a:solidFill>
              <a:latin typeface="Arial"/>
              <a:ea typeface="Arial"/>
              <a:cs typeface="Arial"/>
              <a:sym typeface="Arial"/>
            </a:endParaRPr>
          </a:p>
          <a:p>
            <a:pPr indent="-171450" lvl="0" marL="285750" marR="0" rtl="0" algn="l">
              <a:lnSpc>
                <a:spcPct val="100000"/>
              </a:lnSpc>
              <a:spcBef>
                <a:spcPts val="1000"/>
              </a:spcBef>
              <a:spcAft>
                <a:spcPts val="0"/>
              </a:spcAft>
              <a:buClr>
                <a:srgbClr val="000000"/>
              </a:buClr>
              <a:buSzPts val="2000"/>
              <a:buFont typeface="Arial"/>
              <a:buNone/>
            </a:pPr>
            <a:r>
              <a:t/>
            </a:r>
            <a:endParaRPr b="0" i="0" sz="2000" u="none" cap="none" strike="noStrike">
              <a:solidFill>
                <a:srgbClr val="000066"/>
              </a:solidFill>
              <a:latin typeface="Arial"/>
              <a:ea typeface="Arial"/>
              <a:cs typeface="Arial"/>
              <a:sym typeface="Arial"/>
            </a:endParaRPr>
          </a:p>
          <a:p>
            <a:pPr indent="-285750" lvl="0" marL="285750" marR="0" rtl="0" algn="l">
              <a:lnSpc>
                <a:spcPct val="100000"/>
              </a:lnSpc>
              <a:spcBef>
                <a:spcPts val="1000"/>
              </a:spcBef>
              <a:spcAft>
                <a:spcPts val="1000"/>
              </a:spcAft>
              <a:buClr>
                <a:srgbClr val="000066"/>
              </a:buClr>
              <a:buSzPts val="2000"/>
              <a:buFont typeface="Arial"/>
              <a:buChar char="▪"/>
            </a:pPr>
            <a:r>
              <a:rPr b="0" i="0" lang="en-US" sz="2000" u="none" cap="none" strike="noStrike">
                <a:solidFill>
                  <a:srgbClr val="000066"/>
                </a:solidFill>
                <a:latin typeface="Arial"/>
                <a:ea typeface="Arial"/>
                <a:cs typeface="Arial"/>
                <a:sym typeface="Arial"/>
              </a:rPr>
              <a:t>If you believe you should have Summer School or a NAAA blocker please contact either your Coach or Ac Advisor. Training cannot take action without their approval.</a:t>
            </a:r>
            <a:endParaRPr b="0" i="0" sz="2000" u="none" cap="none" strike="noStrike">
              <a:solidFill>
                <a:srgbClr val="000066"/>
              </a:solidFill>
              <a:latin typeface="Arial"/>
              <a:ea typeface="Arial"/>
              <a:cs typeface="Arial"/>
              <a:sym typeface="Arial"/>
            </a:endParaRPr>
          </a:p>
        </p:txBody>
      </p:sp>
      <p:sp>
        <p:nvSpPr>
          <p:cNvPr id="191" name="Google Shape;191;p7"/>
          <p:cNvSpPr/>
          <p:nvPr/>
        </p:nvSpPr>
        <p:spPr>
          <a:xfrm>
            <a:off x="3683202" y="3639998"/>
            <a:ext cx="243600" cy="147600"/>
          </a:xfrm>
          <a:prstGeom prst="rightArrow">
            <a:avLst>
              <a:gd fmla="val 50000" name="adj1"/>
              <a:gd fmla="val 50000" name="adj2"/>
            </a:avLst>
          </a:prstGeom>
          <a:solidFill>
            <a:srgbClr val="000000"/>
          </a:solid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2" name="Google Shape;192;p7"/>
          <p:cNvSpPr/>
          <p:nvPr/>
        </p:nvSpPr>
        <p:spPr>
          <a:xfrm>
            <a:off x="5020042" y="3639998"/>
            <a:ext cx="243600" cy="147600"/>
          </a:xfrm>
          <a:prstGeom prst="rightArrow">
            <a:avLst>
              <a:gd fmla="val 50000" name="adj1"/>
              <a:gd fmla="val 50000" name="adj2"/>
            </a:avLst>
          </a:prstGeom>
          <a:solidFill>
            <a:srgbClr val="000000"/>
          </a:solid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g1bf04c937ca_0_142"/>
          <p:cNvSpPr txBox="1"/>
          <p:nvPr>
            <p:ph type="title"/>
          </p:nvPr>
        </p:nvSpPr>
        <p:spPr>
          <a:xfrm>
            <a:off x="457200" y="274645"/>
            <a:ext cx="8229600" cy="6552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PTE Selection</a:t>
            </a:r>
            <a:endParaRPr sz="3600"/>
          </a:p>
        </p:txBody>
      </p:sp>
      <p:sp>
        <p:nvSpPr>
          <p:cNvPr id="199" name="Google Shape;199;g1bf04c937ca_0_142"/>
          <p:cNvSpPr txBox="1"/>
          <p:nvPr>
            <p:ph idx="1" type="body"/>
          </p:nvPr>
        </p:nvSpPr>
        <p:spPr>
          <a:xfrm>
            <a:off x="352050" y="1158788"/>
            <a:ext cx="8792100" cy="2355000"/>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rgbClr val="000066"/>
              </a:buClr>
              <a:buSzPts val="2000"/>
              <a:buFont typeface="Noto Sans"/>
              <a:buChar char="▪"/>
            </a:pPr>
            <a:r>
              <a:rPr b="0" lang="en-US" sz="2000"/>
              <a:t>If you are not selected for a By-Name Request, PTE you’ll be assigned either YPs, CSTS or MAGTF.</a:t>
            </a:r>
            <a:endParaRPr b="0" sz="2000"/>
          </a:p>
          <a:p>
            <a:pPr indent="-171450" lvl="0" marL="285750" marR="0" rtl="0" algn="l">
              <a:lnSpc>
                <a:spcPct val="100000"/>
              </a:lnSpc>
              <a:spcBef>
                <a:spcPts val="0"/>
              </a:spcBef>
              <a:spcAft>
                <a:spcPts val="0"/>
              </a:spcAft>
              <a:buSzPts val="1800"/>
              <a:buNone/>
            </a:pPr>
            <a:r>
              <a:t/>
            </a:r>
            <a:endParaRPr b="0" sz="2000"/>
          </a:p>
          <a:p>
            <a:pPr indent="-285750" lvl="0" marL="285750" marR="0" rtl="0" algn="l">
              <a:lnSpc>
                <a:spcPct val="100000"/>
              </a:lnSpc>
              <a:spcBef>
                <a:spcPts val="0"/>
              </a:spcBef>
              <a:spcAft>
                <a:spcPts val="0"/>
              </a:spcAft>
              <a:buClr>
                <a:srgbClr val="000066"/>
              </a:buClr>
              <a:buSzPts val="2000"/>
              <a:buFont typeface="Noto Sans"/>
              <a:buChar char="▪"/>
            </a:pPr>
            <a:r>
              <a:rPr b="0" lang="en-US" sz="2000"/>
              <a:t>The standard is not to have 2 blocks of leave, you will be assigned another PTE if this is the case. Voluntary Summer School is not a PTE, it is essentially leave.</a:t>
            </a:r>
            <a:endParaRPr b="0" sz="2000"/>
          </a:p>
        </p:txBody>
      </p:sp>
      <p:grpSp>
        <p:nvGrpSpPr>
          <p:cNvPr id="200" name="Google Shape;200;g1bf04c937ca_0_142"/>
          <p:cNvGrpSpPr/>
          <p:nvPr/>
        </p:nvGrpSpPr>
        <p:grpSpPr>
          <a:xfrm>
            <a:off x="326400" y="3200316"/>
            <a:ext cx="8439775" cy="1112100"/>
            <a:chOff x="381000" y="3729075"/>
            <a:chExt cx="8439775" cy="1112100"/>
          </a:xfrm>
        </p:grpSpPr>
        <p:sp>
          <p:nvSpPr>
            <p:cNvPr id="201" name="Google Shape;201;g1bf04c937ca_0_142"/>
            <p:cNvSpPr txBox="1"/>
            <p:nvPr/>
          </p:nvSpPr>
          <p:spPr>
            <a:xfrm>
              <a:off x="381000" y="3732975"/>
              <a:ext cx="2464800" cy="1108200"/>
            </a:xfrm>
            <a:prstGeom prst="rect">
              <a:avLst/>
            </a:prstGeom>
            <a:noFill/>
            <a:ln>
              <a:noFill/>
            </a:ln>
          </p:spPr>
          <p:txBody>
            <a:bodyPr anchorCtr="0" anchor="t" bIns="91425" lIns="91425" spcFirstLastPara="1" rIns="91425" wrap="square" tIns="91425">
              <a:spAutoFit/>
            </a:bodyPr>
            <a:lstStyle/>
            <a:p>
              <a:pPr indent="-312737" lvl="0" marL="338137" marR="0" rtl="0" algn="l">
                <a:lnSpc>
                  <a:spcPct val="100000"/>
                </a:lnSpc>
                <a:spcBef>
                  <a:spcPts val="0"/>
                </a:spcBef>
                <a:spcAft>
                  <a:spcPts val="0"/>
                </a:spcAft>
                <a:buClr>
                  <a:srgbClr val="000066"/>
                </a:buClr>
                <a:buSzPts val="2000"/>
                <a:buFont typeface="Noto Sans"/>
                <a:buChar char="▪"/>
              </a:pPr>
              <a:r>
                <a:rPr b="0" i="0" lang="en-US" sz="2000" u="none" cap="none" strike="noStrike">
                  <a:solidFill>
                    <a:srgbClr val="000058"/>
                  </a:solidFill>
                  <a:latin typeface="Arial"/>
                  <a:ea typeface="Arial"/>
                  <a:cs typeface="Arial"/>
                  <a:sym typeface="Arial"/>
                </a:rPr>
                <a:t>YPs (0-3)</a:t>
              </a:r>
              <a:endParaRPr b="0" i="0" sz="2000" u="none" cap="none" strike="noStrike">
                <a:solidFill>
                  <a:srgbClr val="000058"/>
                </a:solidFill>
                <a:latin typeface="Arial"/>
                <a:ea typeface="Arial"/>
                <a:cs typeface="Arial"/>
                <a:sym typeface="Arial"/>
              </a:endParaRPr>
            </a:p>
            <a:p>
              <a:pPr indent="-355600" lvl="1" marL="742950" marR="0" rtl="0" algn="l">
                <a:lnSpc>
                  <a:spcPct val="100000"/>
                </a:lnSpc>
                <a:spcBef>
                  <a:spcPts val="0"/>
                </a:spcBef>
                <a:spcAft>
                  <a:spcPts val="0"/>
                </a:spcAft>
                <a:buClr>
                  <a:srgbClr val="000058"/>
                </a:buClr>
                <a:buSzPts val="2000"/>
                <a:buFont typeface="Arial Narrow"/>
                <a:buChar char="−"/>
              </a:pPr>
              <a:r>
                <a:rPr b="0" i="0" lang="en-US" sz="2000" u="none" cap="none" strike="noStrike">
                  <a:solidFill>
                    <a:srgbClr val="000058"/>
                  </a:solidFill>
                  <a:latin typeface="Arial"/>
                  <a:ea typeface="Arial"/>
                  <a:cs typeface="Arial"/>
                  <a:sym typeface="Arial"/>
                </a:rPr>
                <a:t>120 MIDN </a:t>
              </a:r>
              <a:endParaRPr b="0" i="0" sz="2000" u="none" cap="none" strike="noStrike">
                <a:solidFill>
                  <a:srgbClr val="000058"/>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0" i="0" lang="en-US" sz="2000" u="none" cap="none" strike="noStrike">
                  <a:solidFill>
                    <a:srgbClr val="000058"/>
                  </a:solidFill>
                  <a:latin typeface="Arial"/>
                  <a:ea typeface="Arial"/>
                  <a:cs typeface="Arial"/>
                  <a:sym typeface="Arial"/>
                </a:rPr>
                <a:t>             per block</a:t>
              </a:r>
              <a:endParaRPr b="0" i="0" sz="2000" u="none" cap="none" strike="noStrike">
                <a:solidFill>
                  <a:srgbClr val="000058"/>
                </a:solidFill>
                <a:latin typeface="Arial"/>
                <a:ea typeface="Arial"/>
                <a:cs typeface="Arial"/>
                <a:sym typeface="Arial"/>
              </a:endParaRPr>
            </a:p>
          </p:txBody>
        </p:sp>
        <p:sp>
          <p:nvSpPr>
            <p:cNvPr id="202" name="Google Shape;202;g1bf04c937ca_0_142"/>
            <p:cNvSpPr txBox="1"/>
            <p:nvPr/>
          </p:nvSpPr>
          <p:spPr>
            <a:xfrm>
              <a:off x="2123150" y="3729075"/>
              <a:ext cx="2464800" cy="1108200"/>
            </a:xfrm>
            <a:prstGeom prst="rect">
              <a:avLst/>
            </a:prstGeom>
            <a:noFill/>
            <a:ln>
              <a:noFill/>
            </a:ln>
          </p:spPr>
          <p:txBody>
            <a:bodyPr anchorCtr="0" anchor="t" bIns="91425" lIns="91425" spcFirstLastPara="1" rIns="91425" wrap="square" tIns="91425">
              <a:spAutoFit/>
            </a:bodyPr>
            <a:lstStyle/>
            <a:p>
              <a:pPr indent="-184150" lvl="0" marL="457200" marR="0" rtl="0" algn="l">
                <a:lnSpc>
                  <a:spcPct val="100000"/>
                </a:lnSpc>
                <a:spcBef>
                  <a:spcPts val="360"/>
                </a:spcBef>
                <a:spcAft>
                  <a:spcPts val="0"/>
                </a:spcAft>
                <a:buClr>
                  <a:srgbClr val="000066"/>
                </a:buClr>
                <a:buSzPts val="2000"/>
                <a:buFont typeface="Noto Sans"/>
                <a:buChar char="•"/>
              </a:pPr>
              <a:r>
                <a:rPr b="0" i="0" lang="en-US" sz="2000" u="none" cap="none" strike="noStrike">
                  <a:solidFill>
                    <a:srgbClr val="000058"/>
                  </a:solidFill>
                  <a:latin typeface="Arial"/>
                  <a:ea typeface="Arial"/>
                  <a:cs typeface="Arial"/>
                  <a:sym typeface="Arial"/>
                </a:rPr>
                <a:t>CSTS (1-3)</a:t>
              </a:r>
              <a:endParaRPr b="0" i="0" sz="2000" u="none" cap="none" strike="noStrike">
                <a:solidFill>
                  <a:srgbClr val="000058"/>
                </a:solidFill>
                <a:latin typeface="Arial"/>
                <a:ea typeface="Arial"/>
                <a:cs typeface="Arial"/>
                <a:sym typeface="Arial"/>
              </a:endParaRPr>
            </a:p>
            <a:p>
              <a:pPr indent="-355600" lvl="1" marL="800100" marR="0" rtl="0" algn="l">
                <a:lnSpc>
                  <a:spcPct val="100000"/>
                </a:lnSpc>
                <a:spcBef>
                  <a:spcPts val="0"/>
                </a:spcBef>
                <a:spcAft>
                  <a:spcPts val="0"/>
                </a:spcAft>
                <a:buClr>
                  <a:srgbClr val="000058"/>
                </a:buClr>
                <a:buSzPts val="2000"/>
                <a:buFont typeface="Arial Narrow"/>
                <a:buChar char="−"/>
              </a:pPr>
              <a:r>
                <a:rPr b="0" i="0" lang="en-US" sz="2000" u="none" cap="none" strike="noStrike">
                  <a:solidFill>
                    <a:srgbClr val="000058"/>
                  </a:solidFill>
                  <a:latin typeface="Arial"/>
                  <a:ea typeface="Arial"/>
                  <a:cs typeface="Arial"/>
                  <a:sym typeface="Arial"/>
                </a:rPr>
                <a:t>80 MIDN </a:t>
              </a:r>
              <a:endParaRPr b="0" i="0" sz="2000" u="none" cap="none" strike="noStrike">
                <a:solidFill>
                  <a:srgbClr val="000058"/>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0" i="0" lang="en-US" sz="2000" u="none" cap="none" strike="noStrike">
                  <a:solidFill>
                    <a:srgbClr val="000058"/>
                  </a:solidFill>
                  <a:latin typeface="Arial"/>
                  <a:ea typeface="Arial"/>
                  <a:cs typeface="Arial"/>
                  <a:sym typeface="Arial"/>
                </a:rPr>
                <a:t>              per block</a:t>
              </a:r>
              <a:endParaRPr b="0" i="0" sz="2000" u="none" cap="none" strike="noStrike">
                <a:solidFill>
                  <a:srgbClr val="000000"/>
                </a:solidFill>
                <a:latin typeface="Arial"/>
                <a:ea typeface="Arial"/>
                <a:cs typeface="Arial"/>
                <a:sym typeface="Arial"/>
              </a:endParaRPr>
            </a:p>
          </p:txBody>
        </p:sp>
        <p:sp>
          <p:nvSpPr>
            <p:cNvPr id="203" name="Google Shape;203;g1bf04c937ca_0_142"/>
            <p:cNvSpPr txBox="1"/>
            <p:nvPr/>
          </p:nvSpPr>
          <p:spPr>
            <a:xfrm>
              <a:off x="4201400" y="3729075"/>
              <a:ext cx="2464800" cy="800400"/>
            </a:xfrm>
            <a:prstGeom prst="rect">
              <a:avLst/>
            </a:prstGeom>
            <a:noFill/>
            <a:ln>
              <a:noFill/>
            </a:ln>
          </p:spPr>
          <p:txBody>
            <a:bodyPr anchorCtr="0" anchor="t" bIns="91425" lIns="91425" spcFirstLastPara="1" rIns="91425" wrap="square" tIns="91425">
              <a:spAutoFit/>
            </a:bodyPr>
            <a:lstStyle/>
            <a:p>
              <a:pPr indent="-184150" lvl="0" marL="457200" marR="0" rtl="0" algn="l">
                <a:lnSpc>
                  <a:spcPct val="100000"/>
                </a:lnSpc>
                <a:spcBef>
                  <a:spcPts val="360"/>
                </a:spcBef>
                <a:spcAft>
                  <a:spcPts val="0"/>
                </a:spcAft>
                <a:buClr>
                  <a:srgbClr val="000058"/>
                </a:buClr>
                <a:buSzPts val="2000"/>
                <a:buFont typeface="Arial Narrow"/>
                <a:buChar char="•"/>
              </a:pPr>
              <a:r>
                <a:rPr b="0" i="0" lang="en-US" sz="2000" u="none" cap="none" strike="noStrike">
                  <a:solidFill>
                    <a:srgbClr val="000058"/>
                  </a:solidFill>
                  <a:latin typeface="Arial"/>
                  <a:ea typeface="Arial"/>
                  <a:cs typeface="Arial"/>
                  <a:sym typeface="Arial"/>
                </a:rPr>
                <a:t>MAGTF E (1-3)</a:t>
              </a:r>
              <a:endParaRPr b="0" i="0" sz="2000" u="none" cap="none" strike="noStrike">
                <a:solidFill>
                  <a:srgbClr val="000058"/>
                </a:solidFill>
                <a:latin typeface="Arial"/>
                <a:ea typeface="Arial"/>
                <a:cs typeface="Arial"/>
                <a:sym typeface="Arial"/>
              </a:endParaRPr>
            </a:p>
            <a:p>
              <a:pPr indent="-355600" lvl="1" marL="800100" marR="0" rtl="0" algn="l">
                <a:lnSpc>
                  <a:spcPct val="100000"/>
                </a:lnSpc>
                <a:spcBef>
                  <a:spcPts val="0"/>
                </a:spcBef>
                <a:spcAft>
                  <a:spcPts val="0"/>
                </a:spcAft>
                <a:buClr>
                  <a:srgbClr val="000058"/>
                </a:buClr>
                <a:buSzPts val="2000"/>
                <a:buFont typeface="Arial Narrow"/>
                <a:buChar char="−"/>
              </a:pPr>
              <a:r>
                <a:rPr b="0" i="0" lang="en-US" sz="2000" u="none" cap="none" strike="noStrike">
                  <a:solidFill>
                    <a:srgbClr val="000058"/>
                  </a:solidFill>
                  <a:latin typeface="Arial"/>
                  <a:ea typeface="Arial"/>
                  <a:cs typeface="Arial"/>
                  <a:sym typeface="Arial"/>
                </a:rPr>
                <a:t>All 3 classes</a:t>
              </a:r>
              <a:endParaRPr b="0" i="0" sz="2000" u="none" cap="none" strike="noStrike">
                <a:solidFill>
                  <a:srgbClr val="000000"/>
                </a:solidFill>
                <a:latin typeface="Arial"/>
                <a:ea typeface="Arial"/>
                <a:cs typeface="Arial"/>
                <a:sym typeface="Arial"/>
              </a:endParaRPr>
            </a:p>
          </p:txBody>
        </p:sp>
        <p:sp>
          <p:nvSpPr>
            <p:cNvPr id="204" name="Google Shape;204;g1bf04c937ca_0_142"/>
            <p:cNvSpPr txBox="1"/>
            <p:nvPr/>
          </p:nvSpPr>
          <p:spPr>
            <a:xfrm>
              <a:off x="6355975" y="3729075"/>
              <a:ext cx="2464800" cy="1108200"/>
            </a:xfrm>
            <a:prstGeom prst="rect">
              <a:avLst/>
            </a:prstGeom>
            <a:noFill/>
            <a:ln>
              <a:noFill/>
            </a:ln>
          </p:spPr>
          <p:txBody>
            <a:bodyPr anchorCtr="0" anchor="t" bIns="91425" lIns="91425" spcFirstLastPara="1" rIns="91425" wrap="square" tIns="91425">
              <a:spAutoFit/>
            </a:bodyPr>
            <a:lstStyle/>
            <a:p>
              <a:pPr indent="-184150" lvl="0" marL="457200" marR="0" rtl="0" algn="l">
                <a:lnSpc>
                  <a:spcPct val="100000"/>
                </a:lnSpc>
                <a:spcBef>
                  <a:spcPts val="360"/>
                </a:spcBef>
                <a:spcAft>
                  <a:spcPts val="0"/>
                </a:spcAft>
                <a:buClr>
                  <a:srgbClr val="000058"/>
                </a:buClr>
                <a:buSzPts val="2000"/>
                <a:buFont typeface="Arial Narrow"/>
                <a:buChar char="•"/>
              </a:pPr>
              <a:r>
                <a:rPr b="0" i="0" lang="en-US" sz="2000" u="none" cap="none" strike="noStrike">
                  <a:solidFill>
                    <a:srgbClr val="000058"/>
                  </a:solidFill>
                  <a:latin typeface="Arial"/>
                  <a:ea typeface="Arial"/>
                  <a:cs typeface="Arial"/>
                  <a:sym typeface="Arial"/>
                </a:rPr>
                <a:t>MAGTF W (2-3)</a:t>
              </a:r>
              <a:endParaRPr b="0" i="0" sz="2000" u="none" cap="none" strike="noStrike">
                <a:solidFill>
                  <a:srgbClr val="000058"/>
                </a:solidFill>
                <a:latin typeface="Arial"/>
                <a:ea typeface="Arial"/>
                <a:cs typeface="Arial"/>
                <a:sym typeface="Arial"/>
              </a:endParaRPr>
            </a:p>
            <a:p>
              <a:pPr indent="-355600" lvl="1" marL="800100" marR="0" rtl="0" algn="l">
                <a:lnSpc>
                  <a:spcPct val="100000"/>
                </a:lnSpc>
                <a:spcBef>
                  <a:spcPts val="0"/>
                </a:spcBef>
                <a:spcAft>
                  <a:spcPts val="0"/>
                </a:spcAft>
                <a:buClr>
                  <a:srgbClr val="000058"/>
                </a:buClr>
                <a:buSzPts val="2000"/>
                <a:buFont typeface="Arial Narrow"/>
                <a:buChar char="−"/>
              </a:pPr>
              <a:r>
                <a:rPr b="0" i="0" lang="en-US" sz="2000" u="none" cap="none" strike="noStrike">
                  <a:solidFill>
                    <a:srgbClr val="000058"/>
                  </a:solidFill>
                  <a:latin typeface="Arial"/>
                  <a:ea typeface="Arial"/>
                  <a:cs typeface="Arial"/>
                  <a:sym typeface="Arial"/>
                </a:rPr>
                <a:t>2/C &amp; 3/C only</a:t>
              </a:r>
              <a:endParaRPr b="0" i="0" sz="2000" u="none" cap="none" strike="noStrike">
                <a:solidFill>
                  <a:srgbClr val="000000"/>
                </a:solidFill>
                <a:latin typeface="Arial"/>
                <a:ea typeface="Arial"/>
                <a:cs typeface="Arial"/>
                <a:sym typeface="Arial"/>
              </a:endParaRPr>
            </a:p>
          </p:txBody>
        </p:sp>
      </p:grpSp>
      <p:sp>
        <p:nvSpPr>
          <p:cNvPr id="205" name="Google Shape;205;g1bf04c937ca_0_142"/>
          <p:cNvSpPr txBox="1"/>
          <p:nvPr/>
        </p:nvSpPr>
        <p:spPr>
          <a:xfrm>
            <a:off x="352100" y="4281941"/>
            <a:ext cx="7596000" cy="785100"/>
          </a:xfrm>
          <a:prstGeom prst="rect">
            <a:avLst/>
          </a:prstGeom>
          <a:noFill/>
          <a:ln>
            <a:noFill/>
          </a:ln>
        </p:spPr>
        <p:txBody>
          <a:bodyPr anchorCtr="0" anchor="t" bIns="91425" lIns="91425" spcFirstLastPara="1" rIns="91425" wrap="square" tIns="91425">
            <a:spAutoFit/>
          </a:bodyPr>
          <a:lstStyle/>
          <a:p>
            <a:pPr indent="-285750" lvl="0" marL="285750" marR="0" rtl="0" algn="l">
              <a:lnSpc>
                <a:spcPct val="100000"/>
              </a:lnSpc>
              <a:spcBef>
                <a:spcPts val="0"/>
              </a:spcBef>
              <a:spcAft>
                <a:spcPts val="0"/>
              </a:spcAft>
              <a:buClr>
                <a:srgbClr val="000066"/>
              </a:buClr>
              <a:buSzPts val="2000"/>
              <a:buFont typeface="Noto Sans"/>
              <a:buChar char="▪"/>
            </a:pPr>
            <a:r>
              <a:rPr b="0" i="0" lang="en-US" sz="1900" u="none" cap="none" strike="noStrike">
                <a:solidFill>
                  <a:srgbClr val="000058"/>
                </a:solidFill>
                <a:latin typeface="Arial"/>
                <a:ea typeface="Arial"/>
                <a:cs typeface="Arial"/>
                <a:sym typeface="Arial"/>
              </a:rPr>
              <a:t>USMC PTE Option (Separate from MAGTF) available to MIDN who completed Screener</a:t>
            </a:r>
            <a:endParaRPr b="0" i="0" sz="1900" u="none" cap="none" strike="noStrike">
              <a:solidFill>
                <a:srgbClr val="000058"/>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g19fbb7584a3_0_317"/>
          <p:cNvSpPr txBox="1"/>
          <p:nvPr>
            <p:ph idx="1" type="body"/>
          </p:nvPr>
        </p:nvSpPr>
        <p:spPr>
          <a:xfrm>
            <a:off x="257825" y="1167216"/>
            <a:ext cx="8886300" cy="2516400"/>
          </a:xfrm>
          <a:prstGeom prst="rect">
            <a:avLst/>
          </a:prstGeom>
          <a:noFill/>
          <a:ln>
            <a:noFill/>
          </a:ln>
        </p:spPr>
        <p:txBody>
          <a:bodyPr anchorCtr="0" anchor="t" bIns="45700" lIns="91425" spcFirstLastPara="1" rIns="91425" wrap="square" tIns="45700">
            <a:noAutofit/>
          </a:bodyPr>
          <a:lstStyle/>
          <a:p>
            <a:pPr indent="-298450" lvl="1" marL="400050" rtl="0" algn="l">
              <a:lnSpc>
                <a:spcPct val="100000"/>
              </a:lnSpc>
              <a:spcBef>
                <a:spcPts val="0"/>
              </a:spcBef>
              <a:spcAft>
                <a:spcPts val="0"/>
              </a:spcAft>
              <a:buClr>
                <a:srgbClr val="000066"/>
              </a:buClr>
              <a:buSzPts val="2000"/>
              <a:buFont typeface="Noto Sans"/>
              <a:buChar char="▪"/>
            </a:pPr>
            <a:r>
              <a:rPr b="0" lang="en-US" sz="2000">
                <a:solidFill>
                  <a:srgbClr val="000066"/>
                </a:solidFill>
              </a:rPr>
              <a:t>Train future Navy and Marine Corps officers at sea by enhancing key maritime skills of leadership, seamanship, and navigation. Training includes: </a:t>
            </a:r>
            <a:endParaRPr b="0" sz="2000"/>
          </a:p>
          <a:p>
            <a:pPr indent="-184150" lvl="2" marL="857250" rtl="0" algn="l">
              <a:lnSpc>
                <a:spcPct val="100000"/>
              </a:lnSpc>
              <a:spcBef>
                <a:spcPts val="270"/>
              </a:spcBef>
              <a:spcAft>
                <a:spcPts val="0"/>
              </a:spcAft>
              <a:buClr>
                <a:srgbClr val="000066"/>
              </a:buClr>
              <a:buSzPts val="2000"/>
              <a:buFont typeface="Noto Sans"/>
              <a:buChar char="○"/>
            </a:pPr>
            <a:r>
              <a:rPr b="0" lang="en-US">
                <a:solidFill>
                  <a:srgbClr val="000066"/>
                </a:solidFill>
              </a:rPr>
              <a:t>Team building</a:t>
            </a:r>
            <a:endParaRPr b="0">
              <a:solidFill>
                <a:srgbClr val="000066"/>
              </a:solidFill>
            </a:endParaRPr>
          </a:p>
          <a:p>
            <a:pPr indent="-184150" lvl="2" marL="857250" rtl="0" algn="l">
              <a:lnSpc>
                <a:spcPct val="100000"/>
              </a:lnSpc>
              <a:spcBef>
                <a:spcPts val="270"/>
              </a:spcBef>
              <a:spcAft>
                <a:spcPts val="0"/>
              </a:spcAft>
              <a:buClr>
                <a:srgbClr val="000066"/>
              </a:buClr>
              <a:buSzPts val="2000"/>
              <a:buFont typeface="Noto Sans"/>
              <a:buChar char="○"/>
            </a:pPr>
            <a:r>
              <a:rPr b="0" lang="en-US">
                <a:solidFill>
                  <a:srgbClr val="000066"/>
                </a:solidFill>
              </a:rPr>
              <a:t>Leadership under pressure</a:t>
            </a:r>
            <a:endParaRPr b="0">
              <a:solidFill>
                <a:srgbClr val="000066"/>
              </a:solidFill>
            </a:endParaRPr>
          </a:p>
          <a:p>
            <a:pPr indent="-184150" lvl="2" marL="857250" rtl="0" algn="l">
              <a:lnSpc>
                <a:spcPct val="100000"/>
              </a:lnSpc>
              <a:spcBef>
                <a:spcPts val="270"/>
              </a:spcBef>
              <a:spcAft>
                <a:spcPts val="0"/>
              </a:spcAft>
              <a:buClr>
                <a:srgbClr val="000066"/>
              </a:buClr>
              <a:buSzPts val="2000"/>
              <a:buChar char="○"/>
            </a:pPr>
            <a:r>
              <a:rPr b="0" lang="en-US">
                <a:solidFill>
                  <a:srgbClr val="000066"/>
                </a:solidFill>
              </a:rPr>
              <a:t>Sea Survival Training</a:t>
            </a:r>
            <a:endParaRPr b="0">
              <a:solidFill>
                <a:srgbClr val="000066"/>
              </a:solidFill>
            </a:endParaRPr>
          </a:p>
          <a:p>
            <a:pPr indent="-298450" lvl="1" marL="400050" rtl="0" algn="l">
              <a:lnSpc>
                <a:spcPct val="100000"/>
              </a:lnSpc>
              <a:spcBef>
                <a:spcPts val="270"/>
              </a:spcBef>
              <a:spcAft>
                <a:spcPts val="0"/>
              </a:spcAft>
              <a:buClr>
                <a:srgbClr val="000066"/>
              </a:buClr>
              <a:buSzPts val="2000"/>
              <a:buFont typeface="Noto Sans"/>
              <a:buChar char="▪"/>
            </a:pPr>
            <a:r>
              <a:rPr b="0" lang="en-US" sz="2000">
                <a:solidFill>
                  <a:srgbClr val="000066"/>
                </a:solidFill>
              </a:rPr>
              <a:t>Midshipmen will operate in a dynamic maritime environment with realistic underway routines between quality ports of call</a:t>
            </a:r>
            <a:endParaRPr b="0" sz="2000"/>
          </a:p>
          <a:p>
            <a:pPr indent="-298450" lvl="1" marL="400050" rtl="0" algn="l">
              <a:lnSpc>
                <a:spcPct val="100000"/>
              </a:lnSpc>
              <a:spcBef>
                <a:spcPts val="270"/>
              </a:spcBef>
              <a:spcAft>
                <a:spcPts val="0"/>
              </a:spcAft>
              <a:buClr>
                <a:srgbClr val="000066"/>
              </a:buClr>
              <a:buSzPts val="2000"/>
              <a:buFont typeface="Noto Sans"/>
              <a:buChar char="▪"/>
            </a:pPr>
            <a:r>
              <a:rPr b="0" lang="en-US" sz="2000">
                <a:solidFill>
                  <a:srgbClr val="000066"/>
                </a:solidFill>
              </a:rPr>
              <a:t>Ports scheduled; Boston, MA, New York City, NY and Cape May, NJ. </a:t>
            </a:r>
            <a:endParaRPr b="0" sz="2000"/>
          </a:p>
          <a:p>
            <a:pPr indent="0" lvl="1" marL="0" rtl="0" algn="l">
              <a:lnSpc>
                <a:spcPct val="100000"/>
              </a:lnSpc>
              <a:spcBef>
                <a:spcPts val="270"/>
              </a:spcBef>
              <a:spcAft>
                <a:spcPts val="0"/>
              </a:spcAft>
              <a:buClr>
                <a:srgbClr val="000058"/>
              </a:buClr>
              <a:buSzPts val="1350"/>
              <a:buNone/>
            </a:pPr>
            <a:r>
              <a:t/>
            </a:r>
            <a:endParaRPr b="0" sz="2000">
              <a:solidFill>
                <a:srgbClr val="000066"/>
              </a:solidFill>
            </a:endParaRPr>
          </a:p>
        </p:txBody>
      </p:sp>
      <p:pic>
        <p:nvPicPr>
          <p:cNvPr id="212" name="Google Shape;212;g19fbb7584a3_0_317"/>
          <p:cNvPicPr preferRelativeResize="0"/>
          <p:nvPr/>
        </p:nvPicPr>
        <p:blipFill rotWithShape="1">
          <a:blip r:embed="rId3">
            <a:alphaModFix/>
          </a:blip>
          <a:srcRect b="0" l="0" r="0" t="0"/>
          <a:stretch/>
        </p:blipFill>
        <p:spPr>
          <a:xfrm>
            <a:off x="614306" y="4445100"/>
            <a:ext cx="3290888" cy="2193925"/>
          </a:xfrm>
          <a:prstGeom prst="rect">
            <a:avLst/>
          </a:prstGeom>
          <a:noFill/>
          <a:ln cap="flat" cmpd="sng" w="9525">
            <a:solidFill>
              <a:schemeClr val="dk1"/>
            </a:solidFill>
            <a:prstDash val="solid"/>
            <a:miter lim="800000"/>
            <a:headEnd len="sm" w="sm" type="none"/>
            <a:tailEnd len="sm" w="sm" type="none"/>
          </a:ln>
        </p:spPr>
      </p:pic>
      <p:sp>
        <p:nvSpPr>
          <p:cNvPr id="213" name="Google Shape;213;g19fbb7584a3_0_317"/>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rgbClr val="898989"/>
              </a:buClr>
              <a:buSzPts val="900"/>
              <a:buFont typeface="Arial"/>
              <a:buNone/>
            </a:pPr>
            <a:fld id="{00000000-1234-1234-1234-123412341234}" type="slidenum">
              <a:rPr b="1" i="0" lang="en-US" sz="900" u="none" cap="none" strike="noStrike">
                <a:solidFill>
                  <a:srgbClr val="898989"/>
                </a:solidFill>
                <a:latin typeface="Arial"/>
                <a:ea typeface="Arial"/>
                <a:cs typeface="Arial"/>
                <a:sym typeface="Arial"/>
              </a:rPr>
              <a:t>‹#›</a:t>
            </a:fld>
            <a:endParaRPr b="1" i="0" sz="900" u="none" cap="none" strike="noStrike">
              <a:solidFill>
                <a:srgbClr val="898989"/>
              </a:solidFill>
              <a:latin typeface="Arial"/>
              <a:ea typeface="Arial"/>
              <a:cs typeface="Arial"/>
              <a:sym typeface="Arial"/>
            </a:endParaRPr>
          </a:p>
        </p:txBody>
      </p:sp>
      <p:pic>
        <p:nvPicPr>
          <p:cNvPr descr="https://lh5.googleusercontent.com/83jZin6k4OoGyTkPIE3b8Rvo7uPzJ7sRHPt-ZFQZsaXj9liduwHbD5LiJpLsvH4_iuXUYC8PwYfIWLNZKvif_30VcC4zGw5BBFRVrlgsm4w4-VOnlMBxydWr5lUvO_lsseRGoay3YQo" id="214" name="Google Shape;214;g19fbb7584a3_0_317"/>
          <p:cNvPicPr preferRelativeResize="0"/>
          <p:nvPr/>
        </p:nvPicPr>
        <p:blipFill rotWithShape="1">
          <a:blip r:embed="rId4">
            <a:alphaModFix/>
          </a:blip>
          <a:srcRect b="0" l="0" r="0" t="0"/>
          <a:stretch/>
        </p:blipFill>
        <p:spPr>
          <a:xfrm>
            <a:off x="5181731" y="4445888"/>
            <a:ext cx="3290887" cy="2192337"/>
          </a:xfrm>
          <a:prstGeom prst="rect">
            <a:avLst/>
          </a:prstGeom>
          <a:noFill/>
          <a:ln cap="flat" cmpd="sng" w="9525">
            <a:solidFill>
              <a:schemeClr val="dk1"/>
            </a:solidFill>
            <a:prstDash val="solid"/>
            <a:miter lim="800000"/>
            <a:headEnd len="sm" w="sm" type="none"/>
            <a:tailEnd len="sm" w="sm" type="none"/>
          </a:ln>
        </p:spPr>
      </p:pic>
      <p:sp>
        <p:nvSpPr>
          <p:cNvPr id="215" name="Google Shape;215;g19fbb7584a3_0_317"/>
          <p:cNvSpPr txBox="1"/>
          <p:nvPr/>
        </p:nvSpPr>
        <p:spPr>
          <a:xfrm>
            <a:off x="457200" y="278402"/>
            <a:ext cx="8229600" cy="6096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66"/>
              </a:buClr>
              <a:buSzPts val="2800"/>
              <a:buFont typeface="Arial Narrow"/>
              <a:buNone/>
            </a:pPr>
            <a:r>
              <a:rPr b="1" i="1" lang="en-US" sz="3600" u="none" cap="none" strike="noStrike">
                <a:solidFill>
                  <a:srgbClr val="000066"/>
                </a:solidFill>
                <a:latin typeface="Arial Narrow"/>
                <a:ea typeface="Arial Narrow"/>
                <a:cs typeface="Arial Narrow"/>
                <a:sym typeface="Arial Narrow"/>
              </a:rPr>
              <a:t>Atlantic Professional Afloat Trng (YPs)</a:t>
            </a:r>
            <a:endParaRPr b="1" i="1" sz="3600" u="none" cap="none" strike="noStrike">
              <a:solidFill>
                <a:srgbClr val="000066"/>
              </a:solidFill>
              <a:latin typeface="Arial Narrow"/>
              <a:ea typeface="Arial Narrow"/>
              <a:cs typeface="Arial Narrow"/>
              <a:sym typeface="Arial Narrow"/>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g1bf04c937ca_0_217"/>
          <p:cNvSpPr txBox="1"/>
          <p:nvPr>
            <p:ph type="title"/>
          </p:nvPr>
        </p:nvSpPr>
        <p:spPr>
          <a:xfrm>
            <a:off x="457200" y="274645"/>
            <a:ext cx="8229600" cy="6648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0" lang="en-US" sz="3600"/>
              <a:t>CSTS</a:t>
            </a:r>
            <a:endParaRPr i="0" sz="3600"/>
          </a:p>
        </p:txBody>
      </p:sp>
      <p:sp>
        <p:nvSpPr>
          <p:cNvPr id="222" name="Google Shape;222;g1bf04c937ca_0_217"/>
          <p:cNvSpPr txBox="1"/>
          <p:nvPr>
            <p:ph idx="1" type="body"/>
          </p:nvPr>
        </p:nvSpPr>
        <p:spPr>
          <a:xfrm>
            <a:off x="358400" y="1159790"/>
            <a:ext cx="5700900" cy="4648200"/>
          </a:xfrm>
          <a:prstGeom prst="rect">
            <a:avLst/>
          </a:prstGeom>
          <a:noFill/>
          <a:ln>
            <a:noFill/>
          </a:ln>
        </p:spPr>
        <p:txBody>
          <a:bodyPr anchorCtr="0" anchor="t" bIns="45700" lIns="91425" spcFirstLastPara="1" rIns="91425" wrap="square" tIns="45700">
            <a:noAutofit/>
          </a:bodyPr>
          <a:lstStyle/>
          <a:p>
            <a:pPr indent="-282575" lvl="1" marL="285750" marR="0" rtl="0" algn="l">
              <a:lnSpc>
                <a:spcPct val="100000"/>
              </a:lnSpc>
              <a:spcBef>
                <a:spcPts val="0"/>
              </a:spcBef>
              <a:spcAft>
                <a:spcPts val="0"/>
              </a:spcAft>
              <a:buClr>
                <a:srgbClr val="000066"/>
              </a:buClr>
              <a:buSzPts val="1750"/>
              <a:buFont typeface="Noto Sans"/>
              <a:buChar char="▪"/>
            </a:pPr>
            <a:r>
              <a:rPr b="0" lang="en-US" sz="2000"/>
              <a:t>MIDN learn to work in small group leadership roles to crew the Navy ‘44 Training Craft and get offshore sailing experience</a:t>
            </a:r>
            <a:endParaRPr b="0" sz="2000"/>
          </a:p>
          <a:p>
            <a:pPr indent="-282575" lvl="1" marL="285750" marR="0" rtl="0" algn="l">
              <a:lnSpc>
                <a:spcPct val="100000"/>
              </a:lnSpc>
              <a:spcBef>
                <a:spcPts val="0"/>
              </a:spcBef>
              <a:spcAft>
                <a:spcPts val="0"/>
              </a:spcAft>
              <a:buClr>
                <a:srgbClr val="000066"/>
              </a:buClr>
              <a:buSzPts val="1750"/>
              <a:buFont typeface="Noto Sans"/>
              <a:buChar char="▪"/>
            </a:pPr>
            <a:r>
              <a:rPr b="0" lang="en-US" sz="2000"/>
              <a:t>Great experiential leadership opportunities</a:t>
            </a:r>
            <a:endParaRPr b="0" sz="2000"/>
          </a:p>
          <a:p>
            <a:pPr indent="-282575" lvl="1" marL="285750" marR="0" rtl="0" algn="l">
              <a:lnSpc>
                <a:spcPct val="100000"/>
              </a:lnSpc>
              <a:spcBef>
                <a:spcPts val="0"/>
              </a:spcBef>
              <a:spcAft>
                <a:spcPts val="0"/>
              </a:spcAft>
              <a:buClr>
                <a:srgbClr val="000066"/>
              </a:buClr>
              <a:buSzPts val="1750"/>
              <a:buFont typeface="Noto Sans"/>
              <a:buChar char="▪"/>
            </a:pPr>
            <a:r>
              <a:rPr b="0" lang="en-US" sz="2000"/>
              <a:t>Learn to sail for FREE!</a:t>
            </a:r>
            <a:endParaRPr b="0" sz="2000"/>
          </a:p>
        </p:txBody>
      </p:sp>
      <p:sp>
        <p:nvSpPr>
          <p:cNvPr id="223" name="Google Shape;223;g1bf04c937ca_0_217"/>
          <p:cNvSpPr txBox="1"/>
          <p:nvPr>
            <p:ph idx="2" type="body"/>
          </p:nvPr>
        </p:nvSpPr>
        <p:spPr>
          <a:xfrm>
            <a:off x="6057900" y="1159790"/>
            <a:ext cx="2814900" cy="4648200"/>
          </a:xfrm>
          <a:prstGeom prst="rect">
            <a:avLst/>
          </a:prstGeom>
          <a:noFill/>
          <a:ln>
            <a:noFill/>
          </a:ln>
        </p:spPr>
        <p:txBody>
          <a:bodyPr anchorCtr="0" anchor="t" bIns="45700" lIns="91425" spcFirstLastPara="1" rIns="91425" wrap="square" tIns="45700">
            <a:noAutofit/>
          </a:bodyPr>
          <a:lstStyle/>
          <a:p>
            <a:pPr indent="0" lvl="1" marL="3572" rtl="0" algn="ctr">
              <a:lnSpc>
                <a:spcPct val="100000"/>
              </a:lnSpc>
              <a:spcBef>
                <a:spcPts val="0"/>
              </a:spcBef>
              <a:spcAft>
                <a:spcPts val="0"/>
              </a:spcAft>
              <a:buClr>
                <a:srgbClr val="000058"/>
              </a:buClr>
              <a:buSzPts val="1950"/>
              <a:buFont typeface="Arial"/>
              <a:buNone/>
            </a:pPr>
            <a:r>
              <a:rPr b="0" lang="en-US" sz="2000" u="sng"/>
              <a:t>Projected Ports:</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Stamford, CT</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Bristol, RI</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Mystic, CT</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Boston, MA</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Port Washington, NY</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Greenwich, CT</a:t>
            </a:r>
            <a:endParaRPr b="0" sz="2000"/>
          </a:p>
        </p:txBody>
      </p:sp>
      <p:pic>
        <p:nvPicPr>
          <p:cNvPr id="224" name="Google Shape;224;g1bf04c937ca_0_217"/>
          <p:cNvPicPr preferRelativeResize="0"/>
          <p:nvPr/>
        </p:nvPicPr>
        <p:blipFill rotWithShape="1">
          <a:blip r:embed="rId3">
            <a:alphaModFix/>
          </a:blip>
          <a:srcRect b="0" l="0" r="0" t="0"/>
          <a:stretch/>
        </p:blipFill>
        <p:spPr>
          <a:xfrm>
            <a:off x="3272038" y="3548824"/>
            <a:ext cx="2316150" cy="3078226"/>
          </a:xfrm>
          <a:prstGeom prst="rect">
            <a:avLst/>
          </a:prstGeom>
          <a:noFill/>
          <a:ln cap="flat" cmpd="sng" w="9525">
            <a:solidFill>
              <a:srgbClr val="FFC000"/>
            </a:solidFill>
            <a:prstDash val="solid"/>
            <a:round/>
            <a:headEnd len="sm" w="sm" type="none"/>
            <a:tailEnd len="sm" w="sm" type="none"/>
          </a:ln>
        </p:spPr>
      </p:pic>
      <p:pic>
        <p:nvPicPr>
          <p:cNvPr id="225" name="Google Shape;225;g1bf04c937ca_0_217"/>
          <p:cNvPicPr preferRelativeResize="0"/>
          <p:nvPr/>
        </p:nvPicPr>
        <p:blipFill rotWithShape="1">
          <a:blip r:embed="rId4">
            <a:alphaModFix/>
          </a:blip>
          <a:srcRect b="0" l="12002" r="0" t="15182"/>
          <a:stretch/>
        </p:blipFill>
        <p:spPr>
          <a:xfrm>
            <a:off x="5865575" y="3850526"/>
            <a:ext cx="2108600" cy="1521650"/>
          </a:xfrm>
          <a:prstGeom prst="rect">
            <a:avLst/>
          </a:prstGeom>
          <a:noFill/>
          <a:ln cap="flat" cmpd="sng" w="9525">
            <a:solidFill>
              <a:srgbClr val="FFC000"/>
            </a:solidFill>
            <a:prstDash val="solid"/>
            <a:round/>
            <a:headEnd len="sm" w="sm" type="none"/>
            <a:tailEnd len="sm" w="sm" type="none"/>
          </a:ln>
        </p:spPr>
      </p:pic>
      <p:pic>
        <p:nvPicPr>
          <p:cNvPr id="226" name="Google Shape;226;g1bf04c937ca_0_217"/>
          <p:cNvPicPr preferRelativeResize="0"/>
          <p:nvPr/>
        </p:nvPicPr>
        <p:blipFill rotWithShape="1">
          <a:blip r:embed="rId5">
            <a:alphaModFix/>
          </a:blip>
          <a:srcRect b="0" l="0" r="0" t="0"/>
          <a:stretch/>
        </p:blipFill>
        <p:spPr>
          <a:xfrm>
            <a:off x="6945851" y="5105400"/>
            <a:ext cx="2074325" cy="1521650"/>
          </a:xfrm>
          <a:prstGeom prst="rect">
            <a:avLst/>
          </a:prstGeom>
          <a:noFill/>
          <a:ln cap="flat" cmpd="sng" w="9525">
            <a:solidFill>
              <a:srgbClr val="FFC000"/>
            </a:solidFill>
            <a:prstDash val="solid"/>
            <a:round/>
            <a:headEnd len="sm" w="sm" type="none"/>
            <a:tailEnd len="sm" w="sm" type="none"/>
          </a:ln>
        </p:spPr>
      </p:pic>
      <p:pic>
        <p:nvPicPr>
          <p:cNvPr id="227" name="Google Shape;227;g1bf04c937ca_0_217"/>
          <p:cNvPicPr preferRelativeResize="0"/>
          <p:nvPr/>
        </p:nvPicPr>
        <p:blipFill rotWithShape="1">
          <a:blip r:embed="rId6">
            <a:alphaModFix/>
          </a:blip>
          <a:srcRect b="-12178" l="0" r="0" t="12179"/>
          <a:stretch/>
        </p:blipFill>
        <p:spPr>
          <a:xfrm>
            <a:off x="632052" y="3548823"/>
            <a:ext cx="2362588" cy="34193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g2a0cc3ea721_0_13"/>
          <p:cNvSpPr txBox="1"/>
          <p:nvPr>
            <p:ph type="title"/>
          </p:nvPr>
        </p:nvSpPr>
        <p:spPr>
          <a:xfrm>
            <a:off x="457200" y="274645"/>
            <a:ext cx="8229600" cy="6360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i="0" lang="en-US" sz="3600"/>
              <a:t>CSTS +</a:t>
            </a:r>
            <a:endParaRPr i="0" sz="3600"/>
          </a:p>
        </p:txBody>
      </p:sp>
      <p:sp>
        <p:nvSpPr>
          <p:cNvPr id="234" name="Google Shape;234;g2a0cc3ea721_0_13"/>
          <p:cNvSpPr txBox="1"/>
          <p:nvPr>
            <p:ph idx="1" type="body"/>
          </p:nvPr>
        </p:nvSpPr>
        <p:spPr>
          <a:xfrm>
            <a:off x="300275" y="1159790"/>
            <a:ext cx="5759100" cy="4648200"/>
          </a:xfrm>
          <a:prstGeom prst="rect">
            <a:avLst/>
          </a:prstGeom>
          <a:noFill/>
          <a:ln>
            <a:noFill/>
          </a:ln>
        </p:spPr>
        <p:txBody>
          <a:bodyPr anchorCtr="0" anchor="t" bIns="45700" lIns="91425" spcFirstLastPara="1" rIns="91425" wrap="square" tIns="45700">
            <a:noAutofit/>
          </a:bodyPr>
          <a:lstStyle/>
          <a:p>
            <a:pPr indent="-282575" lvl="1" marL="342900" marR="0" rtl="0" algn="l">
              <a:lnSpc>
                <a:spcPct val="100000"/>
              </a:lnSpc>
              <a:spcBef>
                <a:spcPts val="0"/>
              </a:spcBef>
              <a:spcAft>
                <a:spcPts val="0"/>
              </a:spcAft>
              <a:buClr>
                <a:srgbClr val="000066"/>
              </a:buClr>
              <a:buSzPts val="1750"/>
              <a:buFont typeface="Noto Sans"/>
              <a:buChar char="▪"/>
            </a:pPr>
            <a:r>
              <a:rPr b="0" lang="en-US" sz="2000"/>
              <a:t>Block 2 Only</a:t>
            </a:r>
            <a:endParaRPr b="0" sz="2000"/>
          </a:p>
          <a:p>
            <a:pPr indent="-171450" lvl="0" marL="342900" marR="0" rtl="0" algn="l">
              <a:lnSpc>
                <a:spcPct val="100000"/>
              </a:lnSpc>
              <a:spcBef>
                <a:spcPts val="0"/>
              </a:spcBef>
              <a:spcAft>
                <a:spcPts val="0"/>
              </a:spcAft>
              <a:buSzPts val="2800"/>
              <a:buNone/>
            </a:pPr>
            <a:r>
              <a:t/>
            </a:r>
            <a:endParaRPr b="0" sz="2000"/>
          </a:p>
          <a:p>
            <a:pPr indent="-298450" lvl="1" marL="342900" marR="0" rtl="0" algn="l">
              <a:lnSpc>
                <a:spcPct val="100000"/>
              </a:lnSpc>
              <a:spcBef>
                <a:spcPts val="0"/>
              </a:spcBef>
              <a:spcAft>
                <a:spcPts val="0"/>
              </a:spcAft>
              <a:buSzPts val="2000"/>
              <a:buChar char="▪"/>
            </a:pPr>
            <a:r>
              <a:rPr b="0" lang="en-US" sz="2000"/>
              <a:t>Opportunity for midshipmen to build upon seamanship, navigation, and leadership lessons learned during their first CSTS cruise and USNA coursework. Midshipmen will serve as watch captains and work towards their XO qualification on Navy 44’ Sail Training Craft.</a:t>
            </a:r>
            <a:endParaRPr b="0" sz="2000"/>
          </a:p>
          <a:p>
            <a:pPr indent="-171450" lvl="0" marL="342900" marR="0" rtl="0" algn="l">
              <a:lnSpc>
                <a:spcPct val="100000"/>
              </a:lnSpc>
              <a:spcBef>
                <a:spcPts val="0"/>
              </a:spcBef>
              <a:spcAft>
                <a:spcPts val="0"/>
              </a:spcAft>
              <a:buSzPts val="2800"/>
              <a:buNone/>
            </a:pPr>
            <a:r>
              <a:t/>
            </a:r>
            <a:endParaRPr b="0" sz="2000"/>
          </a:p>
          <a:p>
            <a:pPr indent="-298450" lvl="1" marL="342900" marR="0" rtl="0" algn="l">
              <a:lnSpc>
                <a:spcPct val="100000"/>
              </a:lnSpc>
              <a:spcBef>
                <a:spcPts val="0"/>
              </a:spcBef>
              <a:spcAft>
                <a:spcPts val="0"/>
              </a:spcAft>
              <a:buSzPts val="2000"/>
              <a:buChar char="▪"/>
            </a:pPr>
            <a:r>
              <a:rPr b="0" lang="en-US" sz="2000"/>
              <a:t>Expect 15 days asea, with 4 to 5 days at port visits between USNA and Nova Scotia</a:t>
            </a:r>
            <a:endParaRPr b="0" sz="2000"/>
          </a:p>
        </p:txBody>
      </p:sp>
      <p:sp>
        <p:nvSpPr>
          <p:cNvPr id="235" name="Google Shape;235;g2a0cc3ea721_0_13"/>
          <p:cNvSpPr txBox="1"/>
          <p:nvPr>
            <p:ph idx="2" type="body"/>
          </p:nvPr>
        </p:nvSpPr>
        <p:spPr>
          <a:xfrm>
            <a:off x="6057900" y="1162373"/>
            <a:ext cx="2814900" cy="4648200"/>
          </a:xfrm>
          <a:prstGeom prst="rect">
            <a:avLst/>
          </a:prstGeom>
          <a:noFill/>
          <a:ln>
            <a:noFill/>
          </a:ln>
        </p:spPr>
        <p:txBody>
          <a:bodyPr anchorCtr="0" anchor="t" bIns="45700" lIns="91425" spcFirstLastPara="1" rIns="91425" wrap="square" tIns="45700">
            <a:noAutofit/>
          </a:bodyPr>
          <a:lstStyle/>
          <a:p>
            <a:pPr indent="0" lvl="1" marL="3572" rtl="0" algn="ctr">
              <a:lnSpc>
                <a:spcPct val="100000"/>
              </a:lnSpc>
              <a:spcBef>
                <a:spcPts val="0"/>
              </a:spcBef>
              <a:spcAft>
                <a:spcPts val="0"/>
              </a:spcAft>
              <a:buClr>
                <a:srgbClr val="000058"/>
              </a:buClr>
              <a:buSzPts val="1950"/>
              <a:buFont typeface="Arial"/>
              <a:buNone/>
            </a:pPr>
            <a:r>
              <a:rPr b="0" lang="en-US" sz="2000" u="sng"/>
              <a:t>Projected Ports:</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Block Island, RI</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Boston, MA</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Freeport, ME</a:t>
            </a:r>
            <a:endParaRPr b="0" sz="2000"/>
          </a:p>
          <a:p>
            <a:pPr indent="0" lvl="1" marL="3572" rtl="0" algn="ctr">
              <a:lnSpc>
                <a:spcPct val="100000"/>
              </a:lnSpc>
              <a:spcBef>
                <a:spcPts val="390"/>
              </a:spcBef>
              <a:spcAft>
                <a:spcPts val="0"/>
              </a:spcAft>
              <a:buClr>
                <a:srgbClr val="000058"/>
              </a:buClr>
              <a:buSzPts val="1950"/>
              <a:buFont typeface="Arial"/>
              <a:buNone/>
            </a:pPr>
            <a:r>
              <a:rPr b="0" lang="en-US" sz="2000"/>
              <a:t>Halifax, Nova Scotia</a:t>
            </a:r>
            <a:endParaRPr b="0" sz="2000"/>
          </a:p>
          <a:p>
            <a:pPr indent="0" lvl="1" marL="3572" rtl="0" algn="ctr">
              <a:lnSpc>
                <a:spcPct val="100000"/>
              </a:lnSpc>
              <a:spcBef>
                <a:spcPts val="390"/>
              </a:spcBef>
              <a:spcAft>
                <a:spcPts val="0"/>
              </a:spcAft>
              <a:buClr>
                <a:srgbClr val="000058"/>
              </a:buClr>
              <a:buSzPts val="1950"/>
              <a:buFont typeface="Arial"/>
              <a:buNone/>
            </a:pPr>
            <a:r>
              <a:t/>
            </a:r>
            <a:endParaRPr b="0" sz="20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240" name="Shape 240"/>
        <p:cNvGrpSpPr/>
        <p:nvPr/>
      </p:nvGrpSpPr>
      <p:grpSpPr>
        <a:xfrm>
          <a:off x="0" y="0"/>
          <a:ext cx="0" cy="0"/>
          <a:chOff x="0" y="0"/>
          <a:chExt cx="0" cy="0"/>
        </a:xfrm>
      </p:grpSpPr>
      <p:pic>
        <p:nvPicPr>
          <p:cNvPr id="241" name="Google Shape;241;p12"/>
          <p:cNvPicPr preferRelativeResize="0"/>
          <p:nvPr/>
        </p:nvPicPr>
        <p:blipFill rotWithShape="1">
          <a:blip r:embed="rId3">
            <a:alphaModFix/>
          </a:blip>
          <a:srcRect b="0" l="0" r="0" t="0"/>
          <a:stretch/>
        </p:blipFill>
        <p:spPr>
          <a:xfrm>
            <a:off x="6019800" y="1295400"/>
            <a:ext cx="2439252" cy="3431825"/>
          </a:xfrm>
          <a:prstGeom prst="rect">
            <a:avLst/>
          </a:prstGeom>
          <a:noFill/>
          <a:ln>
            <a:noFill/>
          </a:ln>
        </p:spPr>
      </p:pic>
      <p:sp>
        <p:nvSpPr>
          <p:cNvPr id="242" name="Google Shape;242;p12"/>
          <p:cNvSpPr txBox="1"/>
          <p:nvPr>
            <p:ph idx="11" type="ftr"/>
          </p:nvPr>
        </p:nvSpPr>
        <p:spPr>
          <a:xfrm>
            <a:off x="3124200" y="6356352"/>
            <a:ext cx="2895600" cy="3651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rPr b="0" i="0" lang="en-US" sz="1400" u="none" cap="none" strike="noStrike">
                <a:solidFill>
                  <a:srgbClr val="888888"/>
                </a:solidFill>
                <a:latin typeface="Calibri"/>
                <a:ea typeface="Calibri"/>
                <a:cs typeface="Calibri"/>
                <a:sym typeface="Calibri"/>
              </a:rPr>
              <a:t>USNA | ADMISSIONS BRIEF</a:t>
            </a:r>
            <a:endParaRPr b="0" i="0" sz="1400" u="none" cap="none" strike="noStrike">
              <a:solidFill>
                <a:srgbClr val="888888"/>
              </a:solidFill>
              <a:latin typeface="Calibri"/>
              <a:ea typeface="Calibri"/>
              <a:cs typeface="Calibri"/>
              <a:sym typeface="Calibri"/>
            </a:endParaRPr>
          </a:p>
        </p:txBody>
      </p:sp>
      <p:pic>
        <p:nvPicPr>
          <p:cNvPr id="243" name="Google Shape;243;p12"/>
          <p:cNvPicPr preferRelativeResize="0"/>
          <p:nvPr/>
        </p:nvPicPr>
        <p:blipFill rotWithShape="1">
          <a:blip r:embed="rId4">
            <a:alphaModFix/>
          </a:blip>
          <a:srcRect b="0" l="0" r="0" t="0"/>
          <a:stretch/>
        </p:blipFill>
        <p:spPr>
          <a:xfrm>
            <a:off x="404823" y="3014246"/>
            <a:ext cx="3242051" cy="2180353"/>
          </a:xfrm>
          <a:prstGeom prst="rect">
            <a:avLst/>
          </a:prstGeom>
          <a:noFill/>
          <a:ln>
            <a:noFill/>
          </a:ln>
        </p:spPr>
      </p:pic>
      <p:pic>
        <p:nvPicPr>
          <p:cNvPr id="244" name="Google Shape;244;p12"/>
          <p:cNvPicPr preferRelativeResize="0"/>
          <p:nvPr/>
        </p:nvPicPr>
        <p:blipFill rotWithShape="1">
          <a:blip r:embed="rId5">
            <a:alphaModFix/>
          </a:blip>
          <a:srcRect b="0" l="0" r="0" t="0"/>
          <a:stretch/>
        </p:blipFill>
        <p:spPr>
          <a:xfrm>
            <a:off x="3646875" y="3021450"/>
            <a:ext cx="2372925" cy="1982350"/>
          </a:xfrm>
          <a:prstGeom prst="rect">
            <a:avLst/>
          </a:prstGeom>
          <a:noFill/>
          <a:ln>
            <a:noFill/>
          </a:ln>
        </p:spPr>
      </p:pic>
      <p:pic>
        <p:nvPicPr>
          <p:cNvPr id="245" name="Google Shape;245;p12"/>
          <p:cNvPicPr preferRelativeResize="0"/>
          <p:nvPr/>
        </p:nvPicPr>
        <p:blipFill rotWithShape="1">
          <a:blip r:embed="rId6">
            <a:alphaModFix/>
          </a:blip>
          <a:srcRect b="0" l="0" r="0" t="0"/>
          <a:stretch/>
        </p:blipFill>
        <p:spPr>
          <a:xfrm>
            <a:off x="3600825" y="4982000"/>
            <a:ext cx="2439250" cy="1479675"/>
          </a:xfrm>
          <a:prstGeom prst="rect">
            <a:avLst/>
          </a:prstGeom>
          <a:noFill/>
          <a:ln>
            <a:noFill/>
          </a:ln>
        </p:spPr>
      </p:pic>
      <p:pic>
        <p:nvPicPr>
          <p:cNvPr id="246" name="Google Shape;246;p12"/>
          <p:cNvPicPr preferRelativeResize="0"/>
          <p:nvPr/>
        </p:nvPicPr>
        <p:blipFill rotWithShape="1">
          <a:blip r:embed="rId7">
            <a:alphaModFix/>
          </a:blip>
          <a:srcRect b="0" l="0" r="0" t="0"/>
          <a:stretch/>
        </p:blipFill>
        <p:spPr>
          <a:xfrm>
            <a:off x="6019800" y="4727225"/>
            <a:ext cx="2439250" cy="1734450"/>
          </a:xfrm>
          <a:prstGeom prst="rect">
            <a:avLst/>
          </a:prstGeom>
          <a:noFill/>
          <a:ln>
            <a:noFill/>
          </a:ln>
        </p:spPr>
      </p:pic>
      <p:sp>
        <p:nvSpPr>
          <p:cNvPr id="247" name="Google Shape;247;p12"/>
          <p:cNvSpPr txBox="1"/>
          <p:nvPr/>
        </p:nvSpPr>
        <p:spPr>
          <a:xfrm>
            <a:off x="457200" y="274644"/>
            <a:ext cx="8229600" cy="6165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Summer Seminar</a:t>
            </a:r>
            <a:endParaRPr b="0" i="0" sz="1400" u="none" cap="none" strike="noStrike">
              <a:solidFill>
                <a:srgbClr val="000000"/>
              </a:solidFill>
              <a:latin typeface="Arial"/>
              <a:ea typeface="Arial"/>
              <a:cs typeface="Arial"/>
              <a:sym typeface="Arial"/>
            </a:endParaRPr>
          </a:p>
        </p:txBody>
      </p:sp>
      <p:sp>
        <p:nvSpPr>
          <p:cNvPr id="248" name="Google Shape;248;p12"/>
          <p:cNvSpPr txBox="1"/>
          <p:nvPr>
            <p:ph idx="1" type="body"/>
          </p:nvPr>
        </p:nvSpPr>
        <p:spPr>
          <a:xfrm>
            <a:off x="348705" y="1159790"/>
            <a:ext cx="5739000" cy="1887300"/>
          </a:xfrm>
          <a:prstGeom prst="rect">
            <a:avLst/>
          </a:prstGeom>
          <a:noFill/>
          <a:ln>
            <a:noFill/>
          </a:ln>
        </p:spPr>
        <p:txBody>
          <a:bodyPr anchorCtr="0" anchor="t" bIns="45700" lIns="91425" spcFirstLastPara="1" rIns="91425" wrap="square" tIns="45700">
            <a:noAutofit/>
          </a:bodyPr>
          <a:lstStyle/>
          <a:p>
            <a:pPr indent="-282575" lvl="1" marL="285750" marR="0" rtl="0" algn="l">
              <a:lnSpc>
                <a:spcPct val="100000"/>
              </a:lnSpc>
              <a:spcBef>
                <a:spcPts val="270"/>
              </a:spcBef>
              <a:spcAft>
                <a:spcPts val="0"/>
              </a:spcAft>
              <a:buClr>
                <a:srgbClr val="000066"/>
              </a:buClr>
              <a:buSzPts val="1750"/>
              <a:buFont typeface="Noto Sans"/>
              <a:buChar char="▪"/>
            </a:pPr>
            <a:r>
              <a:rPr b="0" lang="en-US" sz="2000">
                <a:solidFill>
                  <a:srgbClr val="000066"/>
                </a:solidFill>
              </a:rPr>
              <a:t>Training Block 1 Billets</a:t>
            </a:r>
            <a:endParaRPr b="0" sz="2000">
              <a:solidFill>
                <a:srgbClr val="000066"/>
              </a:solidFill>
            </a:endParaRPr>
          </a:p>
          <a:p>
            <a:pPr indent="-339725" lvl="2" marL="742950" marR="0" rtl="0" algn="l">
              <a:lnSpc>
                <a:spcPct val="100000"/>
              </a:lnSpc>
              <a:spcBef>
                <a:spcPts val="270"/>
              </a:spcBef>
              <a:spcAft>
                <a:spcPts val="0"/>
              </a:spcAft>
              <a:buClr>
                <a:srgbClr val="000066"/>
              </a:buClr>
              <a:buSzPts val="1750"/>
              <a:buFont typeface="Noto Sans"/>
              <a:buChar char="•"/>
            </a:pPr>
            <a:r>
              <a:rPr b="0" lang="en-US" sz="2000">
                <a:solidFill>
                  <a:srgbClr val="000066"/>
                </a:solidFill>
              </a:rPr>
              <a:t>1/C Staff Leadership – 4</a:t>
            </a:r>
            <a:r>
              <a:rPr b="0" lang="en-US">
                <a:solidFill>
                  <a:srgbClr val="000066"/>
                </a:solidFill>
              </a:rPr>
              <a:t>7</a:t>
            </a:r>
            <a:endParaRPr b="0" sz="2000">
              <a:solidFill>
                <a:srgbClr val="000066"/>
              </a:solidFill>
            </a:endParaRPr>
          </a:p>
          <a:p>
            <a:pPr indent="-339725" lvl="2" marL="742950" marR="0" rtl="0" algn="l">
              <a:lnSpc>
                <a:spcPct val="100000"/>
              </a:lnSpc>
              <a:spcBef>
                <a:spcPts val="270"/>
              </a:spcBef>
              <a:spcAft>
                <a:spcPts val="0"/>
              </a:spcAft>
              <a:buClr>
                <a:srgbClr val="000066"/>
              </a:buClr>
              <a:buSzPts val="1750"/>
              <a:buFont typeface="Noto Sans"/>
              <a:buChar char="•"/>
            </a:pPr>
            <a:r>
              <a:rPr b="0" lang="en-US" sz="2000">
                <a:solidFill>
                  <a:srgbClr val="000066"/>
                </a:solidFill>
              </a:rPr>
              <a:t>3/C Squad Leaders – </a:t>
            </a:r>
            <a:r>
              <a:rPr b="0" lang="en-US">
                <a:solidFill>
                  <a:srgbClr val="000066"/>
                </a:solidFill>
              </a:rPr>
              <a:t>180</a:t>
            </a:r>
            <a:endParaRPr b="0" sz="2000">
              <a:solidFill>
                <a:srgbClr val="000066"/>
              </a:solidFill>
            </a:endParaRPr>
          </a:p>
          <a:p>
            <a:pPr indent="-282575" lvl="1" marL="285750" marR="0" rtl="0" algn="l">
              <a:lnSpc>
                <a:spcPct val="100000"/>
              </a:lnSpc>
              <a:spcBef>
                <a:spcPts val="270"/>
              </a:spcBef>
              <a:spcAft>
                <a:spcPts val="0"/>
              </a:spcAft>
              <a:buClr>
                <a:srgbClr val="000066"/>
              </a:buClr>
              <a:buSzPts val="1750"/>
              <a:buFont typeface="Noto Sans"/>
              <a:buChar char="▪"/>
            </a:pPr>
            <a:r>
              <a:rPr b="0" lang="en-US" sz="2000">
                <a:solidFill>
                  <a:srgbClr val="000066"/>
                </a:solidFill>
              </a:rPr>
              <a:t>Introduce rising high school seniors to life at USNA</a:t>
            </a:r>
            <a:endParaRPr b="0" sz="2000"/>
          </a:p>
        </p:txBody>
      </p:sp>
      <p:sp>
        <p:nvSpPr>
          <p:cNvPr id="249" name="Google Shape;249;p12"/>
          <p:cNvSpPr txBox="1"/>
          <p:nvPr/>
        </p:nvSpPr>
        <p:spPr>
          <a:xfrm>
            <a:off x="875847" y="5577446"/>
            <a:ext cx="1836300" cy="458100"/>
          </a:xfrm>
          <a:prstGeom prst="rect">
            <a:avLst/>
          </a:prstGeom>
          <a:noFill/>
          <a:ln>
            <a:noFill/>
          </a:ln>
        </p:spPr>
        <p:txBody>
          <a:bodyPr anchorCtr="0" anchor="t" bIns="45700" lIns="91425" spcFirstLastPara="1" rIns="91425" wrap="square" tIns="45700">
            <a:normAutofit fontScale="92500"/>
          </a:bodyPr>
          <a:lstStyle/>
          <a:p>
            <a:pPr indent="0" lvl="0" marL="0" marR="0" rtl="0" algn="ctr">
              <a:lnSpc>
                <a:spcPct val="100000"/>
              </a:lnSpc>
              <a:spcBef>
                <a:spcPts val="0"/>
              </a:spcBef>
              <a:spcAft>
                <a:spcPts val="0"/>
              </a:spcAft>
              <a:buClr>
                <a:srgbClr val="000000"/>
              </a:buClr>
              <a:buSzPct val="100000"/>
              <a:buFont typeface="Arial"/>
              <a:buNone/>
            </a:pPr>
            <a:r>
              <a:rPr b="0" i="0" lang="en-US" sz="1800" u="sng" cap="none" strike="noStrike">
                <a:solidFill>
                  <a:srgbClr val="000066"/>
                </a:solidFill>
                <a:latin typeface="Calibri"/>
                <a:ea typeface="Calibri"/>
                <a:cs typeface="Calibri"/>
                <a:sym typeface="Calibri"/>
                <a:hlinkClick r:id="rId8">
                  <a:extLst>
                    <a:ext uri="{A12FA001-AC4F-418D-AE19-62706E023703}">
                      <ahyp:hlinkClr val="tx"/>
                    </a:ext>
                  </a:extLst>
                </a:hlinkClick>
              </a:rPr>
              <a:t>Summer Seminar!</a:t>
            </a:r>
            <a:endParaRPr b="0" i="0" sz="1800" u="none" cap="none" strike="noStrike">
              <a:solidFill>
                <a:srgbClr val="000066"/>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254" name="Shape 254"/>
        <p:cNvGrpSpPr/>
        <p:nvPr/>
      </p:nvGrpSpPr>
      <p:grpSpPr>
        <a:xfrm>
          <a:off x="0" y="0"/>
          <a:ext cx="0" cy="0"/>
          <a:chOff x="0" y="0"/>
          <a:chExt cx="0" cy="0"/>
        </a:xfrm>
      </p:grpSpPr>
      <p:sp>
        <p:nvSpPr>
          <p:cNvPr id="255" name="Google Shape;255;g1bf04c937ca_0_291"/>
          <p:cNvSpPr txBox="1"/>
          <p:nvPr>
            <p:ph idx="11" type="ftr"/>
          </p:nvPr>
        </p:nvSpPr>
        <p:spPr>
          <a:xfrm>
            <a:off x="3124200" y="6356352"/>
            <a:ext cx="2895600" cy="3651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rPr b="0" i="0" lang="en-US" sz="1400" u="none" cap="none" strike="noStrike">
                <a:solidFill>
                  <a:srgbClr val="888888"/>
                </a:solidFill>
                <a:latin typeface="Calibri"/>
                <a:ea typeface="Calibri"/>
                <a:cs typeface="Calibri"/>
                <a:sym typeface="Calibri"/>
              </a:rPr>
              <a:t>USNA | ADMISSIONS BRIEF</a:t>
            </a:r>
            <a:endParaRPr b="0" i="0" sz="1400" u="none" cap="none" strike="noStrike">
              <a:solidFill>
                <a:srgbClr val="888888"/>
              </a:solidFill>
              <a:latin typeface="Calibri"/>
              <a:ea typeface="Calibri"/>
              <a:cs typeface="Calibri"/>
              <a:sym typeface="Calibri"/>
            </a:endParaRPr>
          </a:p>
        </p:txBody>
      </p:sp>
      <p:sp>
        <p:nvSpPr>
          <p:cNvPr descr="Inline image 10" id="256" name="Google Shape;256;g1bf04c937ca_0_291"/>
          <p:cNvSpPr/>
          <p:nvPr/>
        </p:nvSpPr>
        <p:spPr>
          <a:xfrm>
            <a:off x="116681" y="748903"/>
            <a:ext cx="228600" cy="228600"/>
          </a:xfrm>
          <a:prstGeom prst="rect">
            <a:avLst/>
          </a:prstGeom>
          <a:noFill/>
          <a:ln>
            <a:noFill/>
          </a:ln>
        </p:spPr>
        <p:txBody>
          <a:bodyPr anchorCtr="0" anchor="t" bIns="34275" lIns="68575" spcFirstLastPara="1" rIns="68575" wrap="square" tIns="34275">
            <a:noAutofit/>
          </a:bodyPr>
          <a:lstStyle/>
          <a:p>
            <a:pPr indent="0" lvl="0" marL="0" marR="0" rtl="0" algn="l">
              <a:lnSpc>
                <a:spcPct val="100000"/>
              </a:lnSpc>
              <a:spcBef>
                <a:spcPts val="0"/>
              </a:spcBef>
              <a:spcAft>
                <a:spcPts val="0"/>
              </a:spcAft>
              <a:buClr>
                <a:srgbClr val="000000"/>
              </a:buClr>
              <a:buSzPts val="1350"/>
              <a:buFont typeface="Arial"/>
              <a:buNone/>
            </a:pPr>
            <a:r>
              <a:t/>
            </a:r>
            <a:endParaRPr b="0" i="0" sz="1350" u="none" cap="none" strike="noStrike">
              <a:solidFill>
                <a:srgbClr val="000000"/>
              </a:solidFill>
              <a:latin typeface="Calibri"/>
              <a:ea typeface="Calibri"/>
              <a:cs typeface="Calibri"/>
              <a:sym typeface="Calibri"/>
            </a:endParaRPr>
          </a:p>
        </p:txBody>
      </p:sp>
      <p:pic>
        <p:nvPicPr>
          <p:cNvPr id="257" name="Google Shape;257;g1bf04c937ca_0_291"/>
          <p:cNvPicPr preferRelativeResize="0"/>
          <p:nvPr/>
        </p:nvPicPr>
        <p:blipFill rotWithShape="1">
          <a:blip r:embed="rId3">
            <a:alphaModFix/>
          </a:blip>
          <a:srcRect b="0" l="0" r="0" t="0"/>
          <a:stretch/>
        </p:blipFill>
        <p:spPr>
          <a:xfrm>
            <a:off x="568713" y="4443401"/>
            <a:ext cx="8006574" cy="2001650"/>
          </a:xfrm>
          <a:prstGeom prst="rect">
            <a:avLst/>
          </a:prstGeom>
          <a:noFill/>
          <a:ln>
            <a:noFill/>
          </a:ln>
        </p:spPr>
      </p:pic>
      <p:pic>
        <p:nvPicPr>
          <p:cNvPr id="258" name="Google Shape;258;g1bf04c937ca_0_291"/>
          <p:cNvPicPr preferRelativeResize="0"/>
          <p:nvPr/>
        </p:nvPicPr>
        <p:blipFill rotWithShape="1">
          <a:blip r:embed="rId4">
            <a:alphaModFix/>
          </a:blip>
          <a:srcRect b="0" l="0" r="0" t="0"/>
          <a:stretch/>
        </p:blipFill>
        <p:spPr>
          <a:xfrm>
            <a:off x="568715" y="3011181"/>
            <a:ext cx="2148320" cy="1432213"/>
          </a:xfrm>
          <a:prstGeom prst="rect">
            <a:avLst/>
          </a:prstGeom>
          <a:noFill/>
          <a:ln>
            <a:noFill/>
          </a:ln>
        </p:spPr>
      </p:pic>
      <p:pic>
        <p:nvPicPr>
          <p:cNvPr id="259" name="Google Shape;259;g1bf04c937ca_0_291"/>
          <p:cNvPicPr preferRelativeResize="0"/>
          <p:nvPr/>
        </p:nvPicPr>
        <p:blipFill rotWithShape="1">
          <a:blip r:embed="rId5">
            <a:alphaModFix/>
          </a:blip>
          <a:srcRect b="0" l="0" r="0" t="0"/>
          <a:stretch/>
        </p:blipFill>
        <p:spPr>
          <a:xfrm>
            <a:off x="3570235" y="3011181"/>
            <a:ext cx="2148321" cy="1432213"/>
          </a:xfrm>
          <a:prstGeom prst="rect">
            <a:avLst/>
          </a:prstGeom>
          <a:noFill/>
          <a:ln>
            <a:noFill/>
          </a:ln>
        </p:spPr>
      </p:pic>
      <p:pic>
        <p:nvPicPr>
          <p:cNvPr id="260" name="Google Shape;260;g1bf04c937ca_0_291"/>
          <p:cNvPicPr preferRelativeResize="0"/>
          <p:nvPr/>
        </p:nvPicPr>
        <p:blipFill rotWithShape="1">
          <a:blip r:embed="rId6">
            <a:alphaModFix/>
          </a:blip>
          <a:srcRect b="0" l="0" r="0" t="0"/>
          <a:stretch/>
        </p:blipFill>
        <p:spPr>
          <a:xfrm>
            <a:off x="6426975" y="3011175"/>
            <a:ext cx="2148300" cy="1432218"/>
          </a:xfrm>
          <a:prstGeom prst="rect">
            <a:avLst/>
          </a:prstGeom>
          <a:noFill/>
          <a:ln>
            <a:noFill/>
          </a:ln>
        </p:spPr>
      </p:pic>
      <p:sp>
        <p:nvSpPr>
          <p:cNvPr id="261" name="Google Shape;261;g1bf04c937ca_0_291"/>
          <p:cNvSpPr txBox="1"/>
          <p:nvPr/>
        </p:nvSpPr>
        <p:spPr>
          <a:xfrm>
            <a:off x="457200" y="274645"/>
            <a:ext cx="8229600" cy="6459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Summer STEM</a:t>
            </a:r>
            <a:endParaRPr b="0" i="0" sz="1400" u="none" cap="none" strike="noStrike">
              <a:solidFill>
                <a:srgbClr val="000000"/>
              </a:solidFill>
              <a:latin typeface="Arial"/>
              <a:ea typeface="Arial"/>
              <a:cs typeface="Arial"/>
              <a:sym typeface="Arial"/>
            </a:endParaRPr>
          </a:p>
        </p:txBody>
      </p:sp>
      <p:sp>
        <p:nvSpPr>
          <p:cNvPr id="262" name="Google Shape;262;g1bf04c937ca_0_291"/>
          <p:cNvSpPr txBox="1"/>
          <p:nvPr>
            <p:ph idx="1" type="body"/>
          </p:nvPr>
        </p:nvSpPr>
        <p:spPr>
          <a:xfrm>
            <a:off x="349795" y="1159790"/>
            <a:ext cx="6927600" cy="1910400"/>
          </a:xfrm>
          <a:prstGeom prst="rect">
            <a:avLst/>
          </a:prstGeom>
          <a:noFill/>
          <a:ln>
            <a:noFill/>
          </a:ln>
        </p:spPr>
        <p:txBody>
          <a:bodyPr anchorCtr="0" anchor="t" bIns="45700" lIns="91425" spcFirstLastPara="1" rIns="91425" wrap="square" tIns="45700">
            <a:noAutofit/>
          </a:bodyPr>
          <a:lstStyle/>
          <a:p>
            <a:pPr indent="-282575" lvl="1" marL="285750" marR="0" rtl="0" algn="l">
              <a:lnSpc>
                <a:spcPct val="100000"/>
              </a:lnSpc>
              <a:spcBef>
                <a:spcPts val="0"/>
              </a:spcBef>
              <a:spcAft>
                <a:spcPts val="0"/>
              </a:spcAft>
              <a:buClr>
                <a:srgbClr val="000066"/>
              </a:buClr>
              <a:buSzPts val="1750"/>
              <a:buFont typeface="Noto Sans"/>
              <a:buChar char="▪"/>
            </a:pPr>
            <a:r>
              <a:rPr b="0" lang="en-US" sz="2000"/>
              <a:t>Training Block 1 Billets</a:t>
            </a:r>
            <a:endParaRPr b="0" sz="2000"/>
          </a:p>
          <a:p>
            <a:pPr indent="-282575" lvl="1" marL="285750" marR="0" rtl="0" algn="l">
              <a:lnSpc>
                <a:spcPct val="100000"/>
              </a:lnSpc>
              <a:spcBef>
                <a:spcPts val="0"/>
              </a:spcBef>
              <a:spcAft>
                <a:spcPts val="0"/>
              </a:spcAft>
              <a:buClr>
                <a:srgbClr val="000066"/>
              </a:buClr>
              <a:buSzPts val="1750"/>
              <a:buFont typeface="Noto Sans"/>
              <a:buChar char="▪"/>
            </a:pPr>
            <a:r>
              <a:rPr b="0" lang="en-US" sz="2000"/>
              <a:t>1/c Staff Leadership – 37</a:t>
            </a:r>
            <a:endParaRPr b="0" sz="2000"/>
          </a:p>
          <a:p>
            <a:pPr indent="-282575" lvl="1" marL="285750" marR="0" rtl="0" algn="l">
              <a:lnSpc>
                <a:spcPct val="100000"/>
              </a:lnSpc>
              <a:spcBef>
                <a:spcPts val="0"/>
              </a:spcBef>
              <a:spcAft>
                <a:spcPts val="0"/>
              </a:spcAft>
              <a:buClr>
                <a:srgbClr val="000066"/>
              </a:buClr>
              <a:buSzPts val="1750"/>
              <a:buFont typeface="Noto Sans"/>
              <a:buChar char="▪"/>
            </a:pPr>
            <a:r>
              <a:rPr b="0" lang="en-US" sz="2000"/>
              <a:t>3/c Squad Leaders – 101</a:t>
            </a:r>
            <a:endParaRPr b="0" sz="2000"/>
          </a:p>
          <a:p>
            <a:pPr indent="-282575" lvl="1" marL="285750" marR="0" rtl="0" algn="l">
              <a:lnSpc>
                <a:spcPct val="100000"/>
              </a:lnSpc>
              <a:spcBef>
                <a:spcPts val="0"/>
              </a:spcBef>
              <a:spcAft>
                <a:spcPts val="0"/>
              </a:spcAft>
              <a:buClr>
                <a:srgbClr val="000066"/>
              </a:buClr>
              <a:buSzPts val="1750"/>
              <a:buFont typeface="Noto Sans"/>
              <a:buChar char="▪"/>
            </a:pPr>
            <a:r>
              <a:rPr b="0" lang="en-US" sz="2000"/>
              <a:t>Introduce the possibilities of STEM and USNA to rising 9th, 10th and 11th graders</a:t>
            </a:r>
            <a:endParaRPr b="0" sz="2000">
              <a:solidFill>
                <a:srgbClr val="000066"/>
              </a:solidFill>
            </a:endParaRPr>
          </a:p>
          <a:p>
            <a:pPr indent="0" lvl="0" marL="0" rtl="0" algn="l">
              <a:lnSpc>
                <a:spcPct val="100000"/>
              </a:lnSpc>
              <a:spcBef>
                <a:spcPts val="0"/>
              </a:spcBef>
              <a:spcAft>
                <a:spcPts val="0"/>
              </a:spcAft>
              <a:buSzPts val="2800"/>
              <a:buNone/>
            </a:pPr>
            <a:r>
              <a:t/>
            </a:r>
            <a:endParaRPr b="0" sz="2000"/>
          </a:p>
        </p:txBody>
      </p:sp>
      <p:sp>
        <p:nvSpPr>
          <p:cNvPr id="263" name="Google Shape;263;g1bf04c937ca_0_291"/>
          <p:cNvSpPr txBox="1"/>
          <p:nvPr/>
        </p:nvSpPr>
        <p:spPr>
          <a:xfrm>
            <a:off x="5633700" y="1521499"/>
            <a:ext cx="3053100" cy="2976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US" sz="1800" u="sng" cap="none" strike="noStrike">
                <a:solidFill>
                  <a:srgbClr val="000066"/>
                </a:solidFill>
                <a:latin typeface="Calibri"/>
                <a:ea typeface="Calibri"/>
                <a:cs typeface="Calibri"/>
                <a:sym typeface="Calibri"/>
                <a:hlinkClick r:id="rId7">
                  <a:extLst>
                    <a:ext uri="{A12FA001-AC4F-418D-AE19-62706E023703}">
                      <ahyp:hlinkClr val="tx"/>
                    </a:ext>
                  </a:extLst>
                </a:hlinkClick>
              </a:rPr>
              <a:t>Summer STEM!</a:t>
            </a:r>
            <a:endParaRPr b="0" i="0" sz="1800" u="none" cap="none" strike="noStrike">
              <a:solidFill>
                <a:srgbClr val="000066"/>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g1c65ce5c63d_1_78"/>
          <p:cNvSpPr txBox="1"/>
          <p:nvPr/>
        </p:nvSpPr>
        <p:spPr>
          <a:xfrm>
            <a:off x="293180" y="1116857"/>
            <a:ext cx="4168500" cy="4072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000"/>
              <a:buFont typeface="Arial"/>
              <a:buNone/>
            </a:pPr>
            <a:r>
              <a:rPr b="0" i="0" lang="en-US" sz="2000" u="sng" cap="none" strike="noStrike">
                <a:solidFill>
                  <a:srgbClr val="000058"/>
                </a:solidFill>
                <a:latin typeface="Arial"/>
                <a:ea typeface="Arial"/>
                <a:cs typeface="Arial"/>
                <a:sym typeface="Arial"/>
              </a:rPr>
              <a:t>No Prerequisite</a:t>
            </a:r>
            <a:endParaRPr b="0" i="0" sz="2000" u="sng" cap="none" strike="noStrike">
              <a:solidFill>
                <a:srgbClr val="000058"/>
              </a:solidFill>
              <a:latin typeface="Arial"/>
              <a:ea typeface="Arial"/>
              <a:cs typeface="Arial"/>
              <a:sym typeface="Arial"/>
            </a:endParaRPr>
          </a:p>
          <a:p>
            <a:pPr indent="-282575" lvl="1" marL="3429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MAGTF East / West </a:t>
            </a:r>
            <a:endParaRPr b="0" i="0" sz="2000" u="none" cap="none" strike="noStrike">
              <a:solidFill>
                <a:srgbClr val="000058"/>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58"/>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0" lang="en-US" sz="2000" u="sng" cap="none" strike="noStrike">
                <a:solidFill>
                  <a:srgbClr val="000058"/>
                </a:solidFill>
                <a:latin typeface="Arial"/>
                <a:ea typeface="Arial"/>
                <a:cs typeface="Arial"/>
                <a:sym typeface="Arial"/>
              </a:rPr>
              <a:t>MARSOT Required</a:t>
            </a:r>
            <a:endParaRPr b="0" i="0" sz="2000" u="sng" cap="none" strike="noStrike">
              <a:solidFill>
                <a:srgbClr val="000058"/>
              </a:solidFill>
              <a:latin typeface="Arial"/>
              <a:ea typeface="Arial"/>
              <a:cs typeface="Arial"/>
              <a:sym typeface="Arial"/>
            </a:endParaRPr>
          </a:p>
          <a:p>
            <a:pPr indent="-282575" lvl="1" marL="3429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Marine Mountain Warfare Training </a:t>
            </a:r>
            <a:endParaRPr b="0" i="0" sz="2000" u="none" cap="none" strike="noStrike">
              <a:solidFill>
                <a:srgbClr val="000058"/>
              </a:solidFill>
              <a:latin typeface="Arial"/>
              <a:ea typeface="Arial"/>
              <a:cs typeface="Arial"/>
              <a:sym typeface="Arial"/>
            </a:endParaRPr>
          </a:p>
          <a:p>
            <a:pPr indent="-282575" lvl="1" marL="3429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Martial Arts Instructor Course</a:t>
            </a:r>
            <a:endParaRPr b="0" i="0" sz="2000" u="none" cap="none" strike="noStrike">
              <a:solidFill>
                <a:srgbClr val="000058"/>
              </a:solidFill>
              <a:latin typeface="Arial"/>
              <a:ea typeface="Arial"/>
              <a:cs typeface="Arial"/>
              <a:sym typeface="Arial"/>
            </a:endParaRPr>
          </a:p>
          <a:p>
            <a:pPr indent="-282575" lvl="1" marL="3429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Martial Arts Instructor Trainer Course</a:t>
            </a:r>
            <a:endParaRPr b="0" i="0" sz="2000" u="none" cap="none" strike="noStrike">
              <a:solidFill>
                <a:srgbClr val="000058"/>
              </a:solidFill>
              <a:latin typeface="Arial"/>
              <a:ea typeface="Arial"/>
              <a:cs typeface="Arial"/>
              <a:sym typeface="Arial"/>
            </a:endParaRPr>
          </a:p>
          <a:p>
            <a:pPr indent="-282575" lvl="1" marL="3429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Force Fitness Instructor Course</a:t>
            </a:r>
            <a:endParaRPr b="0" i="0" sz="2000" u="none" cap="none" strike="noStrike">
              <a:solidFill>
                <a:srgbClr val="000058"/>
              </a:solidFill>
              <a:latin typeface="Arial"/>
              <a:ea typeface="Arial"/>
              <a:cs typeface="Arial"/>
              <a:sym typeface="Arial"/>
            </a:endParaRPr>
          </a:p>
          <a:p>
            <a:pPr indent="-282575" lvl="1" marL="3429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Army Airborne</a:t>
            </a:r>
            <a:endParaRPr b="0" i="0" sz="2000" u="none" cap="none" strike="noStrike">
              <a:solidFill>
                <a:srgbClr val="000058"/>
              </a:solidFill>
              <a:latin typeface="Arial"/>
              <a:ea typeface="Arial"/>
              <a:cs typeface="Arial"/>
              <a:sym typeface="Arial"/>
            </a:endParaRPr>
          </a:p>
          <a:p>
            <a:pPr indent="-282575" lvl="1" marL="3429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Cadet Field Training</a:t>
            </a:r>
            <a:endParaRPr b="0" i="0" sz="2000" u="none" cap="none" strike="noStrike">
              <a:solidFill>
                <a:srgbClr val="000066"/>
              </a:solidFill>
              <a:latin typeface="Arial"/>
              <a:ea typeface="Arial"/>
              <a:cs typeface="Arial"/>
              <a:sym typeface="Arial"/>
            </a:endParaRPr>
          </a:p>
          <a:p>
            <a:pPr indent="0" lvl="0" marL="457200" marR="0" rtl="0" algn="l">
              <a:lnSpc>
                <a:spcPct val="90000"/>
              </a:lnSpc>
              <a:spcBef>
                <a:spcPts val="0"/>
              </a:spcBef>
              <a:spcAft>
                <a:spcPts val="0"/>
              </a:spcAft>
              <a:buClr>
                <a:srgbClr val="000000"/>
              </a:buClr>
              <a:buSzPts val="1400"/>
              <a:buFont typeface="Arial"/>
              <a:buNone/>
            </a:pPr>
            <a:r>
              <a:t/>
            </a:r>
            <a:endParaRPr b="1" i="0" sz="1400" u="none" cap="none" strike="noStrike">
              <a:solidFill>
                <a:srgbClr val="000066"/>
              </a:solidFill>
              <a:latin typeface="Arial"/>
              <a:ea typeface="Arial"/>
              <a:cs typeface="Arial"/>
              <a:sym typeface="Arial"/>
            </a:endParaRPr>
          </a:p>
        </p:txBody>
      </p:sp>
      <p:pic>
        <p:nvPicPr>
          <p:cNvPr id="269" name="Google Shape;269;g1c65ce5c63d_1_78"/>
          <p:cNvPicPr preferRelativeResize="0"/>
          <p:nvPr/>
        </p:nvPicPr>
        <p:blipFill rotWithShape="1">
          <a:blip r:embed="rId3">
            <a:alphaModFix/>
          </a:blip>
          <a:srcRect b="0" l="0" r="0" t="0"/>
          <a:stretch/>
        </p:blipFill>
        <p:spPr>
          <a:xfrm>
            <a:off x="4572000" y="1914971"/>
            <a:ext cx="4088925" cy="2736995"/>
          </a:xfrm>
          <a:prstGeom prst="rect">
            <a:avLst/>
          </a:prstGeom>
          <a:noFill/>
          <a:ln>
            <a:noFill/>
          </a:ln>
        </p:spPr>
      </p:pic>
      <p:sp>
        <p:nvSpPr>
          <p:cNvPr id="270" name="Google Shape;270;g1c65ce5c63d_1_78"/>
          <p:cNvSpPr/>
          <p:nvPr/>
        </p:nvSpPr>
        <p:spPr>
          <a:xfrm>
            <a:off x="4572000" y="1457774"/>
            <a:ext cx="4089000" cy="3194100"/>
          </a:xfrm>
          <a:prstGeom prst="rect">
            <a:avLst/>
          </a:prstGeom>
          <a:noFill/>
          <a:ln cap="flat" cmpd="sng" w="38100">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1" name="Google Shape;271;g1c65ce5c63d_1_78"/>
          <p:cNvSpPr/>
          <p:nvPr/>
        </p:nvSpPr>
        <p:spPr>
          <a:xfrm>
            <a:off x="4783275" y="1492767"/>
            <a:ext cx="1966200" cy="743100"/>
          </a:xfrm>
          <a:prstGeom prst="wedgeRectCallout">
            <a:avLst>
              <a:gd fmla="val 66773" name="adj1"/>
              <a:gd fmla="val 90886" name="adj2"/>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1400"/>
              <a:buFont typeface="Arial"/>
              <a:buNone/>
            </a:pPr>
            <a:r>
              <a:rPr b="1" i="0" lang="en-US" sz="1400" u="none" cap="none" strike="noStrike">
                <a:solidFill>
                  <a:srgbClr val="000066"/>
                </a:solidFill>
                <a:latin typeface="Arial"/>
                <a:ea typeface="Arial"/>
                <a:cs typeface="Arial"/>
                <a:sym typeface="Arial"/>
              </a:rPr>
              <a:t>MARSOT Screener on </a:t>
            </a:r>
            <a:r>
              <a:rPr b="1" i="0" lang="en-US" sz="1400" u="none" cap="none" strike="noStrike">
                <a:solidFill>
                  <a:srgbClr val="000066"/>
                </a:solidFill>
                <a:highlight>
                  <a:srgbClr val="FFFF00"/>
                </a:highlight>
                <a:latin typeface="Arial"/>
                <a:ea typeface="Arial"/>
                <a:cs typeface="Arial"/>
                <a:sym typeface="Arial"/>
              </a:rPr>
              <a:t>25 February 2023</a:t>
            </a:r>
            <a:endParaRPr b="0" i="0" sz="1400" u="none" cap="none" strike="noStrike">
              <a:solidFill>
                <a:srgbClr val="000000"/>
              </a:solidFill>
              <a:highlight>
                <a:srgbClr val="FFFF00"/>
              </a:highlight>
              <a:latin typeface="Arial"/>
              <a:ea typeface="Arial"/>
              <a:cs typeface="Arial"/>
              <a:sym typeface="Arial"/>
            </a:endParaRPr>
          </a:p>
        </p:txBody>
      </p:sp>
      <p:sp>
        <p:nvSpPr>
          <p:cNvPr id="272" name="Google Shape;272;g1c65ce5c63d_1_78"/>
          <p:cNvSpPr txBox="1"/>
          <p:nvPr>
            <p:ph type="title"/>
          </p:nvPr>
        </p:nvSpPr>
        <p:spPr>
          <a:xfrm>
            <a:off x="457200" y="274645"/>
            <a:ext cx="8229600" cy="6456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USMC Summer Training</a:t>
            </a:r>
            <a:endParaRPr i="0" sz="36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g1c65ce5c63d_1_86"/>
          <p:cNvSpPr txBox="1"/>
          <p:nvPr/>
        </p:nvSpPr>
        <p:spPr>
          <a:xfrm>
            <a:off x="290318" y="1119150"/>
            <a:ext cx="6285900" cy="2056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000"/>
              <a:buFont typeface="Arial"/>
              <a:buNone/>
            </a:pPr>
            <a:r>
              <a:rPr b="0" i="0" lang="en-US" sz="2000" u="sng" cap="none" strike="noStrike">
                <a:solidFill>
                  <a:srgbClr val="000058"/>
                </a:solidFill>
                <a:latin typeface="Arial"/>
                <a:ea typeface="Arial"/>
                <a:cs typeface="Arial"/>
                <a:sym typeface="Arial"/>
              </a:rPr>
              <a:t>MARSOT and </a:t>
            </a:r>
            <a:r>
              <a:rPr b="0" i="0" lang="en-US" sz="2000" u="sng" cap="none" strike="noStrike">
                <a:solidFill>
                  <a:srgbClr val="000058"/>
                </a:solidFill>
                <a:latin typeface="Arial"/>
                <a:ea typeface="Arial"/>
                <a:cs typeface="Arial"/>
                <a:sym typeface="Arial"/>
                <a:extLst>
                  <a:ext uri="http://customooxmlschemas.google.com/">
                    <go:slidesCustomData xmlns:go="http://customooxmlschemas.google.com/" textRoundtripDataId="0"/>
                  </a:ext>
                </a:extLst>
              </a:rPr>
              <a:t>MAT</a:t>
            </a:r>
            <a:r>
              <a:rPr b="0" i="0" lang="en-US" sz="2000" u="sng" cap="none" strike="noStrike">
                <a:solidFill>
                  <a:srgbClr val="000058"/>
                </a:solidFill>
                <a:latin typeface="Arial"/>
                <a:ea typeface="Arial"/>
                <a:cs typeface="Arial"/>
                <a:sym typeface="Arial"/>
              </a:rPr>
              <a:t> Required</a:t>
            </a:r>
            <a:endParaRPr b="0" i="0" sz="2000" u="sng" cap="none" strike="noStrike">
              <a:solidFill>
                <a:srgbClr val="000058"/>
              </a:solidFill>
              <a:latin typeface="Arial"/>
              <a:ea typeface="Arial"/>
              <a:cs typeface="Arial"/>
              <a:sym typeface="Arial"/>
            </a:endParaRPr>
          </a:p>
          <a:p>
            <a:pPr indent="-282575" lvl="1" marL="3429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Marine SECFOR</a:t>
            </a:r>
            <a:endParaRPr b="0" i="0" sz="2000" u="none" cap="none" strike="noStrike">
              <a:solidFill>
                <a:srgbClr val="000058"/>
              </a:solidFill>
              <a:latin typeface="Arial"/>
              <a:ea typeface="Arial"/>
              <a:cs typeface="Arial"/>
              <a:sym typeface="Arial"/>
            </a:endParaRPr>
          </a:p>
          <a:p>
            <a:pPr indent="-282575" lvl="1" marL="3429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MARSOC/Recon</a:t>
            </a:r>
            <a:endParaRPr b="0" i="0" sz="2000" u="none" cap="none" strike="noStrike">
              <a:solidFill>
                <a:srgbClr val="000058"/>
              </a:solidFill>
              <a:latin typeface="Arial"/>
              <a:ea typeface="Arial"/>
              <a:cs typeface="Arial"/>
              <a:sym typeface="Arial"/>
            </a:endParaRPr>
          </a:p>
          <a:p>
            <a:pPr indent="-282575" lvl="1" marL="3429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Marine Corps Instructor Water Safety</a:t>
            </a:r>
            <a:endParaRPr b="0" i="0" sz="2000" u="none" cap="none" strike="noStrike">
              <a:solidFill>
                <a:srgbClr val="000058"/>
              </a:solidFill>
              <a:latin typeface="Arial"/>
              <a:ea typeface="Arial"/>
              <a:cs typeface="Arial"/>
              <a:sym typeface="Arial"/>
            </a:endParaRPr>
          </a:p>
          <a:p>
            <a:pPr indent="-282575" lvl="1" marL="3429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Basic Reconnaissance Primer Course</a:t>
            </a:r>
            <a:endParaRPr b="0" i="0" sz="1900" u="none" cap="none" strike="noStrike">
              <a:solidFill>
                <a:srgbClr val="000066"/>
              </a:solidFill>
              <a:latin typeface="Arial"/>
              <a:ea typeface="Arial"/>
              <a:cs typeface="Arial"/>
              <a:sym typeface="Arial"/>
            </a:endParaRPr>
          </a:p>
          <a:p>
            <a:pPr indent="0" lvl="0" marL="0" marR="0" rtl="0" algn="l">
              <a:lnSpc>
                <a:spcPct val="90000"/>
              </a:lnSpc>
              <a:spcBef>
                <a:spcPts val="0"/>
              </a:spcBef>
              <a:spcAft>
                <a:spcPts val="0"/>
              </a:spcAft>
              <a:buClr>
                <a:srgbClr val="000000"/>
              </a:buClr>
              <a:buSzPts val="1000"/>
              <a:buFont typeface="Arial"/>
              <a:buNone/>
            </a:pPr>
            <a:r>
              <a:t/>
            </a:r>
            <a:endParaRPr b="1" i="0" sz="1000" u="sng" cap="none" strike="noStrike">
              <a:solidFill>
                <a:srgbClr val="000066"/>
              </a:solidFill>
              <a:latin typeface="Arial"/>
              <a:ea typeface="Arial"/>
              <a:cs typeface="Arial"/>
              <a:sym typeface="Arial"/>
            </a:endParaRPr>
          </a:p>
          <a:p>
            <a:pPr indent="0" lvl="0" marL="457200" marR="0" rtl="0" algn="l">
              <a:lnSpc>
                <a:spcPct val="90000"/>
              </a:lnSpc>
              <a:spcBef>
                <a:spcPts val="0"/>
              </a:spcBef>
              <a:spcAft>
                <a:spcPts val="0"/>
              </a:spcAft>
              <a:buClr>
                <a:srgbClr val="000000"/>
              </a:buClr>
              <a:buSzPts val="1400"/>
              <a:buFont typeface="Arial"/>
              <a:buNone/>
            </a:pPr>
            <a:r>
              <a:t/>
            </a:r>
            <a:endParaRPr b="1" i="0" sz="1400" u="none" cap="none" strike="noStrike">
              <a:solidFill>
                <a:srgbClr val="000066"/>
              </a:solidFill>
              <a:latin typeface="Arial"/>
              <a:ea typeface="Arial"/>
              <a:cs typeface="Arial"/>
              <a:sym typeface="Arial"/>
            </a:endParaRPr>
          </a:p>
        </p:txBody>
      </p:sp>
      <p:pic>
        <p:nvPicPr>
          <p:cNvPr id="278" name="Google Shape;278;g1c65ce5c63d_1_86"/>
          <p:cNvPicPr preferRelativeResize="0"/>
          <p:nvPr/>
        </p:nvPicPr>
        <p:blipFill rotWithShape="1">
          <a:blip r:embed="rId3">
            <a:alphaModFix/>
          </a:blip>
          <a:srcRect b="0" l="0" r="0" t="0"/>
          <a:stretch/>
        </p:blipFill>
        <p:spPr>
          <a:xfrm>
            <a:off x="3291775" y="3337167"/>
            <a:ext cx="4315400" cy="2916300"/>
          </a:xfrm>
          <a:prstGeom prst="rect">
            <a:avLst/>
          </a:prstGeom>
          <a:noFill/>
          <a:ln cap="flat" cmpd="sng" w="28575">
            <a:solidFill>
              <a:schemeClr val="dk1"/>
            </a:solidFill>
            <a:prstDash val="solid"/>
            <a:round/>
            <a:headEnd len="sm" w="sm" type="none"/>
            <a:tailEnd len="sm" w="sm" type="none"/>
          </a:ln>
        </p:spPr>
      </p:pic>
      <p:sp>
        <p:nvSpPr>
          <p:cNvPr id="279" name="Google Shape;279;g1c65ce5c63d_1_86"/>
          <p:cNvSpPr/>
          <p:nvPr/>
        </p:nvSpPr>
        <p:spPr>
          <a:xfrm>
            <a:off x="1234200" y="5052792"/>
            <a:ext cx="1966200" cy="743100"/>
          </a:xfrm>
          <a:prstGeom prst="wedgeRectCallout">
            <a:avLst>
              <a:gd fmla="val 115690" name="adj1"/>
              <a:gd fmla="val -165249" name="adj2"/>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rgbClr val="000000"/>
              </a:buClr>
              <a:buSzPts val="1300"/>
              <a:buFont typeface="Arial"/>
              <a:buNone/>
            </a:pPr>
            <a:r>
              <a:rPr b="1" i="0" lang="en-US" sz="1300" u="none" cap="none" strike="noStrike">
                <a:solidFill>
                  <a:srgbClr val="000066"/>
                </a:solidFill>
                <a:latin typeface="Arial"/>
                <a:ea typeface="Arial"/>
                <a:cs typeface="Arial"/>
                <a:sym typeface="Arial"/>
              </a:rPr>
              <a:t>Marine Advanced Training Screener </a:t>
            </a:r>
            <a:endParaRPr b="1" i="0" sz="1300" u="none" cap="none" strike="noStrike">
              <a:solidFill>
                <a:srgbClr val="000066"/>
              </a:solidFill>
              <a:latin typeface="Arial"/>
              <a:ea typeface="Arial"/>
              <a:cs typeface="Arial"/>
              <a:sym typeface="Arial"/>
            </a:endParaRPr>
          </a:p>
          <a:p>
            <a:pPr indent="0" lvl="0" marL="0" marR="0" rtl="0" algn="ctr">
              <a:lnSpc>
                <a:spcPct val="90000"/>
              </a:lnSpc>
              <a:spcBef>
                <a:spcPts val="0"/>
              </a:spcBef>
              <a:spcAft>
                <a:spcPts val="0"/>
              </a:spcAft>
              <a:buClr>
                <a:srgbClr val="000000"/>
              </a:buClr>
              <a:buSzPts val="1300"/>
              <a:buFont typeface="Arial"/>
              <a:buNone/>
            </a:pPr>
            <a:r>
              <a:rPr b="1" i="0" lang="en-US" sz="1300" u="none" cap="none" strike="noStrike">
                <a:solidFill>
                  <a:srgbClr val="000066"/>
                </a:solidFill>
                <a:highlight>
                  <a:srgbClr val="FFFF00"/>
                </a:highlight>
                <a:latin typeface="Arial"/>
                <a:ea typeface="Arial"/>
                <a:cs typeface="Arial"/>
                <a:sym typeface="Arial"/>
              </a:rPr>
              <a:t>4 March 2023</a:t>
            </a:r>
            <a:endParaRPr b="1" i="0" sz="1300" u="none" cap="none" strike="noStrike">
              <a:solidFill>
                <a:srgbClr val="000066"/>
              </a:solidFill>
              <a:highlight>
                <a:srgbClr val="FFFF00"/>
              </a:highlight>
              <a:latin typeface="Arial"/>
              <a:ea typeface="Arial"/>
              <a:cs typeface="Arial"/>
              <a:sym typeface="Arial"/>
            </a:endParaRPr>
          </a:p>
        </p:txBody>
      </p:sp>
      <p:sp>
        <p:nvSpPr>
          <p:cNvPr id="280" name="Google Shape;280;g1c65ce5c63d_1_86"/>
          <p:cNvSpPr txBox="1"/>
          <p:nvPr>
            <p:ph type="title"/>
          </p:nvPr>
        </p:nvSpPr>
        <p:spPr>
          <a:xfrm>
            <a:off x="457200" y="274645"/>
            <a:ext cx="8229600" cy="626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USMC Summer Training</a:t>
            </a:r>
            <a:endParaRPr i="0" sz="36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16"/>
          <p:cNvSpPr txBox="1"/>
          <p:nvPr/>
        </p:nvSpPr>
        <p:spPr>
          <a:xfrm>
            <a:off x="457200" y="272605"/>
            <a:ext cx="8229600" cy="657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Internships</a:t>
            </a:r>
            <a:endParaRPr b="0" i="0" sz="1000" u="none" cap="none" strike="noStrike">
              <a:solidFill>
                <a:srgbClr val="000000"/>
              </a:solidFill>
              <a:latin typeface="Arial"/>
              <a:ea typeface="Arial"/>
              <a:cs typeface="Arial"/>
              <a:sym typeface="Arial"/>
            </a:endParaRPr>
          </a:p>
        </p:txBody>
      </p:sp>
      <p:sp>
        <p:nvSpPr>
          <p:cNvPr id="289" name="Google Shape;289;p16"/>
          <p:cNvSpPr/>
          <p:nvPr/>
        </p:nvSpPr>
        <p:spPr>
          <a:xfrm>
            <a:off x="1208088" y="2319338"/>
            <a:ext cx="6858000"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58"/>
              </a:buClr>
              <a:buSzPts val="1800"/>
              <a:buFont typeface="Arial Narrow"/>
              <a:buNone/>
            </a:pPr>
            <a:r>
              <a:t/>
            </a:r>
            <a:endParaRPr b="1" i="0" sz="1800" u="none" cap="none" strike="noStrike">
              <a:solidFill>
                <a:srgbClr val="000000"/>
              </a:solidFill>
              <a:latin typeface="Times New Roman"/>
              <a:ea typeface="Times New Roman"/>
              <a:cs typeface="Times New Roman"/>
              <a:sym typeface="Times New Roman"/>
            </a:endParaRPr>
          </a:p>
        </p:txBody>
      </p:sp>
      <p:sp>
        <p:nvSpPr>
          <p:cNvPr id="290" name="Google Shape;290;p16"/>
          <p:cNvSpPr txBox="1"/>
          <p:nvPr/>
        </p:nvSpPr>
        <p:spPr>
          <a:xfrm>
            <a:off x="1279525" y="1962150"/>
            <a:ext cx="6457950" cy="3486150"/>
          </a:xfrm>
          <a:prstGeom prst="rect">
            <a:avLst/>
          </a:prstGeom>
          <a:noFill/>
          <a:ln>
            <a:noFill/>
          </a:ln>
        </p:spPr>
        <p:txBody>
          <a:bodyPr anchorCtr="0" anchor="t" bIns="45700" lIns="91425" spcFirstLastPara="1" rIns="91425" wrap="square" tIns="45700">
            <a:noAutofit/>
          </a:bodyPr>
          <a:lstStyle/>
          <a:p>
            <a:pPr indent="-209550" lvl="0" marL="342900" marR="0" rtl="0" algn="l">
              <a:lnSpc>
                <a:spcPct val="100000"/>
              </a:lnSpc>
              <a:spcBef>
                <a:spcPts val="0"/>
              </a:spcBef>
              <a:spcAft>
                <a:spcPts val="0"/>
              </a:spcAft>
              <a:buClr>
                <a:srgbClr val="000058"/>
              </a:buClr>
              <a:buSzPts val="2100"/>
              <a:buFont typeface="Arial Narrow"/>
              <a:buNone/>
            </a:pPr>
            <a:r>
              <a:t/>
            </a:r>
            <a:endParaRPr b="1" i="0" sz="2100" u="none" cap="none" strike="noStrike">
              <a:solidFill>
                <a:srgbClr val="000058"/>
              </a:solidFill>
              <a:latin typeface="Arial"/>
              <a:ea typeface="Arial"/>
              <a:cs typeface="Arial"/>
              <a:sym typeface="Arial"/>
            </a:endParaRPr>
          </a:p>
          <a:p>
            <a:pPr indent="-209550" lvl="0" marL="342900" marR="0" rtl="0" algn="l">
              <a:lnSpc>
                <a:spcPct val="100000"/>
              </a:lnSpc>
              <a:spcBef>
                <a:spcPts val="420"/>
              </a:spcBef>
              <a:spcAft>
                <a:spcPts val="0"/>
              </a:spcAft>
              <a:buClr>
                <a:srgbClr val="000058"/>
              </a:buClr>
              <a:buSzPts val="2100"/>
              <a:buFont typeface="Arial Narrow"/>
              <a:buNone/>
            </a:pPr>
            <a:r>
              <a:t/>
            </a:r>
            <a:endParaRPr b="1" i="0" sz="2100" u="none" cap="none" strike="noStrike">
              <a:solidFill>
                <a:srgbClr val="000058"/>
              </a:solidFill>
              <a:latin typeface="Arial"/>
              <a:ea typeface="Arial"/>
              <a:cs typeface="Arial"/>
              <a:sym typeface="Arial"/>
            </a:endParaRPr>
          </a:p>
        </p:txBody>
      </p:sp>
      <p:sp>
        <p:nvSpPr>
          <p:cNvPr id="291" name="Google Shape;291;p16"/>
          <p:cNvSpPr/>
          <p:nvPr/>
        </p:nvSpPr>
        <p:spPr>
          <a:xfrm>
            <a:off x="286073" y="1160920"/>
            <a:ext cx="8877300" cy="5016900"/>
          </a:xfrm>
          <a:prstGeom prst="rect">
            <a:avLst/>
          </a:prstGeom>
          <a:noFill/>
          <a:ln>
            <a:noFill/>
          </a:ln>
        </p:spPr>
        <p:txBody>
          <a:bodyPr anchorCtr="0" anchor="t" bIns="45700" lIns="91425" spcFirstLastPara="1" rIns="91425" wrap="square" tIns="45700">
            <a:spAutoFit/>
          </a:bodyPr>
          <a:lstStyle/>
          <a:p>
            <a:pPr indent="-273050" lvl="1" marL="342900" marR="0" rtl="0" algn="l">
              <a:lnSpc>
                <a:spcPct val="100000"/>
              </a:lnSpc>
              <a:spcBef>
                <a:spcPts val="0"/>
              </a:spcBef>
              <a:spcAft>
                <a:spcPts val="0"/>
              </a:spcAft>
              <a:buClr>
                <a:srgbClr val="000066"/>
              </a:buClr>
              <a:buSzPts val="1600"/>
              <a:buFont typeface="Noto Sans"/>
              <a:buChar char="▪"/>
            </a:pPr>
            <a:r>
              <a:rPr b="0" i="0" lang="en-US" sz="1600" u="none" cap="none" strike="noStrike">
                <a:solidFill>
                  <a:srgbClr val="000058"/>
                </a:solidFill>
                <a:latin typeface="Arial"/>
                <a:ea typeface="Arial"/>
                <a:cs typeface="Arial"/>
                <a:sym typeface="Arial"/>
              </a:rPr>
              <a:t>Every internship must be sponsored by a USNA faculty member and approved by the Superintendent’s Review Panel.  Only one internship per MIDN per summer is authorized. </a:t>
            </a:r>
            <a:endParaRPr b="0" i="0" sz="1600" u="none" cap="none" strike="noStrike">
              <a:solidFill>
                <a:srgbClr val="000058"/>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58"/>
              </a:solidFill>
              <a:latin typeface="Arial"/>
              <a:ea typeface="Arial"/>
              <a:cs typeface="Arial"/>
              <a:sym typeface="Arial"/>
            </a:endParaRPr>
          </a:p>
          <a:p>
            <a:pPr indent="-273050" lvl="1" marL="342900" marR="0" rtl="0" algn="l">
              <a:lnSpc>
                <a:spcPct val="100000"/>
              </a:lnSpc>
              <a:spcBef>
                <a:spcPts val="0"/>
              </a:spcBef>
              <a:spcAft>
                <a:spcPts val="0"/>
              </a:spcAft>
              <a:buClr>
                <a:srgbClr val="000066"/>
              </a:buClr>
              <a:buSzPts val="1600"/>
              <a:buFont typeface="Noto Sans"/>
              <a:buChar char="▪"/>
            </a:pPr>
            <a:r>
              <a:rPr b="0" i="0" lang="en-US" sz="1600" u="none" cap="none" strike="noStrike">
                <a:solidFill>
                  <a:srgbClr val="000058"/>
                </a:solidFill>
                <a:latin typeface="Arial"/>
                <a:ea typeface="Arial"/>
                <a:cs typeface="Arial"/>
                <a:sym typeface="Arial"/>
              </a:rPr>
              <a:t>The above guidance applies even if the internship will be executed in lieu of leave and/or at a midshipman's expense.  Midshipmen may not arrange internships outside of the formal USNA approval process – this includes with your Congressman. Any questions:  Contact Prof Shade, Internship Program Coordinator, </a:t>
            </a:r>
            <a:endParaRPr b="0" i="0" sz="1600" u="none" cap="none" strike="noStrike">
              <a:solidFill>
                <a:srgbClr val="000058"/>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58"/>
              </a:solidFill>
              <a:latin typeface="Arial"/>
              <a:ea typeface="Arial"/>
              <a:cs typeface="Arial"/>
              <a:sym typeface="Arial"/>
            </a:endParaRPr>
          </a:p>
          <a:p>
            <a:pPr indent="-273050" lvl="1" marL="342900" marR="0" rtl="0" algn="l">
              <a:lnSpc>
                <a:spcPct val="100000"/>
              </a:lnSpc>
              <a:spcBef>
                <a:spcPts val="0"/>
              </a:spcBef>
              <a:spcAft>
                <a:spcPts val="0"/>
              </a:spcAft>
              <a:buClr>
                <a:srgbClr val="000066"/>
              </a:buClr>
              <a:buSzPts val="1600"/>
              <a:buFont typeface="Noto Sans"/>
              <a:buChar char="▪"/>
            </a:pPr>
            <a:r>
              <a:rPr b="0" i="0" lang="en-US" sz="1600" u="none" cap="none" strike="noStrike">
                <a:solidFill>
                  <a:srgbClr val="000058"/>
                </a:solidFill>
                <a:latin typeface="Arial"/>
                <a:ea typeface="Arial"/>
                <a:cs typeface="Arial"/>
                <a:sym typeface="Arial"/>
              </a:rPr>
              <a:t>Review the </a:t>
            </a:r>
            <a:r>
              <a:rPr b="0" i="0" lang="en-US" sz="1600" u="none" cap="none" strike="noStrike">
                <a:solidFill>
                  <a:srgbClr val="000058"/>
                </a:solidFill>
                <a:uFill>
                  <a:noFill/>
                </a:uFill>
                <a:latin typeface="Arial"/>
                <a:ea typeface="Arial"/>
                <a:cs typeface="Arial"/>
                <a:sym typeface="Arial"/>
                <a:hlinkClick r:id="rId3">
                  <a:extLst>
                    <a:ext uri="{A12FA001-AC4F-418D-AE19-62706E023703}">
                      <ahyp:hlinkClr val="tx"/>
                    </a:ext>
                  </a:extLst>
                </a:hlinkClick>
              </a:rPr>
              <a:t>list of 2024 internships</a:t>
            </a:r>
            <a:r>
              <a:rPr b="0" i="0" lang="en-US" sz="1600" u="none" cap="none" strike="noStrike">
                <a:solidFill>
                  <a:srgbClr val="000058"/>
                </a:solidFill>
                <a:latin typeface="Arial"/>
                <a:ea typeface="Arial"/>
                <a:cs typeface="Arial"/>
                <a:sym typeface="Arial"/>
              </a:rPr>
              <a:t>. Contact the faculty POCs for details on eligibility criteria, available projects, and funding. Maintain communication with the faculty internship POC concerning your summer plans.</a:t>
            </a:r>
            <a:endParaRPr b="0" i="0" sz="1600" u="none" cap="none" strike="noStrike">
              <a:solidFill>
                <a:srgbClr val="000058"/>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58"/>
              </a:solidFill>
              <a:latin typeface="Arial"/>
              <a:ea typeface="Arial"/>
              <a:cs typeface="Arial"/>
              <a:sym typeface="Arial"/>
            </a:endParaRPr>
          </a:p>
          <a:p>
            <a:pPr indent="-273050" lvl="1" marL="342900" marR="0" rtl="0" algn="l">
              <a:lnSpc>
                <a:spcPct val="100000"/>
              </a:lnSpc>
              <a:spcBef>
                <a:spcPts val="0"/>
              </a:spcBef>
              <a:spcAft>
                <a:spcPts val="0"/>
              </a:spcAft>
              <a:buClr>
                <a:srgbClr val="000066"/>
              </a:buClr>
              <a:buSzPts val="1600"/>
              <a:buFont typeface="Noto Sans"/>
              <a:buChar char="▪"/>
            </a:pPr>
            <a:r>
              <a:rPr b="0" i="0" lang="en-US" sz="1600" u="none" cap="none" strike="noStrike">
                <a:solidFill>
                  <a:srgbClr val="000058"/>
                </a:solidFill>
                <a:latin typeface="Arial"/>
                <a:ea typeface="Arial"/>
                <a:cs typeface="Arial"/>
                <a:sym typeface="Arial"/>
              </a:rPr>
              <a:t>You must possess a personal credit card to participate in a funded internship.  Travel will be on orders.  Reimbursement is through DTS.</a:t>
            </a:r>
            <a:endParaRPr b="0" i="0" sz="1600" u="none" cap="none" strike="noStrike">
              <a:solidFill>
                <a:srgbClr val="000058"/>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58"/>
              </a:solidFill>
              <a:latin typeface="Arial"/>
              <a:ea typeface="Arial"/>
              <a:cs typeface="Arial"/>
              <a:sym typeface="Arial"/>
            </a:endParaRPr>
          </a:p>
          <a:p>
            <a:pPr indent="-273050" lvl="1" marL="342900" marR="0" rtl="0" algn="l">
              <a:lnSpc>
                <a:spcPct val="100000"/>
              </a:lnSpc>
              <a:spcBef>
                <a:spcPts val="0"/>
              </a:spcBef>
              <a:spcAft>
                <a:spcPts val="0"/>
              </a:spcAft>
              <a:buClr>
                <a:srgbClr val="000066"/>
              </a:buClr>
              <a:buSzPts val="1600"/>
              <a:buFont typeface="Noto Sans"/>
              <a:buChar char="▪"/>
            </a:pPr>
            <a:r>
              <a:rPr b="0" i="0" lang="en-US" sz="1600" u="none" cap="none" strike="noStrike">
                <a:solidFill>
                  <a:srgbClr val="000058"/>
                </a:solidFill>
                <a:latin typeface="Arial"/>
                <a:ea typeface="Arial"/>
                <a:cs typeface="Arial"/>
                <a:sym typeface="Arial"/>
              </a:rPr>
              <a:t>Lodging for local, commutable internships will reside in Bancroft Hall. Consult the Internship Business Rules for more information. </a:t>
            </a:r>
            <a:endParaRPr b="0" i="0" sz="1600" u="none" cap="none" strike="noStrike">
              <a:solidFill>
                <a:srgbClr val="000058"/>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58"/>
              </a:solidFill>
              <a:latin typeface="Arial"/>
              <a:ea typeface="Arial"/>
              <a:cs typeface="Arial"/>
              <a:sym typeface="Arial"/>
            </a:endParaRPr>
          </a:p>
          <a:p>
            <a:pPr indent="-273050" lvl="1" marL="342900" marR="0" rtl="0" algn="l">
              <a:lnSpc>
                <a:spcPct val="100000"/>
              </a:lnSpc>
              <a:spcBef>
                <a:spcPts val="0"/>
              </a:spcBef>
              <a:spcAft>
                <a:spcPts val="0"/>
              </a:spcAft>
              <a:buClr>
                <a:srgbClr val="000066"/>
              </a:buClr>
              <a:buSzPts val="1600"/>
              <a:buFont typeface="Noto Sans"/>
              <a:buChar char="▪"/>
            </a:pPr>
            <a:r>
              <a:rPr b="0" i="0" lang="en-US" sz="1600" u="none" cap="none" strike="noStrike">
                <a:solidFill>
                  <a:srgbClr val="000058"/>
                </a:solidFill>
                <a:latin typeface="Arial"/>
                <a:ea typeface="Arial"/>
                <a:cs typeface="Arial"/>
                <a:sym typeface="Arial"/>
              </a:rPr>
              <a:t>Independent travel to/from internships is NOT authorized. </a:t>
            </a:r>
            <a:endParaRPr b="0" i="0" sz="1600" u="none" cap="none" strike="noStrike">
              <a:solidFill>
                <a:srgbClr val="000058"/>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g1c5145afbcf_0_0"/>
          <p:cNvSpPr txBox="1"/>
          <p:nvPr>
            <p:ph type="title"/>
          </p:nvPr>
        </p:nvSpPr>
        <p:spPr>
          <a:xfrm>
            <a:off x="457200" y="274645"/>
            <a:ext cx="8229600" cy="626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Medical Screening</a:t>
            </a:r>
            <a:endParaRPr/>
          </a:p>
        </p:txBody>
      </p:sp>
      <p:sp>
        <p:nvSpPr>
          <p:cNvPr id="299" name="Google Shape;299;g1c5145afbcf_0_0"/>
          <p:cNvSpPr txBox="1"/>
          <p:nvPr/>
        </p:nvSpPr>
        <p:spPr>
          <a:xfrm>
            <a:off x="293822" y="1160302"/>
            <a:ext cx="8610600" cy="4648200"/>
          </a:xfrm>
          <a:prstGeom prst="rect">
            <a:avLst/>
          </a:prstGeom>
          <a:noFill/>
          <a:ln>
            <a:noFill/>
          </a:ln>
        </p:spPr>
        <p:txBody>
          <a:bodyPr anchorCtr="0" anchor="t" bIns="45700" lIns="91425" spcFirstLastPara="1" rIns="91425" wrap="square" tIns="45700">
            <a:noAutofit/>
          </a:bodyPr>
          <a:lstStyle/>
          <a:p>
            <a:pPr indent="-282575" lvl="1" marL="342900" marR="0" rtl="0" algn="l">
              <a:lnSpc>
                <a:spcPct val="100000"/>
              </a:lnSpc>
              <a:spcBef>
                <a:spcPts val="0"/>
              </a:spcBef>
              <a:spcAft>
                <a:spcPts val="0"/>
              </a:spcAft>
              <a:buClr>
                <a:srgbClr val="000066"/>
              </a:buClr>
              <a:buSzPts val="1750"/>
              <a:buFont typeface="Noto Sans"/>
              <a:buChar char="▪"/>
            </a:pPr>
            <a:r>
              <a:rPr b="0" i="0" lang="en-US" sz="2000" u="sng" cap="none" strike="noStrike">
                <a:solidFill>
                  <a:srgbClr val="000058"/>
                </a:solidFill>
                <a:latin typeface="Arial"/>
                <a:ea typeface="Arial"/>
                <a:cs typeface="Arial"/>
                <a:sym typeface="Arial"/>
              </a:rPr>
              <a:t>Required</a:t>
            </a:r>
            <a:endParaRPr b="0" i="0" sz="2000" u="sng" cap="none" strike="noStrike">
              <a:solidFill>
                <a:srgbClr val="000058"/>
              </a:solidFill>
              <a:latin typeface="Arial"/>
              <a:ea typeface="Arial"/>
              <a:cs typeface="Arial"/>
              <a:sym typeface="Arial"/>
            </a:endParaRPr>
          </a:p>
          <a:p>
            <a:pPr indent="-339725" lvl="2" marL="13716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Aviation / Submarine / OCONUS / Spec War Cruises</a:t>
            </a:r>
            <a:endParaRPr b="0" i="0" sz="2000" u="none" cap="none" strike="noStrike">
              <a:solidFill>
                <a:srgbClr val="000058"/>
              </a:solidFill>
              <a:latin typeface="Arial"/>
              <a:ea typeface="Arial"/>
              <a:cs typeface="Arial"/>
              <a:sym typeface="Arial"/>
            </a:endParaRPr>
          </a:p>
          <a:p>
            <a:pPr indent="-339725" lvl="2" marL="13716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PROTRAMID</a:t>
            </a:r>
            <a:endParaRPr b="0" i="0" sz="2000" u="none" cap="none" strike="noStrike">
              <a:solidFill>
                <a:srgbClr val="000058"/>
              </a:solidFill>
              <a:latin typeface="Arial"/>
              <a:ea typeface="Arial"/>
              <a:cs typeface="Arial"/>
              <a:sym typeface="Arial"/>
            </a:endParaRPr>
          </a:p>
          <a:p>
            <a:pPr indent="-339725" lvl="2" marL="13716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Outdoor Leadership Training/ Northern Tier/Philmont</a:t>
            </a:r>
            <a:endParaRPr b="0" i="0" sz="2000" u="none" cap="none" strike="noStrike">
              <a:solidFill>
                <a:srgbClr val="000058"/>
              </a:solidFill>
              <a:latin typeface="Arial"/>
              <a:ea typeface="Arial"/>
              <a:cs typeface="Arial"/>
              <a:sym typeface="Arial"/>
            </a:endParaRPr>
          </a:p>
          <a:p>
            <a:pPr indent="-339725" lvl="2" marL="13716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Leatherneck/RECON/MARSOC/MAGTF/MCIWS/RTAP/MTX</a:t>
            </a:r>
            <a:endParaRPr b="0" i="0" sz="2000" u="none" cap="none" strike="noStrike">
              <a:solidFill>
                <a:srgbClr val="000058"/>
              </a:solidFill>
              <a:latin typeface="Arial"/>
              <a:ea typeface="Arial"/>
              <a:cs typeface="Arial"/>
              <a:sym typeface="Arial"/>
            </a:endParaRPr>
          </a:p>
          <a:p>
            <a:pPr indent="-339725" lvl="2" marL="13716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EOD/SEAL PTE</a:t>
            </a:r>
            <a:endParaRPr b="0" i="0" sz="2000" u="none" cap="none" strike="noStrike">
              <a:solidFill>
                <a:srgbClr val="000058"/>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58"/>
              </a:solidFill>
              <a:latin typeface="Arial"/>
              <a:ea typeface="Arial"/>
              <a:cs typeface="Arial"/>
              <a:sym typeface="Arial"/>
            </a:endParaRPr>
          </a:p>
          <a:p>
            <a:pPr indent="-282575" lvl="1" marL="3429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During the two weeks after Spring Break</a:t>
            </a:r>
            <a:endParaRPr b="0" i="0" sz="2000" u="none" cap="none" strike="noStrike">
              <a:solidFill>
                <a:srgbClr val="000058"/>
              </a:solidFill>
              <a:latin typeface="Arial"/>
              <a:ea typeface="Arial"/>
              <a:cs typeface="Arial"/>
              <a:sym typeface="Arial"/>
            </a:endParaRPr>
          </a:p>
          <a:p>
            <a:pPr indent="-339725" lvl="2" marL="13716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Class Training Officer or PTE Manager will be in contact following Spring Break with more info</a:t>
            </a:r>
            <a:endParaRPr b="0" i="0" sz="2000" u="none" cap="none" strike="noStrike">
              <a:solidFill>
                <a:srgbClr val="000058"/>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58"/>
              </a:solidFill>
              <a:latin typeface="Arial"/>
              <a:ea typeface="Arial"/>
              <a:cs typeface="Arial"/>
              <a:sym typeface="Arial"/>
            </a:endParaRPr>
          </a:p>
          <a:p>
            <a:pPr indent="-282575" lvl="1" marL="342900" marR="0" rtl="0" algn="l">
              <a:lnSpc>
                <a:spcPct val="100000"/>
              </a:lnSpc>
              <a:spcBef>
                <a:spcPts val="0"/>
              </a:spcBef>
              <a:spcAft>
                <a:spcPts val="0"/>
              </a:spcAft>
              <a:buClr>
                <a:srgbClr val="000066"/>
              </a:buClr>
              <a:buSzPts val="1750"/>
              <a:buFont typeface="Noto Sans"/>
              <a:buChar char="▪"/>
            </a:pPr>
            <a:r>
              <a:rPr b="0" i="0" lang="en-US" sz="2000" u="sng" cap="none" strike="noStrike">
                <a:solidFill>
                  <a:srgbClr val="000058"/>
                </a:solidFill>
                <a:latin typeface="Arial"/>
                <a:ea typeface="Arial"/>
                <a:cs typeface="Arial"/>
                <a:sym typeface="Arial"/>
              </a:rPr>
              <a:t>Medical Forms:</a:t>
            </a:r>
            <a:endParaRPr b="0" i="0" sz="2000" u="sng" cap="none" strike="noStrike">
              <a:solidFill>
                <a:srgbClr val="000058"/>
              </a:solidFill>
              <a:latin typeface="Arial"/>
              <a:ea typeface="Arial"/>
              <a:cs typeface="Arial"/>
              <a:sym typeface="Arial"/>
            </a:endParaRPr>
          </a:p>
          <a:p>
            <a:pPr indent="-339725" lvl="2" marL="13716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uFill>
                  <a:noFill/>
                </a:uFill>
                <a:latin typeface="Arial"/>
                <a:ea typeface="Arial"/>
                <a:cs typeface="Arial"/>
                <a:sym typeface="Arial"/>
                <a:hlinkClick r:id="rId3">
                  <a:extLst>
                    <a:ext uri="{A12FA001-AC4F-418D-AE19-62706E023703}">
                      <ahyp:hlinkClr val="tx"/>
                    </a:ext>
                  </a:extLst>
                </a:hlinkClick>
              </a:rPr>
              <a:t>Summer Training Medical Forms</a:t>
            </a:r>
            <a:r>
              <a:rPr b="0" i="0" lang="en-US" sz="2000" u="none" cap="none" strike="noStrike">
                <a:solidFill>
                  <a:srgbClr val="000058"/>
                </a:solidFill>
                <a:latin typeface="Arial"/>
                <a:ea typeface="Arial"/>
                <a:cs typeface="Arial"/>
                <a:sym typeface="Arial"/>
              </a:rPr>
              <a:t> (Summer Training INTRANET site)</a:t>
            </a:r>
            <a:endParaRPr b="0" i="0" sz="2000" u="none" cap="none" strike="noStrike">
              <a:solidFill>
                <a:srgbClr val="000058"/>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58"/>
              </a:solidFill>
              <a:latin typeface="Arial"/>
              <a:ea typeface="Arial"/>
              <a:cs typeface="Arial"/>
              <a:sym typeface="Arial"/>
            </a:endParaRPr>
          </a:p>
          <a:p>
            <a:pPr indent="-282575" lvl="1" marL="342900" marR="0" rtl="0" algn="l">
              <a:lnSpc>
                <a:spcPct val="100000"/>
              </a:lnSpc>
              <a:spcBef>
                <a:spcPts val="0"/>
              </a:spcBef>
              <a:spcAft>
                <a:spcPts val="0"/>
              </a:spcAft>
              <a:buClr>
                <a:srgbClr val="000066"/>
              </a:buClr>
              <a:buSzPts val="1750"/>
              <a:buFont typeface="Noto Sans"/>
              <a:buChar char="▪"/>
            </a:pPr>
            <a:r>
              <a:rPr b="0" i="0" lang="en-US" sz="2000" u="sng" cap="none" strike="noStrike">
                <a:solidFill>
                  <a:srgbClr val="000058"/>
                </a:solidFill>
                <a:latin typeface="Arial"/>
                <a:ea typeface="Arial"/>
                <a:cs typeface="Arial"/>
                <a:sym typeface="Arial"/>
              </a:rPr>
              <a:t>PRK</a:t>
            </a:r>
            <a:endParaRPr b="0" i="0" sz="2000" u="sng" cap="none" strike="noStrike">
              <a:solidFill>
                <a:srgbClr val="000058"/>
              </a:solidFill>
              <a:latin typeface="Arial"/>
              <a:ea typeface="Arial"/>
              <a:cs typeface="Arial"/>
              <a:sym typeface="Arial"/>
            </a:endParaRPr>
          </a:p>
          <a:p>
            <a:pPr indent="-339725" lvl="2" marL="13716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Recovery timeline works with training</a:t>
            </a:r>
            <a:endParaRPr b="0" i="0" sz="2000" u="none" cap="none" strike="noStrike">
              <a:solidFill>
                <a:srgbClr val="000058"/>
              </a:solidFill>
              <a:latin typeface="Arial"/>
              <a:ea typeface="Arial"/>
              <a:cs typeface="Arial"/>
              <a:sym typeface="Arial"/>
            </a:endParaRPr>
          </a:p>
          <a:p>
            <a:pPr indent="-339725" lvl="2" marL="13716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Approval required from Optometry for certain cruise/PTE</a:t>
            </a:r>
            <a:endParaRPr b="1" i="0" sz="1700" u="none" cap="none" strike="noStrike">
              <a:solidFill>
                <a:srgbClr val="000066"/>
              </a:solidFill>
              <a:latin typeface="Arial"/>
              <a:ea typeface="Arial"/>
              <a:cs typeface="Arial"/>
              <a:sym typeface="Arial"/>
            </a:endParaRPr>
          </a:p>
          <a:p>
            <a:pPr indent="0" lvl="0" marL="0" marR="0" rtl="0" algn="l">
              <a:lnSpc>
                <a:spcPct val="100000"/>
              </a:lnSpc>
              <a:spcBef>
                <a:spcPts val="280"/>
              </a:spcBef>
              <a:spcAft>
                <a:spcPts val="0"/>
              </a:spcAft>
              <a:buClr>
                <a:srgbClr val="000000"/>
              </a:buClr>
              <a:buSzPts val="1400"/>
              <a:buFont typeface="Arial"/>
              <a:buNone/>
            </a:pPr>
            <a:r>
              <a:t/>
            </a:r>
            <a:endParaRPr b="1" i="0" sz="1400" u="none" cap="none" strike="noStrike">
              <a:solidFill>
                <a:srgbClr val="000066"/>
              </a:solidFill>
              <a:latin typeface="Arial"/>
              <a:ea typeface="Arial"/>
              <a:cs typeface="Arial"/>
              <a:sym typeface="Arial"/>
            </a:endParaRPr>
          </a:p>
          <a:p>
            <a:pPr indent="0" lvl="0" marL="0" marR="0" rtl="0" algn="l">
              <a:lnSpc>
                <a:spcPct val="100000"/>
              </a:lnSpc>
              <a:spcBef>
                <a:spcPts val="360"/>
              </a:spcBef>
              <a:spcAft>
                <a:spcPts val="0"/>
              </a:spcAft>
              <a:buClr>
                <a:srgbClr val="000000"/>
              </a:buClr>
              <a:buSzPts val="1800"/>
              <a:buFont typeface="Arial"/>
              <a:buNone/>
            </a:pPr>
            <a:r>
              <a:t/>
            </a:r>
            <a:endParaRPr b="1" i="0" sz="1800" u="none" cap="none" strike="noStrike">
              <a:solidFill>
                <a:srgbClr val="000066"/>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18"/>
          <p:cNvSpPr txBox="1"/>
          <p:nvPr>
            <p:ph type="title"/>
          </p:nvPr>
        </p:nvSpPr>
        <p:spPr>
          <a:xfrm>
            <a:off x="457200" y="274645"/>
            <a:ext cx="8229600" cy="6456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Aviation Physiology </a:t>
            </a:r>
            <a:endParaRPr/>
          </a:p>
        </p:txBody>
      </p:sp>
      <p:sp>
        <p:nvSpPr>
          <p:cNvPr id="307" name="Google Shape;307;p18"/>
          <p:cNvSpPr txBox="1"/>
          <p:nvPr>
            <p:ph idx="1" type="body"/>
          </p:nvPr>
        </p:nvSpPr>
        <p:spPr>
          <a:xfrm>
            <a:off x="292558" y="1158874"/>
            <a:ext cx="8610600" cy="4798800"/>
          </a:xfrm>
          <a:prstGeom prst="rect">
            <a:avLst/>
          </a:prstGeom>
          <a:noFill/>
          <a:ln>
            <a:noFill/>
          </a:ln>
        </p:spPr>
        <p:txBody>
          <a:bodyPr anchorCtr="0" anchor="t" bIns="45700" lIns="91425" spcFirstLastPara="1" rIns="91425" wrap="square" tIns="45700">
            <a:noAutofit/>
          </a:bodyPr>
          <a:lstStyle/>
          <a:p>
            <a:pPr indent="-282575" lvl="1" marL="342900" marR="0" rtl="0" algn="l">
              <a:lnSpc>
                <a:spcPct val="100000"/>
              </a:lnSpc>
              <a:spcBef>
                <a:spcPts val="0"/>
              </a:spcBef>
              <a:spcAft>
                <a:spcPts val="0"/>
              </a:spcAft>
              <a:buClr>
                <a:srgbClr val="000066"/>
              </a:buClr>
              <a:buSzPts val="1750"/>
              <a:buFont typeface="Noto Sans"/>
              <a:buChar char="▪"/>
            </a:pPr>
            <a:r>
              <a:rPr b="0" lang="en-US" sz="2000"/>
              <a:t>Required for Aviation Fleet Cruises &amp; PROTRAMID</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NOT Aviation Internships or SWO(N) Cruises</a:t>
            </a:r>
            <a:endParaRPr b="0" sz="2000"/>
          </a:p>
          <a:p>
            <a:pPr indent="0" lvl="0" marL="914400" marR="0" rtl="0" algn="l">
              <a:lnSpc>
                <a:spcPct val="100000"/>
              </a:lnSpc>
              <a:spcBef>
                <a:spcPts val="0"/>
              </a:spcBef>
              <a:spcAft>
                <a:spcPts val="0"/>
              </a:spcAft>
              <a:buSzPts val="1800"/>
              <a:buNone/>
            </a:pPr>
            <a:r>
              <a:t/>
            </a:r>
            <a:endParaRPr b="0" sz="2000"/>
          </a:p>
          <a:p>
            <a:pPr indent="-282575" lvl="1" marL="342900" marR="0" rtl="0" algn="l">
              <a:lnSpc>
                <a:spcPct val="100000"/>
              </a:lnSpc>
              <a:spcBef>
                <a:spcPts val="0"/>
              </a:spcBef>
              <a:spcAft>
                <a:spcPts val="0"/>
              </a:spcAft>
              <a:buClr>
                <a:srgbClr val="000066"/>
              </a:buClr>
              <a:buSzPts val="1750"/>
              <a:buFont typeface="Noto Sans"/>
              <a:buChar char="▪"/>
            </a:pPr>
            <a:r>
              <a:rPr b="0" lang="en-US" sz="2000"/>
              <a:t>Dates:</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23Mar &amp; 06Apr: Pre-Brief &amp; Academic Lecture at USNA</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08Apr - 02May: Training at NAS Patuxent River, MD</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Backup Date: 20MAY</a:t>
            </a:r>
            <a:endParaRPr b="0" sz="2000"/>
          </a:p>
          <a:p>
            <a:pPr indent="0" lvl="0" marL="914400" marR="0" rtl="0" algn="l">
              <a:lnSpc>
                <a:spcPct val="100000"/>
              </a:lnSpc>
              <a:spcBef>
                <a:spcPts val="0"/>
              </a:spcBef>
              <a:spcAft>
                <a:spcPts val="0"/>
              </a:spcAft>
              <a:buSzPts val="1800"/>
              <a:buNone/>
            </a:pPr>
            <a:r>
              <a:t/>
            </a:r>
            <a:endParaRPr b="0" sz="2000"/>
          </a:p>
          <a:p>
            <a:pPr indent="-282575" lvl="1" marL="342900" marR="0" rtl="0" algn="l">
              <a:lnSpc>
                <a:spcPct val="100000"/>
              </a:lnSpc>
              <a:spcBef>
                <a:spcPts val="0"/>
              </a:spcBef>
              <a:spcAft>
                <a:spcPts val="0"/>
              </a:spcAft>
              <a:buClr>
                <a:srgbClr val="000066"/>
              </a:buClr>
              <a:buSzPts val="1750"/>
              <a:buFont typeface="Noto Sans"/>
              <a:buChar char="▪"/>
            </a:pPr>
            <a:r>
              <a:rPr b="0" lang="en-US" sz="2000"/>
              <a:t>Prior to attending training at Pax River, you must:</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Complete the classroom pre-training at USNA </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Receive a signed “Up-Chit” from Medical</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Sign up for an Av Phys date via MIDS</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Not medicate in the 24 hours prior to training (includes prescription and OTC)</a:t>
            </a:r>
            <a:endParaRPr b="0" sz="2000"/>
          </a:p>
          <a:p>
            <a:pPr indent="0" lvl="0" marL="914400" marR="0" rtl="0" algn="l">
              <a:lnSpc>
                <a:spcPct val="100000"/>
              </a:lnSpc>
              <a:spcBef>
                <a:spcPts val="0"/>
              </a:spcBef>
              <a:spcAft>
                <a:spcPts val="0"/>
              </a:spcAft>
              <a:buSzPts val="1800"/>
              <a:buNone/>
            </a:pPr>
            <a:r>
              <a:t/>
            </a:r>
            <a:endParaRPr b="0" sz="2000"/>
          </a:p>
          <a:p>
            <a:pPr indent="-282575" lvl="1" marL="342900" marR="0" rtl="0" algn="l">
              <a:lnSpc>
                <a:spcPct val="100000"/>
              </a:lnSpc>
              <a:spcBef>
                <a:spcPts val="0"/>
              </a:spcBef>
              <a:spcAft>
                <a:spcPts val="0"/>
              </a:spcAft>
              <a:buClr>
                <a:srgbClr val="000066"/>
              </a:buClr>
              <a:buSzPts val="1750"/>
              <a:buFont typeface="Noto Sans"/>
              <a:buChar char="▪"/>
            </a:pPr>
            <a:r>
              <a:rPr b="0" lang="en-US" sz="2000"/>
              <a:t>Details/direction to follow from the Training Department</a:t>
            </a:r>
            <a:endParaRPr/>
          </a:p>
          <a:p>
            <a:pPr indent="-190500" lvl="0" marL="342900" rtl="0" algn="l">
              <a:lnSpc>
                <a:spcPct val="100000"/>
              </a:lnSpc>
              <a:spcBef>
                <a:spcPts val="480"/>
              </a:spcBef>
              <a:spcAft>
                <a:spcPts val="0"/>
              </a:spcAft>
              <a:buClr>
                <a:srgbClr val="000058"/>
              </a:buClr>
              <a:buSzPts val="2400"/>
              <a:buFont typeface="Noto Sans Symbols"/>
              <a:buNone/>
            </a:pPr>
            <a:r>
              <a:t/>
            </a:r>
            <a:endParaRPr sz="2400">
              <a:solidFill>
                <a:srgbClr val="000066"/>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19"/>
          <p:cNvSpPr txBox="1"/>
          <p:nvPr>
            <p:ph type="ctrTitle"/>
          </p:nvPr>
        </p:nvSpPr>
        <p:spPr>
          <a:xfrm>
            <a:off x="903288" y="2611438"/>
            <a:ext cx="7772400" cy="1470025"/>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a:t>Summer Training</a:t>
            </a:r>
            <a:br>
              <a:rPr lang="en-US"/>
            </a:br>
            <a:r>
              <a:rPr lang="en-US"/>
              <a:t>Assignments</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g19fbb7584a3_0_508"/>
          <p:cNvSpPr/>
          <p:nvPr/>
        </p:nvSpPr>
        <p:spPr>
          <a:xfrm>
            <a:off x="381000" y="6323013"/>
            <a:ext cx="1905000" cy="457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26" name="Google Shape;326;g19fbb7584a3_0_508"/>
          <p:cNvSpPr txBox="1"/>
          <p:nvPr>
            <p:ph type="title"/>
          </p:nvPr>
        </p:nvSpPr>
        <p:spPr>
          <a:xfrm>
            <a:off x="457200" y="274645"/>
            <a:ext cx="8229600" cy="636000"/>
          </a:xfrm>
          <a:prstGeom prst="rect">
            <a:avLst/>
          </a:prstGeom>
          <a:noFill/>
          <a:ln>
            <a:noFill/>
          </a:ln>
        </p:spPr>
        <p:txBody>
          <a:bodyPr anchorCtr="0" anchor="t" bIns="46025" lIns="92075" spcFirstLastPara="1" rIns="92075" wrap="square" tIns="46025">
            <a:noAutofit/>
          </a:bodyPr>
          <a:lstStyle/>
          <a:p>
            <a:pPr indent="0" lvl="0" marL="0" rtl="0" algn="ctr">
              <a:lnSpc>
                <a:spcPct val="100000"/>
              </a:lnSpc>
              <a:spcBef>
                <a:spcPts val="0"/>
              </a:spcBef>
              <a:spcAft>
                <a:spcPts val="0"/>
              </a:spcAft>
              <a:buSzPts val="1400"/>
              <a:buNone/>
            </a:pPr>
            <a:r>
              <a:rPr lang="en-US" sz="3600"/>
              <a:t>MIDS Preference Module</a:t>
            </a:r>
            <a:endParaRPr/>
          </a:p>
        </p:txBody>
      </p:sp>
      <p:sp>
        <p:nvSpPr>
          <p:cNvPr id="327" name="Google Shape;327;g19fbb7584a3_0_508"/>
          <p:cNvSpPr txBox="1"/>
          <p:nvPr>
            <p:ph idx="1" type="body"/>
          </p:nvPr>
        </p:nvSpPr>
        <p:spPr>
          <a:xfrm>
            <a:off x="292531" y="1159987"/>
            <a:ext cx="8686800" cy="3228900"/>
          </a:xfrm>
          <a:prstGeom prst="rect">
            <a:avLst/>
          </a:prstGeom>
          <a:noFill/>
          <a:ln>
            <a:noFill/>
          </a:ln>
        </p:spPr>
        <p:txBody>
          <a:bodyPr anchorCtr="0" anchor="t" bIns="46025" lIns="92075" spcFirstLastPara="1" rIns="92075" wrap="square" tIns="46025">
            <a:noAutofit/>
          </a:bodyPr>
          <a:lstStyle/>
          <a:p>
            <a:pPr indent="-282575" lvl="1" marL="342900" marR="0" rtl="0" algn="l">
              <a:lnSpc>
                <a:spcPct val="100000"/>
              </a:lnSpc>
              <a:spcBef>
                <a:spcPts val="0"/>
              </a:spcBef>
              <a:spcAft>
                <a:spcPts val="0"/>
              </a:spcAft>
              <a:buClr>
                <a:srgbClr val="000066"/>
              </a:buClr>
              <a:buSzPts val="1750"/>
              <a:buFont typeface="Noto Sans"/>
              <a:buChar char="▪"/>
            </a:pPr>
            <a:r>
              <a:rPr b="0" lang="en-US" sz="2000"/>
              <a:t>We review every preference and comment for your class</a:t>
            </a:r>
            <a:endParaRPr b="0" sz="2000"/>
          </a:p>
          <a:p>
            <a:pPr indent="0" lvl="0" marL="914400" marR="0" rtl="0" algn="l">
              <a:lnSpc>
                <a:spcPct val="100000"/>
              </a:lnSpc>
              <a:spcBef>
                <a:spcPts val="0"/>
              </a:spcBef>
              <a:spcAft>
                <a:spcPts val="0"/>
              </a:spcAft>
              <a:buSzPts val="1800"/>
              <a:buNone/>
            </a:pPr>
            <a:r>
              <a:t/>
            </a:r>
            <a:endParaRPr b="0" sz="2000"/>
          </a:p>
          <a:p>
            <a:pPr indent="-282575" lvl="1" marL="342900" marR="0" rtl="0" algn="l">
              <a:lnSpc>
                <a:spcPct val="100000"/>
              </a:lnSpc>
              <a:spcBef>
                <a:spcPts val="0"/>
              </a:spcBef>
              <a:spcAft>
                <a:spcPts val="0"/>
              </a:spcAft>
              <a:buClr>
                <a:srgbClr val="000066"/>
              </a:buClr>
              <a:buSzPts val="1750"/>
              <a:buFont typeface="Noto Sans"/>
              <a:buChar char="▪"/>
            </a:pPr>
            <a:r>
              <a:rPr b="0" lang="en-US" sz="2000"/>
              <a:t>Clear and concise comments</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Fleet Cruises: block/platform/location</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PTEs: block/event/location (we receive this from the PTE Managers but helps to identify any admin mistakes)</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Compelling leave requests: dates/reason/location</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Summer School/NAAA (again helps identifying any oversights)</a:t>
            </a:r>
            <a:endParaRPr/>
          </a:p>
          <a:p>
            <a:pPr indent="0" lvl="0" marL="742950" rtl="0" algn="l">
              <a:lnSpc>
                <a:spcPct val="100000"/>
              </a:lnSpc>
              <a:spcBef>
                <a:spcPts val="1000"/>
              </a:spcBef>
              <a:spcAft>
                <a:spcPts val="0"/>
              </a:spcAft>
              <a:buSzPts val="1800"/>
              <a:buNone/>
            </a:pPr>
            <a:r>
              <a:t/>
            </a:r>
            <a:endParaRPr sz="2000">
              <a:solidFill>
                <a:srgbClr val="000066"/>
              </a:solidFill>
            </a:endParaRPr>
          </a:p>
          <a:p>
            <a:pPr indent="0" lvl="0" marL="0" rtl="0" algn="l">
              <a:lnSpc>
                <a:spcPct val="100000"/>
              </a:lnSpc>
              <a:spcBef>
                <a:spcPts val="400"/>
              </a:spcBef>
              <a:spcAft>
                <a:spcPts val="0"/>
              </a:spcAft>
              <a:buSzPts val="1800"/>
              <a:buNone/>
            </a:pPr>
            <a:r>
              <a:t/>
            </a:r>
            <a:endParaRPr/>
          </a:p>
        </p:txBody>
      </p:sp>
      <p:graphicFrame>
        <p:nvGraphicFramePr>
          <p:cNvPr id="328" name="Google Shape;328;g19fbb7584a3_0_508"/>
          <p:cNvGraphicFramePr/>
          <p:nvPr/>
        </p:nvGraphicFramePr>
        <p:xfrm>
          <a:off x="952500" y="4372200"/>
          <a:ext cx="3000000" cy="3000000"/>
        </p:xfrm>
        <a:graphic>
          <a:graphicData uri="http://schemas.openxmlformats.org/drawingml/2006/table">
            <a:tbl>
              <a:tblPr>
                <a:noFill/>
                <a:tableStyleId>{957A6DAB-3D5B-4FE8-939D-A589052FF9AB}</a:tableStyleId>
              </a:tblPr>
              <a:tblGrid>
                <a:gridCol w="1425050"/>
                <a:gridCol w="992100"/>
                <a:gridCol w="1375850"/>
                <a:gridCol w="1041300"/>
                <a:gridCol w="1395500"/>
                <a:gridCol w="1021650"/>
              </a:tblGrid>
              <a:tr h="213375">
                <a:tc gridSpan="2">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3/C Selections</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hMerge="1"/>
                <a:tc gridSpan="2">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2/C Selections</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hMerge="1"/>
                <a:tc gridSpan="2">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1/C Selections</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hMerge="1"/>
              </a:tr>
              <a:tr h="213375">
                <a:tc>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Fleet</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PTE</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Fleet</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PTE</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Fleet</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b="1" lang="en-US" sz="1200" u="none" cap="none" strike="noStrike"/>
                        <a:t>PTE</a:t>
                      </a:r>
                      <a:endParaRPr b="1"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PROTRAMID</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YPs</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Surface</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YPs</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Surface</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YPs</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ctr">
                        <a:lnSpc>
                          <a:spcPct val="100000"/>
                        </a:lnSpc>
                        <a:spcBef>
                          <a:spcPts val="0"/>
                        </a:spcBef>
                        <a:spcAft>
                          <a:spcPts val="0"/>
                        </a:spcAft>
                        <a:buClr>
                          <a:srgbClr val="000000"/>
                        </a:buClr>
                        <a:buSzPts val="12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CSTS</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Surface (N)</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CSTS</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Surface (N)</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CSTS</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ctr">
                        <a:lnSpc>
                          <a:spcPct val="100000"/>
                        </a:lnSpc>
                        <a:spcBef>
                          <a:spcPts val="0"/>
                        </a:spcBef>
                        <a:spcAft>
                          <a:spcPts val="0"/>
                        </a:spcAft>
                        <a:buClr>
                          <a:srgbClr val="000000"/>
                        </a:buClr>
                        <a:buSzPts val="12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MAGTF</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Sub</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MAGTF</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Sub</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MAGTF</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ctr">
                        <a:lnSpc>
                          <a:spcPct val="100000"/>
                        </a:lnSpc>
                        <a:spcBef>
                          <a:spcPts val="0"/>
                        </a:spcBef>
                        <a:spcAft>
                          <a:spcPts val="0"/>
                        </a:spcAft>
                        <a:buClr>
                          <a:srgbClr val="000000"/>
                        </a:buClr>
                        <a:buSzPts val="12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USMC PTE</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Leatherneck*</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chemeClr val="dk1"/>
                        </a:buClr>
                        <a:buSzPts val="1100"/>
                        <a:buFont typeface="Arial"/>
                        <a:buNone/>
                      </a:pPr>
                      <a:r>
                        <a:rPr lang="en-US" sz="1200" u="none" cap="none" strike="noStrike">
                          <a:solidFill>
                            <a:schemeClr val="dk1"/>
                          </a:solidFill>
                        </a:rPr>
                        <a:t>USMC PTE</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Aviation</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chemeClr val="dk1"/>
                        </a:buClr>
                        <a:buSzPts val="1100"/>
                        <a:buFont typeface="Arial"/>
                        <a:buNone/>
                      </a:pPr>
                      <a:r>
                        <a:rPr lang="en-US" sz="1200" u="none" cap="none" strike="noStrike">
                          <a:solidFill>
                            <a:schemeClr val="dk1"/>
                          </a:solidFill>
                        </a:rPr>
                        <a:t>USMC PTE</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ctr">
                        <a:lnSpc>
                          <a:spcPct val="100000"/>
                        </a:lnSpc>
                        <a:spcBef>
                          <a:spcPts val="0"/>
                        </a:spcBef>
                        <a:spcAft>
                          <a:spcPts val="0"/>
                        </a:spcAft>
                        <a:buClr>
                          <a:srgbClr val="000000"/>
                        </a:buClr>
                        <a:buSzPts val="12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Leatherneck</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Powered Flight</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IWC</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r h="213375">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1200"/>
                        <a:buFont typeface="Arial"/>
                        <a:buNone/>
                      </a:pPr>
                      <a:r>
                        <a:rPr lang="en-US" sz="1200" u="none" cap="none" strike="noStrike"/>
                        <a:t>RL (CEC, EDO)</a:t>
                      </a:r>
                      <a:endParaRPr sz="12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0" marB="0" marR="0" marL="0">
                    <a:lnL cap="flat" cmpd="sng" w="9525">
                      <a:solidFill>
                        <a:schemeClr val="dk2"/>
                      </a:solidFill>
                      <a:prstDash val="solid"/>
                      <a:round/>
                      <a:headEnd len="sm" w="sm" type="none"/>
                      <a:tailEnd len="sm" w="sm" type="none"/>
                    </a:lnL>
                    <a:lnR cap="flat" cmpd="sng" w="9525">
                      <a:solidFill>
                        <a:schemeClr val="dk2"/>
                      </a:solidFill>
                      <a:prstDash val="solid"/>
                      <a:round/>
                      <a:headEnd len="sm" w="sm" type="none"/>
                      <a:tailEnd len="sm" w="sm" type="none"/>
                    </a:lnR>
                    <a:lnT cap="flat" cmpd="sng" w="9525">
                      <a:solidFill>
                        <a:schemeClr val="dk2"/>
                      </a:solidFill>
                      <a:prstDash val="solid"/>
                      <a:round/>
                      <a:headEnd len="sm" w="sm" type="none"/>
                      <a:tailEnd len="sm" w="sm" type="none"/>
                    </a:lnT>
                    <a:lnB cap="flat" cmpd="sng" w="9525">
                      <a:solidFill>
                        <a:schemeClr val="dk2"/>
                      </a:solidFill>
                      <a:prstDash val="solid"/>
                      <a:round/>
                      <a:headEnd len="sm" w="sm" type="none"/>
                      <a:tailEnd len="sm" w="sm" type="none"/>
                    </a:lnB>
                  </a:tcPr>
                </a:tc>
              </a:tr>
            </a:tbl>
          </a:graphicData>
        </a:graphic>
      </p:graphicFrame>
      <p:sp>
        <p:nvSpPr>
          <p:cNvPr id="329" name="Google Shape;329;g19fbb7584a3_0_508"/>
          <p:cNvSpPr/>
          <p:nvPr/>
        </p:nvSpPr>
        <p:spPr>
          <a:xfrm>
            <a:off x="3279500" y="4273150"/>
            <a:ext cx="2625000" cy="2298600"/>
          </a:xfrm>
          <a:prstGeom prst="rect">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g2a0cc3ea721_0_25"/>
          <p:cNvSpPr txBox="1"/>
          <p:nvPr>
            <p:ph type="title"/>
          </p:nvPr>
        </p:nvSpPr>
        <p:spPr>
          <a:xfrm>
            <a:off x="457200" y="274645"/>
            <a:ext cx="8229600" cy="6648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PTE Supplemental Survey</a:t>
            </a:r>
            <a:endParaRPr sz="3600"/>
          </a:p>
        </p:txBody>
      </p:sp>
      <p:sp>
        <p:nvSpPr>
          <p:cNvPr id="336" name="Google Shape;336;g2a0cc3ea721_0_25"/>
          <p:cNvSpPr txBox="1"/>
          <p:nvPr>
            <p:ph idx="1" type="body"/>
          </p:nvPr>
        </p:nvSpPr>
        <p:spPr>
          <a:xfrm>
            <a:off x="292525" y="1159975"/>
            <a:ext cx="8394300" cy="3228900"/>
          </a:xfrm>
          <a:prstGeom prst="rect">
            <a:avLst/>
          </a:prstGeom>
          <a:noFill/>
          <a:ln>
            <a:noFill/>
          </a:ln>
        </p:spPr>
        <p:txBody>
          <a:bodyPr anchorCtr="0" anchor="t" bIns="46025" lIns="92075" spcFirstLastPara="1" rIns="92075" wrap="square" tIns="46025">
            <a:noAutofit/>
          </a:bodyPr>
          <a:lstStyle/>
          <a:p>
            <a:pPr indent="-282575" lvl="1" marL="342900" marR="0" rtl="0" algn="l">
              <a:lnSpc>
                <a:spcPct val="100000"/>
              </a:lnSpc>
              <a:spcBef>
                <a:spcPts val="0"/>
              </a:spcBef>
              <a:spcAft>
                <a:spcPts val="0"/>
              </a:spcAft>
              <a:buClr>
                <a:srgbClr val="000066"/>
              </a:buClr>
              <a:buSzPts val="1750"/>
              <a:buFont typeface="Noto Sans"/>
              <a:buChar char="▪"/>
            </a:pPr>
            <a:r>
              <a:rPr b="0" lang="en-US" sz="2000"/>
              <a:t>Required Survey to better delineate PTE preferences</a:t>
            </a:r>
            <a:endParaRPr b="0" sz="2000"/>
          </a:p>
          <a:p>
            <a:pPr indent="0" lvl="0" marL="914400" marR="0" rtl="0" algn="l">
              <a:lnSpc>
                <a:spcPct val="100000"/>
              </a:lnSpc>
              <a:spcBef>
                <a:spcPts val="0"/>
              </a:spcBef>
              <a:spcAft>
                <a:spcPts val="0"/>
              </a:spcAft>
              <a:buSzPts val="1800"/>
              <a:buNone/>
            </a:pPr>
            <a:r>
              <a:t/>
            </a:r>
            <a:endParaRPr b="0" sz="2000"/>
          </a:p>
          <a:p>
            <a:pPr indent="-282575" lvl="1" marL="342900" marR="0" rtl="0" algn="l">
              <a:lnSpc>
                <a:spcPct val="100000"/>
              </a:lnSpc>
              <a:spcBef>
                <a:spcPts val="0"/>
              </a:spcBef>
              <a:spcAft>
                <a:spcPts val="0"/>
              </a:spcAft>
              <a:buClr>
                <a:srgbClr val="000066"/>
              </a:buClr>
              <a:buSzPts val="1750"/>
              <a:buFont typeface="Noto Sans"/>
              <a:buChar char="▪"/>
            </a:pPr>
            <a:r>
              <a:rPr b="0" lang="en-US" sz="2000"/>
              <a:t>List up to Six (6) PTEs that you have applied for and the order of preference should you be accepted to all</a:t>
            </a:r>
            <a:endParaRPr b="0" sz="2000"/>
          </a:p>
          <a:p>
            <a:pPr indent="-339725" lvl="2" marL="1371600" marR="0" rtl="0" algn="l">
              <a:lnSpc>
                <a:spcPct val="100000"/>
              </a:lnSpc>
              <a:spcBef>
                <a:spcPts val="0"/>
              </a:spcBef>
              <a:spcAft>
                <a:spcPts val="0"/>
              </a:spcAft>
              <a:buClr>
                <a:srgbClr val="000066"/>
              </a:buClr>
              <a:buSzPts val="1750"/>
              <a:buFont typeface="Noto Sans"/>
              <a:buChar char="•"/>
            </a:pPr>
            <a:r>
              <a:rPr b="0" lang="en-US" sz="2000"/>
              <a:t>Preference helps our office make decisions when selected for multiple PTEs in order to place: </a:t>
            </a:r>
            <a:endParaRPr b="0"/>
          </a:p>
          <a:p>
            <a:pPr indent="457200" lvl="0" marL="1371600" marR="0" rtl="0" algn="l">
              <a:lnSpc>
                <a:spcPct val="100000"/>
              </a:lnSpc>
              <a:spcBef>
                <a:spcPts val="0"/>
              </a:spcBef>
              <a:spcAft>
                <a:spcPts val="0"/>
              </a:spcAft>
              <a:buSzPts val="1800"/>
              <a:buNone/>
            </a:pPr>
            <a:r>
              <a:rPr b="0" lang="en-US" sz="2000" u="sng"/>
              <a:t>“Right MIDN for the Right Training the First Time”</a:t>
            </a:r>
            <a:endParaRPr b="0" sz="2000" u="sng"/>
          </a:p>
          <a:p>
            <a:pPr indent="-339725" lvl="2" marL="1371600" marR="0" rtl="0" algn="l">
              <a:lnSpc>
                <a:spcPct val="100000"/>
              </a:lnSpc>
              <a:spcBef>
                <a:spcPts val="0"/>
              </a:spcBef>
              <a:spcAft>
                <a:spcPts val="0"/>
              </a:spcAft>
              <a:buClr>
                <a:srgbClr val="000066"/>
              </a:buClr>
              <a:buSzPts val="1750"/>
              <a:buFont typeface="Noto Sans"/>
              <a:buChar char="•"/>
            </a:pPr>
            <a:r>
              <a:rPr b="0" lang="en-US" sz="2000"/>
              <a:t>Helps PTE Managers manage rosters and alternate lists</a:t>
            </a:r>
            <a:endParaRPr b="0" sz="2000"/>
          </a:p>
          <a:p>
            <a:pPr indent="0" lvl="0" marL="914400" marR="0" rtl="0" algn="l">
              <a:lnSpc>
                <a:spcPct val="100000"/>
              </a:lnSpc>
              <a:spcBef>
                <a:spcPts val="0"/>
              </a:spcBef>
              <a:spcAft>
                <a:spcPts val="0"/>
              </a:spcAft>
              <a:buSzPts val="1800"/>
              <a:buNone/>
            </a:pPr>
            <a:r>
              <a:t/>
            </a:r>
            <a:endParaRPr b="0" sz="2000"/>
          </a:p>
          <a:p>
            <a:pPr indent="-282575" lvl="1" marL="342900" marR="0" rtl="0" algn="l">
              <a:lnSpc>
                <a:spcPct val="100000"/>
              </a:lnSpc>
              <a:spcBef>
                <a:spcPts val="0"/>
              </a:spcBef>
              <a:spcAft>
                <a:spcPts val="0"/>
              </a:spcAft>
              <a:buClr>
                <a:srgbClr val="000066"/>
              </a:buClr>
              <a:buSzPts val="1750"/>
              <a:buFont typeface="Noto Sans"/>
              <a:buChar char="▪"/>
            </a:pPr>
            <a:r>
              <a:rPr b="0" lang="en-US" sz="2000"/>
              <a:t>Every Change to your schedule in MIDS affects ~3 other MIDN schedules</a:t>
            </a:r>
            <a:endParaRPr b="0" sz="2000"/>
          </a:p>
          <a:p>
            <a:pPr indent="0" lvl="0" marL="914400" marR="0" rtl="0" algn="ctr">
              <a:lnSpc>
                <a:spcPct val="100000"/>
              </a:lnSpc>
              <a:spcBef>
                <a:spcPts val="0"/>
              </a:spcBef>
              <a:spcAft>
                <a:spcPts val="0"/>
              </a:spcAft>
              <a:buSzPts val="1800"/>
              <a:buNone/>
            </a:pPr>
            <a:r>
              <a:t/>
            </a:r>
            <a:endParaRPr b="0" sz="2000"/>
          </a:p>
          <a:p>
            <a:pPr indent="0" lvl="0" marL="914400" marR="0" rtl="0" algn="ctr">
              <a:lnSpc>
                <a:spcPct val="100000"/>
              </a:lnSpc>
              <a:spcBef>
                <a:spcPts val="0"/>
              </a:spcBef>
              <a:spcAft>
                <a:spcPts val="0"/>
              </a:spcAft>
              <a:buSzPts val="1800"/>
              <a:buNone/>
            </a:pPr>
            <a:r>
              <a:rPr b="0" lang="en-US" sz="2000"/>
              <a:t>KNOW YOUR REQUIREMENTS</a:t>
            </a:r>
            <a:endParaRPr b="0" sz="2000"/>
          </a:p>
          <a:p>
            <a:pPr indent="0" lvl="0" marL="914400" marR="0" rtl="0" algn="ctr">
              <a:lnSpc>
                <a:spcPct val="100000"/>
              </a:lnSpc>
              <a:spcBef>
                <a:spcPts val="0"/>
              </a:spcBef>
              <a:spcAft>
                <a:spcPts val="0"/>
              </a:spcAft>
              <a:buSzPts val="1800"/>
              <a:buNone/>
            </a:pPr>
            <a:r>
              <a:rPr b="0" lang="en-US" sz="2000"/>
              <a:t>KNOW YOUR PREFERENCES</a:t>
            </a:r>
            <a:endParaRPr b="0" sz="2000"/>
          </a:p>
          <a:p>
            <a:pPr indent="0" lvl="0" marL="914400" marR="0" rtl="0" algn="ctr">
              <a:lnSpc>
                <a:spcPct val="100000"/>
              </a:lnSpc>
              <a:spcBef>
                <a:spcPts val="0"/>
              </a:spcBef>
              <a:spcAft>
                <a:spcPts val="0"/>
              </a:spcAft>
              <a:buSzPts val="1800"/>
              <a:buNone/>
            </a:pPr>
            <a:r>
              <a:rPr b="0" lang="en-US" sz="2000"/>
              <a:t>KNOW YOUR SCHEDULE</a:t>
            </a:r>
            <a:endParaRPr sz="1800">
              <a:solidFill>
                <a:srgbClr val="000066"/>
              </a:solidFill>
            </a:endParaRPr>
          </a:p>
          <a:p>
            <a:pPr indent="0" lvl="0" marL="457200" marR="0" rtl="0" algn="l">
              <a:lnSpc>
                <a:spcPct val="100000"/>
              </a:lnSpc>
              <a:spcBef>
                <a:spcPts val="0"/>
              </a:spcBef>
              <a:spcAft>
                <a:spcPts val="0"/>
              </a:spcAft>
              <a:buSzPts val="1800"/>
              <a:buNone/>
            </a:pPr>
            <a:r>
              <a:t/>
            </a:r>
            <a:endParaRPr sz="1800">
              <a:solidFill>
                <a:srgbClr val="000066"/>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21"/>
          <p:cNvSpPr/>
          <p:nvPr/>
        </p:nvSpPr>
        <p:spPr>
          <a:xfrm>
            <a:off x="381000" y="6323013"/>
            <a:ext cx="1905000" cy="457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48" name="Google Shape;348;p21"/>
          <p:cNvSpPr txBox="1"/>
          <p:nvPr>
            <p:ph type="title"/>
          </p:nvPr>
        </p:nvSpPr>
        <p:spPr>
          <a:xfrm>
            <a:off x="457200" y="274645"/>
            <a:ext cx="8229600" cy="626100"/>
          </a:xfrm>
          <a:prstGeom prst="rect">
            <a:avLst/>
          </a:prstGeom>
          <a:noFill/>
          <a:ln>
            <a:noFill/>
          </a:ln>
        </p:spPr>
        <p:txBody>
          <a:bodyPr anchorCtr="0" anchor="t" bIns="46025" lIns="92075" spcFirstLastPara="1" rIns="92075" wrap="square" tIns="46025">
            <a:noAutofit/>
          </a:bodyPr>
          <a:lstStyle/>
          <a:p>
            <a:pPr indent="0" lvl="0" marL="0" rtl="0" algn="ctr">
              <a:lnSpc>
                <a:spcPct val="100000"/>
              </a:lnSpc>
              <a:spcBef>
                <a:spcPts val="0"/>
              </a:spcBef>
              <a:spcAft>
                <a:spcPts val="0"/>
              </a:spcAft>
              <a:buSzPts val="1400"/>
              <a:buNone/>
            </a:pPr>
            <a:r>
              <a:rPr lang="en-US" sz="3600"/>
              <a:t>Good Comments</a:t>
            </a:r>
            <a:endParaRPr/>
          </a:p>
        </p:txBody>
      </p:sp>
      <p:sp>
        <p:nvSpPr>
          <p:cNvPr id="349" name="Google Shape;349;p21"/>
          <p:cNvSpPr txBox="1"/>
          <p:nvPr/>
        </p:nvSpPr>
        <p:spPr>
          <a:xfrm>
            <a:off x="295114" y="1163933"/>
            <a:ext cx="8353500" cy="4648200"/>
          </a:xfrm>
          <a:prstGeom prst="rect">
            <a:avLst/>
          </a:prstGeom>
          <a:noFill/>
          <a:ln>
            <a:noFill/>
          </a:ln>
        </p:spPr>
        <p:txBody>
          <a:bodyPr anchorCtr="0" anchor="t" bIns="45700" lIns="91425" spcFirstLastPara="1" rIns="91425" wrap="square" tIns="45700">
            <a:noAutofit/>
          </a:bodyPr>
          <a:lstStyle/>
          <a:p>
            <a:pPr indent="-282575" lvl="1" marL="3429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Be as detailed as possible </a:t>
            </a:r>
            <a:endParaRPr b="0" i="0" sz="2000" u="none" cap="none" strike="noStrike">
              <a:solidFill>
                <a:srgbClr val="000058"/>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58"/>
              </a:solidFill>
              <a:latin typeface="Arial"/>
              <a:ea typeface="Arial"/>
              <a:cs typeface="Arial"/>
              <a:sym typeface="Arial"/>
            </a:endParaRPr>
          </a:p>
          <a:p>
            <a:pPr indent="-282575" lvl="1" marL="3429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Comment Block should look like this:</a:t>
            </a:r>
            <a:endParaRPr b="0" i="0" sz="2000" u="none" cap="none" strike="noStrike">
              <a:solidFill>
                <a:srgbClr val="000058"/>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2000"/>
              <a:buFont typeface="Arial"/>
              <a:buNone/>
            </a:pPr>
            <a:r>
              <a:rPr b="0" i="1" lang="en-US" sz="2000" u="none" cap="none" strike="noStrike">
                <a:solidFill>
                  <a:srgbClr val="C00000"/>
                </a:solidFill>
                <a:latin typeface="Arial"/>
                <a:ea typeface="Arial"/>
                <a:cs typeface="Arial"/>
                <a:sym typeface="Arial"/>
              </a:rPr>
              <a:t>My preferences are as follows: </a:t>
            </a:r>
            <a:endParaRPr b="0" i="1" sz="2000" u="none" cap="none" strike="noStrike">
              <a:solidFill>
                <a:srgbClr val="C00000"/>
              </a:solidFill>
              <a:latin typeface="Arial"/>
              <a:ea typeface="Arial"/>
              <a:cs typeface="Arial"/>
              <a:sym typeface="Arial"/>
            </a:endParaRPr>
          </a:p>
          <a:p>
            <a:pPr indent="-339725" lvl="2" marL="1371600" marR="0" rtl="0" algn="l">
              <a:lnSpc>
                <a:spcPct val="100000"/>
              </a:lnSpc>
              <a:spcBef>
                <a:spcPts val="0"/>
              </a:spcBef>
              <a:spcAft>
                <a:spcPts val="0"/>
              </a:spcAft>
              <a:buClr>
                <a:srgbClr val="C00000"/>
              </a:buClr>
              <a:buSzPts val="1750"/>
              <a:buFont typeface="Noto Sans"/>
              <a:buChar char="•"/>
            </a:pPr>
            <a:r>
              <a:rPr b="0" i="1" lang="en-US" sz="2000" u="none" cap="none" strike="noStrike">
                <a:solidFill>
                  <a:srgbClr val="C00000"/>
                </a:solidFill>
                <a:latin typeface="Arial"/>
                <a:ea typeface="Arial"/>
                <a:cs typeface="Arial"/>
                <a:sym typeface="Arial"/>
              </a:rPr>
              <a:t>Block 3: Leave</a:t>
            </a:r>
            <a:endParaRPr b="0" i="1" sz="2000" u="none" cap="none" strike="noStrike">
              <a:solidFill>
                <a:srgbClr val="C00000"/>
              </a:solidFill>
              <a:latin typeface="Arial"/>
              <a:ea typeface="Arial"/>
              <a:cs typeface="Arial"/>
              <a:sym typeface="Arial"/>
            </a:endParaRPr>
          </a:p>
          <a:p>
            <a:pPr indent="-339725" lvl="2" marL="1371600" marR="0" rtl="0" algn="l">
              <a:lnSpc>
                <a:spcPct val="100000"/>
              </a:lnSpc>
              <a:spcBef>
                <a:spcPts val="0"/>
              </a:spcBef>
              <a:spcAft>
                <a:spcPts val="0"/>
              </a:spcAft>
              <a:buClr>
                <a:srgbClr val="C00000"/>
              </a:buClr>
              <a:buSzPts val="1750"/>
              <a:buFont typeface="Noto Sans"/>
              <a:buChar char="•"/>
            </a:pPr>
            <a:r>
              <a:rPr b="0" i="1" lang="en-US" sz="2000" u="none" cap="none" strike="noStrike">
                <a:solidFill>
                  <a:srgbClr val="C00000"/>
                </a:solidFill>
                <a:latin typeface="Arial"/>
                <a:ea typeface="Arial"/>
                <a:cs typeface="Arial"/>
                <a:sym typeface="Arial"/>
              </a:rPr>
              <a:t>Block 2: Aviation Cruise</a:t>
            </a:r>
            <a:endParaRPr b="0" i="1" sz="2000" u="none" cap="none" strike="noStrike">
              <a:solidFill>
                <a:srgbClr val="C00000"/>
              </a:solidFill>
              <a:latin typeface="Arial"/>
              <a:ea typeface="Arial"/>
              <a:cs typeface="Arial"/>
              <a:sym typeface="Arial"/>
            </a:endParaRPr>
          </a:p>
          <a:p>
            <a:pPr indent="-339725" lvl="2" marL="1371600" marR="0" rtl="0" algn="l">
              <a:lnSpc>
                <a:spcPct val="100000"/>
              </a:lnSpc>
              <a:spcBef>
                <a:spcPts val="0"/>
              </a:spcBef>
              <a:spcAft>
                <a:spcPts val="0"/>
              </a:spcAft>
              <a:buClr>
                <a:srgbClr val="C00000"/>
              </a:buClr>
              <a:buSzPts val="1750"/>
              <a:buFont typeface="Noto Sans"/>
              <a:buChar char="•"/>
            </a:pPr>
            <a:r>
              <a:rPr b="0" i="1" lang="en-US" sz="2000" u="none" cap="none" strike="noStrike">
                <a:solidFill>
                  <a:srgbClr val="C00000"/>
                </a:solidFill>
                <a:latin typeface="Arial"/>
                <a:ea typeface="Arial"/>
                <a:cs typeface="Arial"/>
                <a:sym typeface="Arial"/>
              </a:rPr>
              <a:t>Block 1: Internship</a:t>
            </a:r>
            <a:endParaRPr b="0" i="1" sz="2000" u="none" cap="none" strike="noStrike">
              <a:solidFill>
                <a:srgbClr val="C00000"/>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2000"/>
              <a:buFont typeface="Arial"/>
              <a:buNone/>
            </a:pPr>
            <a:r>
              <a:rPr b="0" i="1" lang="en-US" sz="2000" u="none" cap="none" strike="noStrike">
                <a:solidFill>
                  <a:srgbClr val="C00000"/>
                </a:solidFill>
                <a:latin typeface="Arial"/>
                <a:ea typeface="Arial"/>
                <a:cs typeface="Arial"/>
                <a:sym typeface="Arial"/>
              </a:rPr>
              <a:t>Also applying for Philmont &amp; RTAP, in order of preference</a:t>
            </a:r>
            <a:endParaRPr b="0" i="1" sz="2000" u="none" cap="none" strike="noStrike">
              <a:solidFill>
                <a:srgbClr val="C00000"/>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2000"/>
              <a:buFont typeface="Arial"/>
              <a:buNone/>
            </a:pPr>
            <a:r>
              <a:t/>
            </a:r>
            <a:endParaRPr b="0" i="1" sz="2000" u="none" cap="none" strike="noStrike">
              <a:solidFill>
                <a:srgbClr val="C00000"/>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2000"/>
              <a:buFont typeface="Arial"/>
              <a:buNone/>
            </a:pPr>
            <a:r>
              <a:rPr b="0" i="1" lang="en-US" sz="2000" u="none" cap="none" strike="noStrike">
                <a:solidFill>
                  <a:srgbClr val="C00000"/>
                </a:solidFill>
                <a:latin typeface="Arial"/>
                <a:ea typeface="Arial"/>
                <a:cs typeface="Arial"/>
                <a:sym typeface="Arial"/>
              </a:rPr>
              <a:t>My highest priority is for Block 3 leave for my sister’s wedding on 01Aug in San Diego.</a:t>
            </a:r>
            <a:endParaRPr b="0" i="1" sz="2000" u="none" cap="none" strike="noStrike">
              <a:solidFill>
                <a:srgbClr val="C00000"/>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58"/>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2000"/>
              <a:buFont typeface="Arial"/>
              <a:buNone/>
            </a:pPr>
            <a:r>
              <a:rPr b="0" i="1" lang="en-US" sz="2000" u="none" cap="none" strike="noStrike">
                <a:solidFill>
                  <a:srgbClr val="C00000"/>
                </a:solidFill>
                <a:latin typeface="Arial"/>
                <a:ea typeface="Arial"/>
                <a:cs typeface="Arial"/>
                <a:sym typeface="Arial"/>
              </a:rPr>
              <a:t>I did not complete a 2/C Cruise.  I would like a West Coast Aviation cruise.  If not that than East Coast and if not selected for Aviation cruise a DDG on the West Coast.</a:t>
            </a:r>
            <a:endParaRPr b="0" i="1" sz="1800" u="none" cap="none" strike="noStrike">
              <a:solidFill>
                <a:srgbClr val="C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22"/>
          <p:cNvSpPr/>
          <p:nvPr/>
        </p:nvSpPr>
        <p:spPr>
          <a:xfrm>
            <a:off x="381000" y="6323013"/>
            <a:ext cx="1905000" cy="457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61" name="Google Shape;361;p22"/>
          <p:cNvSpPr txBox="1"/>
          <p:nvPr>
            <p:ph type="title"/>
          </p:nvPr>
        </p:nvSpPr>
        <p:spPr>
          <a:xfrm>
            <a:off x="457200" y="274644"/>
            <a:ext cx="8229600" cy="616500"/>
          </a:xfrm>
          <a:prstGeom prst="rect">
            <a:avLst/>
          </a:prstGeom>
          <a:noFill/>
          <a:ln>
            <a:noFill/>
          </a:ln>
        </p:spPr>
        <p:txBody>
          <a:bodyPr anchorCtr="0" anchor="t" bIns="46025" lIns="92075" spcFirstLastPara="1" rIns="92075" wrap="square" tIns="46025">
            <a:noAutofit/>
          </a:bodyPr>
          <a:lstStyle/>
          <a:p>
            <a:pPr indent="0" lvl="0" marL="0" rtl="0" algn="ctr">
              <a:lnSpc>
                <a:spcPct val="100000"/>
              </a:lnSpc>
              <a:spcBef>
                <a:spcPts val="0"/>
              </a:spcBef>
              <a:spcAft>
                <a:spcPts val="0"/>
              </a:spcAft>
              <a:buSzPts val="1400"/>
              <a:buNone/>
            </a:pPr>
            <a:r>
              <a:rPr lang="en-US" sz="3600"/>
              <a:t>Poor Comments</a:t>
            </a:r>
            <a:endParaRPr/>
          </a:p>
        </p:txBody>
      </p:sp>
      <p:sp>
        <p:nvSpPr>
          <p:cNvPr id="362" name="Google Shape;362;p22"/>
          <p:cNvSpPr txBox="1"/>
          <p:nvPr/>
        </p:nvSpPr>
        <p:spPr>
          <a:xfrm>
            <a:off x="645774" y="1159975"/>
            <a:ext cx="8040900" cy="4572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000"/>
              <a:buFont typeface="Arial"/>
              <a:buNone/>
            </a:pPr>
            <a:r>
              <a:rPr b="0" i="1" lang="en-US" sz="2000" u="none" cap="none" strike="noStrike">
                <a:solidFill>
                  <a:srgbClr val="C00000"/>
                </a:solidFill>
                <a:latin typeface="Arial"/>
                <a:ea typeface="Arial"/>
                <a:cs typeface="Arial"/>
                <a:sym typeface="Arial"/>
              </a:rPr>
              <a:t>I will be participating in a computer science internship near my parents’ house from 30 May – 20 June.</a:t>
            </a:r>
            <a:endParaRPr b="0" i="1" sz="2000" u="none" cap="none" strike="noStrike">
              <a:solidFill>
                <a:srgbClr val="C00000"/>
              </a:solidFill>
              <a:latin typeface="Arial"/>
              <a:ea typeface="Arial"/>
              <a:cs typeface="Arial"/>
              <a:sym typeface="Arial"/>
            </a:endParaRPr>
          </a:p>
          <a:p>
            <a:pPr indent="-339725" lvl="2" marL="13716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All internships must be USNA approved and are assigned via respective Departments and sent to us.</a:t>
            </a:r>
            <a:endParaRPr b="0" i="0" sz="2000" u="none" cap="none" strike="noStrike">
              <a:solidFill>
                <a:srgbClr val="000058"/>
              </a:solidFill>
              <a:latin typeface="Arial"/>
              <a:ea typeface="Arial"/>
              <a:cs typeface="Arial"/>
              <a:sym typeface="Arial"/>
            </a:endParaRPr>
          </a:p>
          <a:p>
            <a:pPr indent="0" lvl="0" marL="13716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58"/>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1" lang="en-US" sz="2000" u="none" cap="none" strike="noStrike">
                <a:solidFill>
                  <a:srgbClr val="C00000"/>
                </a:solidFill>
                <a:latin typeface="Arial"/>
                <a:ea typeface="Arial"/>
                <a:cs typeface="Arial"/>
                <a:sym typeface="Arial"/>
              </a:rPr>
              <a:t>I have already paid for a beach vacation from 22 June – 08 July.</a:t>
            </a:r>
            <a:endParaRPr b="0" i="1" sz="2000" u="none" cap="none" strike="noStrike">
              <a:solidFill>
                <a:srgbClr val="C00000"/>
              </a:solidFill>
              <a:latin typeface="Arial"/>
              <a:ea typeface="Arial"/>
              <a:cs typeface="Arial"/>
              <a:sym typeface="Arial"/>
            </a:endParaRPr>
          </a:p>
          <a:p>
            <a:pPr indent="-339725" lvl="2" marL="13716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Training will consider leave requests, but paying for a trip without approved leave is not recommended</a:t>
            </a:r>
            <a:endParaRPr b="0" i="0" sz="2000" u="none" cap="none" strike="noStrike">
              <a:solidFill>
                <a:srgbClr val="000058"/>
              </a:solidFill>
              <a:latin typeface="Arial"/>
              <a:ea typeface="Arial"/>
              <a:cs typeface="Arial"/>
              <a:sym typeface="Arial"/>
            </a:endParaRPr>
          </a:p>
          <a:p>
            <a:pPr indent="-339725" lvl="2" marL="13716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Always buy refundable tickets, rooms, etc.</a:t>
            </a:r>
            <a:endParaRPr b="0" i="0" sz="2000" u="none" cap="none" strike="noStrike">
              <a:solidFill>
                <a:srgbClr val="000058"/>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58"/>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1" lang="en-US" sz="2000" u="none" cap="none" strike="noStrike">
                <a:solidFill>
                  <a:srgbClr val="C00000"/>
                </a:solidFill>
                <a:latin typeface="Arial"/>
                <a:ea typeface="Arial"/>
                <a:cs typeface="Arial"/>
                <a:sym typeface="Arial"/>
              </a:rPr>
              <a:t>Because I have leave planned for Hawaii during Block 2, I must do a DDG cruise out of Hawaii during Block 3.</a:t>
            </a:r>
            <a:endParaRPr b="0" i="1" sz="2000" u="none" cap="none" strike="noStrike">
              <a:solidFill>
                <a:srgbClr val="C00000"/>
              </a:solidFill>
              <a:latin typeface="Arial"/>
              <a:ea typeface="Arial"/>
              <a:cs typeface="Arial"/>
              <a:sym typeface="Arial"/>
            </a:endParaRPr>
          </a:p>
          <a:p>
            <a:pPr indent="-339725" lvl="2" marL="1371600" marR="0" rtl="0" algn="l">
              <a:lnSpc>
                <a:spcPct val="100000"/>
              </a:lnSpc>
              <a:spcBef>
                <a:spcPts val="0"/>
              </a:spcBef>
              <a:spcAft>
                <a:spcPts val="0"/>
              </a:spcAft>
              <a:buClr>
                <a:srgbClr val="000066"/>
              </a:buClr>
              <a:buSzPts val="1750"/>
              <a:buFont typeface="Noto Sans"/>
              <a:buChar char="•"/>
            </a:pPr>
            <a:r>
              <a:rPr b="0" i="0" lang="en-US" sz="2000" u="none" cap="none" strike="noStrike">
                <a:solidFill>
                  <a:srgbClr val="000058"/>
                </a:solidFill>
                <a:latin typeface="Arial"/>
                <a:ea typeface="Arial"/>
                <a:cs typeface="Arial"/>
                <a:sym typeface="Arial"/>
              </a:rPr>
              <a:t>Be realistic and flexible.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23"/>
          <p:cNvSpPr/>
          <p:nvPr/>
        </p:nvSpPr>
        <p:spPr>
          <a:xfrm>
            <a:off x="381000" y="6323013"/>
            <a:ext cx="1905000" cy="457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74" name="Google Shape;374;p23"/>
          <p:cNvSpPr/>
          <p:nvPr/>
        </p:nvSpPr>
        <p:spPr>
          <a:xfrm>
            <a:off x="3124200" y="6323013"/>
            <a:ext cx="2895600" cy="457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375" name="Google Shape;375;p23"/>
          <p:cNvSpPr txBox="1"/>
          <p:nvPr>
            <p:ph type="title"/>
          </p:nvPr>
        </p:nvSpPr>
        <p:spPr>
          <a:xfrm>
            <a:off x="457200" y="274644"/>
            <a:ext cx="8229600" cy="5970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Priority for Assignments</a:t>
            </a:r>
            <a:endParaRPr/>
          </a:p>
        </p:txBody>
      </p:sp>
      <p:sp>
        <p:nvSpPr>
          <p:cNvPr id="376" name="Google Shape;376;p23"/>
          <p:cNvSpPr txBox="1"/>
          <p:nvPr>
            <p:ph idx="1" type="body"/>
          </p:nvPr>
        </p:nvSpPr>
        <p:spPr>
          <a:xfrm>
            <a:off x="314486" y="1159979"/>
            <a:ext cx="8686800" cy="4648200"/>
          </a:xfrm>
          <a:prstGeom prst="rect">
            <a:avLst/>
          </a:prstGeom>
          <a:noFill/>
          <a:ln>
            <a:noFill/>
          </a:ln>
        </p:spPr>
        <p:txBody>
          <a:bodyPr anchorCtr="0" anchor="t" bIns="45700" lIns="91425" spcFirstLastPara="1" rIns="91425" wrap="square" tIns="45700">
            <a:noAutofit/>
          </a:bodyPr>
          <a:lstStyle/>
          <a:p>
            <a:pPr indent="-355600" lvl="0" marL="457200" rtl="0" algn="l">
              <a:lnSpc>
                <a:spcPct val="100000"/>
              </a:lnSpc>
              <a:spcBef>
                <a:spcPts val="0"/>
              </a:spcBef>
              <a:spcAft>
                <a:spcPts val="0"/>
              </a:spcAft>
              <a:buClr>
                <a:srgbClr val="000066"/>
              </a:buClr>
              <a:buSzPts val="2000"/>
              <a:buAutoNum type="arabicPeriod"/>
            </a:pPr>
            <a:r>
              <a:rPr b="0" lang="en-US" sz="2000">
                <a:solidFill>
                  <a:srgbClr val="000066"/>
                </a:solidFill>
              </a:rPr>
              <a:t>MSS, Plebe Detail, NASS, YPs, CSTS, and STEM</a:t>
            </a:r>
            <a:endParaRPr b="0" sz="2000">
              <a:solidFill>
                <a:srgbClr val="000066"/>
              </a:solidFill>
            </a:endParaRPr>
          </a:p>
          <a:p>
            <a:pPr indent="-355600" lvl="0" marL="914400" rtl="0" algn="l">
              <a:lnSpc>
                <a:spcPct val="100000"/>
              </a:lnSpc>
              <a:spcBef>
                <a:spcPts val="0"/>
              </a:spcBef>
              <a:spcAft>
                <a:spcPts val="0"/>
              </a:spcAft>
              <a:buClr>
                <a:srgbClr val="000066"/>
              </a:buClr>
              <a:buSzPts val="2000"/>
              <a:buChar char="-"/>
            </a:pPr>
            <a:r>
              <a:rPr b="0" lang="en-US" sz="2000">
                <a:solidFill>
                  <a:srgbClr val="000066"/>
                </a:solidFill>
              </a:rPr>
              <a:t>All are must fill PTEs</a:t>
            </a:r>
            <a:endParaRPr b="0" sz="2000">
              <a:solidFill>
                <a:srgbClr val="000066"/>
              </a:solidFill>
            </a:endParaRPr>
          </a:p>
          <a:p>
            <a:pPr indent="0" lvl="0" marL="457200" rtl="0" algn="l">
              <a:lnSpc>
                <a:spcPct val="100000"/>
              </a:lnSpc>
              <a:spcBef>
                <a:spcPts val="0"/>
              </a:spcBef>
              <a:spcAft>
                <a:spcPts val="0"/>
              </a:spcAft>
              <a:buNone/>
            </a:pPr>
            <a:r>
              <a:t/>
            </a:r>
            <a:endParaRPr b="0" sz="2000">
              <a:solidFill>
                <a:srgbClr val="000066"/>
              </a:solidFill>
            </a:endParaRPr>
          </a:p>
          <a:p>
            <a:pPr indent="-355600" lvl="0" marL="457200" rtl="0" algn="l">
              <a:lnSpc>
                <a:spcPct val="100000"/>
              </a:lnSpc>
              <a:spcBef>
                <a:spcPts val="0"/>
              </a:spcBef>
              <a:spcAft>
                <a:spcPts val="0"/>
              </a:spcAft>
              <a:buClr>
                <a:srgbClr val="000066"/>
              </a:buClr>
              <a:buSzPts val="2000"/>
              <a:buAutoNum type="arabicPeriod"/>
            </a:pPr>
            <a:r>
              <a:rPr b="0" lang="en-US" sz="2000">
                <a:solidFill>
                  <a:srgbClr val="000066"/>
                </a:solidFill>
              </a:rPr>
              <a:t>By-name requests from Program Managers</a:t>
            </a:r>
            <a:endParaRPr b="0" sz="2000">
              <a:solidFill>
                <a:srgbClr val="000066"/>
              </a:solidFill>
            </a:endParaRPr>
          </a:p>
          <a:p>
            <a:pPr indent="-355600" lvl="0" marL="914400" marR="0" rtl="0" algn="l">
              <a:lnSpc>
                <a:spcPct val="100000"/>
              </a:lnSpc>
              <a:spcBef>
                <a:spcPts val="0"/>
              </a:spcBef>
              <a:spcAft>
                <a:spcPts val="0"/>
              </a:spcAft>
              <a:buClr>
                <a:srgbClr val="000066"/>
              </a:buClr>
              <a:buSzPts val="2000"/>
              <a:buChar char="-"/>
            </a:pPr>
            <a:r>
              <a:rPr b="0" lang="en-US" sz="2000">
                <a:solidFill>
                  <a:srgbClr val="000066"/>
                </a:solidFill>
              </a:rPr>
              <a:t>Internships, IPO programs, AT/FP, SHAPE, NOLS, etc</a:t>
            </a:r>
            <a:endParaRPr b="0" sz="2000">
              <a:solidFill>
                <a:srgbClr val="000066"/>
              </a:solidFill>
            </a:endParaRPr>
          </a:p>
          <a:p>
            <a:pPr indent="0" lvl="0" marL="457200" marR="0" rtl="0" algn="l">
              <a:lnSpc>
                <a:spcPct val="100000"/>
              </a:lnSpc>
              <a:spcBef>
                <a:spcPts val="0"/>
              </a:spcBef>
              <a:spcAft>
                <a:spcPts val="0"/>
              </a:spcAft>
              <a:buSzPts val="1800"/>
              <a:buNone/>
            </a:pPr>
            <a:r>
              <a:t/>
            </a:r>
            <a:endParaRPr b="0" sz="2000">
              <a:solidFill>
                <a:srgbClr val="000066"/>
              </a:solidFill>
            </a:endParaRPr>
          </a:p>
          <a:p>
            <a:pPr indent="-355600" lvl="0" marL="457200" marR="0" rtl="0" algn="l">
              <a:lnSpc>
                <a:spcPct val="100000"/>
              </a:lnSpc>
              <a:spcBef>
                <a:spcPts val="0"/>
              </a:spcBef>
              <a:spcAft>
                <a:spcPts val="0"/>
              </a:spcAft>
              <a:buClr>
                <a:srgbClr val="000066"/>
              </a:buClr>
              <a:buSzPts val="2000"/>
              <a:buAutoNum type="arabicPeriod"/>
            </a:pPr>
            <a:r>
              <a:rPr b="0" lang="en-US" sz="2000">
                <a:solidFill>
                  <a:srgbClr val="000066"/>
                </a:solidFill>
              </a:rPr>
              <a:t>Overall Order of Merit &amp; MIDN Preferences</a:t>
            </a:r>
            <a:endParaRPr b="0" sz="2000">
              <a:solidFill>
                <a:srgbClr val="000066"/>
              </a:solidFill>
            </a:endParaRPr>
          </a:p>
          <a:p>
            <a:pPr indent="-355600" lvl="0" marL="914400" marR="0" rtl="0" algn="l">
              <a:lnSpc>
                <a:spcPct val="100000"/>
              </a:lnSpc>
              <a:spcBef>
                <a:spcPts val="0"/>
              </a:spcBef>
              <a:spcAft>
                <a:spcPts val="0"/>
              </a:spcAft>
              <a:buClr>
                <a:srgbClr val="000066"/>
              </a:buClr>
              <a:buSzPts val="2000"/>
              <a:buChar char="-"/>
            </a:pPr>
            <a:r>
              <a:rPr b="0" lang="en-US" sz="2000">
                <a:solidFill>
                  <a:srgbClr val="000066"/>
                </a:solidFill>
              </a:rPr>
              <a:t>Fleet Cruise, 1st PTE, and Leave for all MIDN</a:t>
            </a:r>
            <a:endParaRPr b="0" sz="2000">
              <a:solidFill>
                <a:srgbClr val="000066"/>
              </a:solidFill>
            </a:endParaRPr>
          </a:p>
          <a:p>
            <a:pPr indent="-355600" lvl="0" marL="914400" marR="0" rtl="0" algn="l">
              <a:lnSpc>
                <a:spcPct val="100000"/>
              </a:lnSpc>
              <a:spcBef>
                <a:spcPts val="0"/>
              </a:spcBef>
              <a:spcAft>
                <a:spcPts val="0"/>
              </a:spcAft>
              <a:buClr>
                <a:srgbClr val="000066"/>
              </a:buClr>
              <a:buSzPts val="2000"/>
              <a:buChar char="-"/>
            </a:pPr>
            <a:r>
              <a:rPr b="0" lang="en-US" sz="2000">
                <a:solidFill>
                  <a:srgbClr val="000066"/>
                </a:solidFill>
              </a:rPr>
              <a:t>Then 2nd and 3rd PTEs</a:t>
            </a:r>
            <a:endParaRPr b="0" sz="20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g19fbb7584a3_0_600"/>
          <p:cNvSpPr txBox="1"/>
          <p:nvPr>
            <p:ph idx="4294967295" type="body"/>
          </p:nvPr>
        </p:nvSpPr>
        <p:spPr>
          <a:xfrm>
            <a:off x="292406" y="1167150"/>
            <a:ext cx="8336400" cy="5374500"/>
          </a:xfrm>
          <a:prstGeom prst="rect">
            <a:avLst/>
          </a:prstGeom>
          <a:noFill/>
          <a:ln>
            <a:noFill/>
          </a:ln>
        </p:spPr>
        <p:txBody>
          <a:bodyPr anchorCtr="0" anchor="t" bIns="45700" lIns="91425" spcFirstLastPara="1" rIns="91425" wrap="square" tIns="45700">
            <a:noAutofit/>
          </a:bodyPr>
          <a:lstStyle/>
          <a:p>
            <a:pPr indent="-273050" lvl="1" marL="342900" marR="0" rtl="0" algn="l">
              <a:lnSpc>
                <a:spcPct val="100000"/>
              </a:lnSpc>
              <a:spcBef>
                <a:spcPts val="0"/>
              </a:spcBef>
              <a:spcAft>
                <a:spcPts val="0"/>
              </a:spcAft>
              <a:buClr>
                <a:srgbClr val="000066"/>
              </a:buClr>
              <a:buSzPts val="1600"/>
              <a:buFont typeface="Noto Sans"/>
              <a:buChar char="▪"/>
            </a:pPr>
            <a:r>
              <a:rPr b="0" lang="en-US" sz="1600"/>
              <a:t>Standard Travel: Government provided to AND from training</a:t>
            </a:r>
            <a:endParaRPr b="0" sz="1600"/>
          </a:p>
          <a:p>
            <a:pPr indent="0" lvl="0" marL="914400" marR="0" rtl="0" algn="l">
              <a:lnSpc>
                <a:spcPct val="100000"/>
              </a:lnSpc>
              <a:spcBef>
                <a:spcPts val="0"/>
              </a:spcBef>
              <a:spcAft>
                <a:spcPts val="0"/>
              </a:spcAft>
              <a:buSzPts val="2800"/>
              <a:buNone/>
            </a:pPr>
            <a:r>
              <a:t/>
            </a:r>
            <a:endParaRPr b="0" sz="1600"/>
          </a:p>
          <a:p>
            <a:pPr indent="-273050" lvl="1" marL="342900" marR="0" rtl="0" algn="l">
              <a:lnSpc>
                <a:spcPct val="100000"/>
              </a:lnSpc>
              <a:spcBef>
                <a:spcPts val="0"/>
              </a:spcBef>
              <a:spcAft>
                <a:spcPts val="0"/>
              </a:spcAft>
              <a:buClr>
                <a:srgbClr val="000066"/>
              </a:buClr>
              <a:buSzPts val="1600"/>
              <a:buFont typeface="Noto Sans"/>
              <a:buChar char="▪"/>
            </a:pPr>
            <a:r>
              <a:rPr b="0" lang="en-US" sz="1600"/>
              <a:t>For OCONUS Cruises</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MIDN must have a valid (not expire within 6 months) passport in MIDS</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Complete all necessary Trainings, Forms, and Medical Screenings prior to departure</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Details/direction to follow from the Training Department</a:t>
            </a:r>
            <a:endParaRPr b="0" sz="1600"/>
          </a:p>
          <a:p>
            <a:pPr indent="0" lvl="0" marL="0" marR="0" rtl="0" algn="l">
              <a:lnSpc>
                <a:spcPct val="100000"/>
              </a:lnSpc>
              <a:spcBef>
                <a:spcPts val="0"/>
              </a:spcBef>
              <a:spcAft>
                <a:spcPts val="0"/>
              </a:spcAft>
              <a:buSzPts val="2800"/>
              <a:buNone/>
            </a:pPr>
            <a:r>
              <a:t/>
            </a:r>
            <a:endParaRPr b="0" sz="1600"/>
          </a:p>
          <a:p>
            <a:pPr indent="-273050" lvl="1" marL="342900" marR="0" rtl="0" algn="l">
              <a:lnSpc>
                <a:spcPct val="100000"/>
              </a:lnSpc>
              <a:spcBef>
                <a:spcPts val="0"/>
              </a:spcBef>
              <a:spcAft>
                <a:spcPts val="0"/>
              </a:spcAft>
              <a:buClr>
                <a:srgbClr val="000066"/>
              </a:buClr>
              <a:buSzPts val="1600"/>
              <a:buFont typeface="Noto Sans"/>
              <a:buChar char="▪"/>
            </a:pPr>
            <a:r>
              <a:rPr b="0" lang="en-US" sz="1600"/>
              <a:t>Independent Travel: Self arranged to and/or from (more on this later)</a:t>
            </a:r>
            <a:endParaRPr b="0" sz="1600"/>
          </a:p>
          <a:p>
            <a:pPr indent="0" lvl="0" marL="914400" marR="0" rtl="0" algn="l">
              <a:lnSpc>
                <a:spcPct val="100000"/>
              </a:lnSpc>
              <a:spcBef>
                <a:spcPts val="0"/>
              </a:spcBef>
              <a:spcAft>
                <a:spcPts val="0"/>
              </a:spcAft>
              <a:buSzPts val="2800"/>
              <a:buNone/>
            </a:pPr>
            <a:r>
              <a:t/>
            </a:r>
            <a:endParaRPr b="0" sz="1600"/>
          </a:p>
          <a:p>
            <a:pPr indent="-273050" lvl="1" marL="342900" marR="0" rtl="0" algn="l">
              <a:lnSpc>
                <a:spcPct val="100000"/>
              </a:lnSpc>
              <a:spcBef>
                <a:spcPts val="0"/>
              </a:spcBef>
              <a:spcAft>
                <a:spcPts val="0"/>
              </a:spcAft>
              <a:buClr>
                <a:srgbClr val="000066"/>
              </a:buClr>
              <a:buSzPts val="1600"/>
              <a:buFont typeface="Noto Sans"/>
              <a:buChar char="▪"/>
            </a:pPr>
            <a:r>
              <a:rPr b="0" lang="en-US" sz="1600"/>
              <a:t>Fleet Cruises are on operational units which can change often (MIDN OPS is not the ships main priority)</a:t>
            </a:r>
            <a:endParaRPr b="0" sz="1600"/>
          </a:p>
          <a:p>
            <a:pPr indent="0" lvl="0" marL="914400" marR="0" rtl="0" algn="l">
              <a:lnSpc>
                <a:spcPct val="100000"/>
              </a:lnSpc>
              <a:spcBef>
                <a:spcPts val="0"/>
              </a:spcBef>
              <a:spcAft>
                <a:spcPts val="0"/>
              </a:spcAft>
              <a:buSzPts val="2800"/>
              <a:buNone/>
            </a:pPr>
            <a:r>
              <a:t/>
            </a:r>
            <a:endParaRPr b="0" sz="1600"/>
          </a:p>
          <a:p>
            <a:pPr indent="-273050" lvl="1" marL="342900" marR="0" rtl="0" algn="l">
              <a:lnSpc>
                <a:spcPct val="100000"/>
              </a:lnSpc>
              <a:spcBef>
                <a:spcPts val="0"/>
              </a:spcBef>
              <a:spcAft>
                <a:spcPts val="0"/>
              </a:spcAft>
              <a:buClr>
                <a:srgbClr val="000066"/>
              </a:buClr>
              <a:buSzPts val="1600"/>
              <a:buFont typeface="Noto Sans"/>
              <a:buChar char="▪"/>
            </a:pPr>
            <a:r>
              <a:rPr b="0" lang="en-US" sz="1600"/>
              <a:t>ALL MIDN ON DTS ORDERS MUST A SUBMIT VOUCHER IN PERSON UPON TRAINING COMPLETION OR FACE CONDUCT ACTION</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Expect to submit a voucher (even $0 orders). If a voucher is not required, you will be notified by the Summer Travel / Training Office ahead of time</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Will NOT be conducted virtually &amp; do not try to attempt by yourself</a:t>
            </a:r>
            <a:endParaRPr b="0" sz="1600">
              <a:solidFill>
                <a:srgbClr val="FF0000"/>
              </a:solidFill>
              <a:highlight>
                <a:schemeClr val="lt1"/>
              </a:highlight>
            </a:endParaRPr>
          </a:p>
          <a:p>
            <a:pPr indent="0" lvl="0" marL="0" rtl="0" algn="l">
              <a:lnSpc>
                <a:spcPct val="100000"/>
              </a:lnSpc>
              <a:spcBef>
                <a:spcPts val="1000"/>
              </a:spcBef>
              <a:spcAft>
                <a:spcPts val="0"/>
              </a:spcAft>
              <a:buSzPts val="2800"/>
              <a:buNone/>
            </a:pPr>
            <a:r>
              <a:t/>
            </a:r>
            <a:endParaRPr sz="1600">
              <a:solidFill>
                <a:srgbClr val="000066"/>
              </a:solidFill>
            </a:endParaRPr>
          </a:p>
          <a:p>
            <a:pPr indent="0" lvl="0" marL="0" rtl="0" algn="l">
              <a:lnSpc>
                <a:spcPct val="100000"/>
              </a:lnSpc>
              <a:spcBef>
                <a:spcPts val="360"/>
              </a:spcBef>
              <a:spcAft>
                <a:spcPts val="0"/>
              </a:spcAft>
              <a:buSzPts val="2800"/>
              <a:buNone/>
            </a:pPr>
            <a:r>
              <a:t/>
            </a:r>
            <a:endParaRPr sz="1600">
              <a:solidFill>
                <a:srgbClr val="000066"/>
              </a:solidFill>
            </a:endParaRPr>
          </a:p>
          <a:p>
            <a:pPr indent="-184150" lvl="1" marL="742950" rtl="0" algn="l">
              <a:lnSpc>
                <a:spcPct val="100000"/>
              </a:lnSpc>
              <a:spcBef>
                <a:spcPts val="0"/>
              </a:spcBef>
              <a:spcAft>
                <a:spcPts val="0"/>
              </a:spcAft>
              <a:buClr>
                <a:srgbClr val="000058"/>
              </a:buClr>
              <a:buSzPts val="1600"/>
              <a:buFont typeface="Noto Sans"/>
              <a:buNone/>
            </a:pPr>
            <a:r>
              <a:t/>
            </a:r>
            <a:endParaRPr sz="1600">
              <a:solidFill>
                <a:srgbClr val="000066"/>
              </a:solidFill>
            </a:endParaRPr>
          </a:p>
          <a:p>
            <a:pPr indent="-223836" lvl="0" marL="395287" rtl="0" algn="l">
              <a:lnSpc>
                <a:spcPct val="100000"/>
              </a:lnSpc>
              <a:spcBef>
                <a:spcPts val="360"/>
              </a:spcBef>
              <a:spcAft>
                <a:spcPts val="0"/>
              </a:spcAft>
              <a:buClr>
                <a:srgbClr val="000066"/>
              </a:buClr>
              <a:buSzPts val="1800"/>
              <a:buFont typeface="Noto Sans"/>
              <a:buNone/>
            </a:pPr>
            <a:r>
              <a:t/>
            </a:r>
            <a:endParaRPr sz="1600"/>
          </a:p>
        </p:txBody>
      </p:sp>
      <p:sp>
        <p:nvSpPr>
          <p:cNvPr id="385" name="Google Shape;385;g19fbb7584a3_0_600"/>
          <p:cNvSpPr txBox="1"/>
          <p:nvPr/>
        </p:nvSpPr>
        <p:spPr>
          <a:xfrm>
            <a:off x="457200" y="271218"/>
            <a:ext cx="8229600" cy="5907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Travel</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g1bcc8436ea0_0_0"/>
          <p:cNvSpPr txBox="1"/>
          <p:nvPr>
            <p:ph idx="4294967295" type="body"/>
          </p:nvPr>
        </p:nvSpPr>
        <p:spPr>
          <a:xfrm>
            <a:off x="296275" y="1149075"/>
            <a:ext cx="8390400" cy="5374500"/>
          </a:xfrm>
          <a:prstGeom prst="rect">
            <a:avLst/>
          </a:prstGeom>
          <a:noFill/>
          <a:ln>
            <a:noFill/>
          </a:ln>
        </p:spPr>
        <p:txBody>
          <a:bodyPr anchorCtr="0" anchor="t" bIns="45700" lIns="91425" spcFirstLastPara="1" rIns="91425" wrap="square" tIns="45700">
            <a:noAutofit/>
          </a:bodyPr>
          <a:lstStyle/>
          <a:p>
            <a:pPr indent="-298450" lvl="1" marL="342900" marR="0" rtl="0" algn="l">
              <a:lnSpc>
                <a:spcPct val="100000"/>
              </a:lnSpc>
              <a:spcBef>
                <a:spcPts val="0"/>
              </a:spcBef>
              <a:spcAft>
                <a:spcPts val="0"/>
              </a:spcAft>
              <a:buClr>
                <a:srgbClr val="000066"/>
              </a:buClr>
              <a:buSzPts val="2000"/>
              <a:buFont typeface="Noto Sans"/>
              <a:buChar char="▪"/>
            </a:pPr>
            <a:r>
              <a:rPr b="0" lang="en-US" sz="2000"/>
              <a:t>Will have the opportunity for OCONUS Fleet Cruises</a:t>
            </a:r>
            <a:endParaRPr b="0" sz="2000"/>
          </a:p>
          <a:p>
            <a:pPr indent="0" lvl="0" marL="914400" marR="0" rtl="0" algn="l">
              <a:lnSpc>
                <a:spcPct val="100000"/>
              </a:lnSpc>
              <a:spcBef>
                <a:spcPts val="0"/>
              </a:spcBef>
              <a:spcAft>
                <a:spcPts val="0"/>
              </a:spcAft>
              <a:buSzPts val="2800"/>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Eligibility Requirement:</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a:t>Valid </a:t>
            </a:r>
            <a:r>
              <a:rPr lang="en-US" u="sng"/>
              <a:t>US TOURIST PASSPORT</a:t>
            </a:r>
            <a:r>
              <a:rPr b="0" lang="en-US"/>
              <a:t> with an expiration of 6 months past the return date of your cruise </a:t>
            </a:r>
            <a:endParaRPr b="0"/>
          </a:p>
          <a:p>
            <a:pPr indent="-342900" lvl="3" marL="1828800" marR="0" rtl="0" algn="l">
              <a:lnSpc>
                <a:spcPct val="100000"/>
              </a:lnSpc>
              <a:spcBef>
                <a:spcPts val="0"/>
              </a:spcBef>
              <a:spcAft>
                <a:spcPts val="0"/>
              </a:spcAft>
              <a:buClr>
                <a:srgbClr val="000066"/>
              </a:buClr>
              <a:buSzPts val="1800"/>
              <a:buFont typeface="Noto Sans"/>
              <a:buChar char="⮚"/>
            </a:pPr>
            <a:r>
              <a:rPr b="0" lang="en-US"/>
              <a:t>Block 3: 15FEB2025</a:t>
            </a:r>
            <a:endParaRPr b="0"/>
          </a:p>
          <a:p>
            <a:pPr indent="-355600" lvl="2" marL="1371600" marR="0" rtl="0" algn="l">
              <a:lnSpc>
                <a:spcPct val="100000"/>
              </a:lnSpc>
              <a:spcBef>
                <a:spcPts val="0"/>
              </a:spcBef>
              <a:spcAft>
                <a:spcPts val="0"/>
              </a:spcAft>
              <a:buClr>
                <a:srgbClr val="000066"/>
              </a:buClr>
              <a:buSzPts val="2000"/>
              <a:buFont typeface="Noto Sans"/>
              <a:buChar char="•"/>
            </a:pPr>
            <a:r>
              <a:rPr b="0" lang="en-US"/>
              <a:t>Passport info MUST be entered into MIDS under </a:t>
            </a:r>
            <a:r>
              <a:rPr lang="en-US"/>
              <a:t>TOURIST PASSPORT</a:t>
            </a:r>
            <a:endParaRPr u="sng">
              <a:solidFill>
                <a:srgbClr val="000066"/>
              </a:solidFill>
            </a:endParaRPr>
          </a:p>
          <a:p>
            <a:pPr indent="0" lvl="0" marL="0" rtl="0" algn="l">
              <a:lnSpc>
                <a:spcPct val="100000"/>
              </a:lnSpc>
              <a:spcBef>
                <a:spcPts val="1000"/>
              </a:spcBef>
              <a:spcAft>
                <a:spcPts val="0"/>
              </a:spcAft>
              <a:buSzPts val="2800"/>
              <a:buNone/>
            </a:pPr>
            <a:r>
              <a:t/>
            </a:r>
            <a:endParaRPr sz="2000">
              <a:solidFill>
                <a:srgbClr val="000066"/>
              </a:solidFill>
            </a:endParaRPr>
          </a:p>
          <a:p>
            <a:pPr indent="0" lvl="0" marL="0" rtl="0" algn="l">
              <a:lnSpc>
                <a:spcPct val="100000"/>
              </a:lnSpc>
              <a:spcBef>
                <a:spcPts val="360"/>
              </a:spcBef>
              <a:spcAft>
                <a:spcPts val="0"/>
              </a:spcAft>
              <a:buSzPts val="2800"/>
              <a:buNone/>
            </a:pPr>
            <a:r>
              <a:t/>
            </a:r>
            <a:endParaRPr sz="2000">
              <a:solidFill>
                <a:srgbClr val="000066"/>
              </a:solidFill>
            </a:endParaRPr>
          </a:p>
          <a:p>
            <a:pPr indent="-184150" lvl="1" marL="742950" rtl="0" algn="l">
              <a:lnSpc>
                <a:spcPct val="100000"/>
              </a:lnSpc>
              <a:spcBef>
                <a:spcPts val="0"/>
              </a:spcBef>
              <a:spcAft>
                <a:spcPts val="0"/>
              </a:spcAft>
              <a:buClr>
                <a:srgbClr val="000058"/>
              </a:buClr>
              <a:buSzPts val="1600"/>
              <a:buFont typeface="Noto Sans"/>
              <a:buNone/>
            </a:pPr>
            <a:r>
              <a:t/>
            </a:r>
            <a:endParaRPr sz="2000">
              <a:solidFill>
                <a:srgbClr val="000066"/>
              </a:solidFill>
            </a:endParaRPr>
          </a:p>
          <a:p>
            <a:pPr indent="-223836" lvl="0" marL="395287" rtl="0" algn="l">
              <a:lnSpc>
                <a:spcPct val="100000"/>
              </a:lnSpc>
              <a:spcBef>
                <a:spcPts val="360"/>
              </a:spcBef>
              <a:spcAft>
                <a:spcPts val="0"/>
              </a:spcAft>
              <a:buClr>
                <a:srgbClr val="000066"/>
              </a:buClr>
              <a:buSzPts val="1800"/>
              <a:buFont typeface="Noto Sans"/>
              <a:buNone/>
            </a:pPr>
            <a:r>
              <a:t/>
            </a:r>
            <a:endParaRPr sz="2000"/>
          </a:p>
        </p:txBody>
      </p:sp>
      <p:sp>
        <p:nvSpPr>
          <p:cNvPr id="394" name="Google Shape;394;g1bcc8436ea0_0_0"/>
          <p:cNvSpPr txBox="1"/>
          <p:nvPr/>
        </p:nvSpPr>
        <p:spPr>
          <a:xfrm>
            <a:off x="457200" y="272605"/>
            <a:ext cx="8229600" cy="628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Passports</a:t>
            </a:r>
            <a:endParaRPr b="0" i="0" sz="1400" u="none" cap="none" strike="noStrike">
              <a:solidFill>
                <a:srgbClr val="000000"/>
              </a:solidFill>
              <a:latin typeface="Arial"/>
              <a:ea typeface="Arial"/>
              <a:cs typeface="Arial"/>
              <a:sym typeface="Arial"/>
            </a:endParaRPr>
          </a:p>
        </p:txBody>
      </p:sp>
      <p:pic>
        <p:nvPicPr>
          <p:cNvPr id="395" name="Google Shape;395;g1bcc8436ea0_0_0"/>
          <p:cNvPicPr preferRelativeResize="0"/>
          <p:nvPr/>
        </p:nvPicPr>
        <p:blipFill rotWithShape="1">
          <a:blip r:embed="rId3">
            <a:alphaModFix/>
          </a:blip>
          <a:srcRect b="0" l="0" r="0" t="0"/>
          <a:stretch/>
        </p:blipFill>
        <p:spPr>
          <a:xfrm>
            <a:off x="4602250" y="3851792"/>
            <a:ext cx="1801014" cy="2532183"/>
          </a:xfrm>
          <a:prstGeom prst="rect">
            <a:avLst/>
          </a:prstGeom>
          <a:noFill/>
          <a:ln>
            <a:noFill/>
          </a:ln>
        </p:spPr>
      </p:pic>
      <p:pic>
        <p:nvPicPr>
          <p:cNvPr id="396" name="Google Shape;396;g1bcc8436ea0_0_0"/>
          <p:cNvPicPr preferRelativeResize="0"/>
          <p:nvPr/>
        </p:nvPicPr>
        <p:blipFill rotWithShape="1">
          <a:blip r:embed="rId4">
            <a:alphaModFix/>
          </a:blip>
          <a:srcRect b="0" l="0" r="0" t="0"/>
          <a:stretch/>
        </p:blipFill>
        <p:spPr>
          <a:xfrm>
            <a:off x="6508061" y="3640775"/>
            <a:ext cx="2407214" cy="1477592"/>
          </a:xfrm>
          <a:prstGeom prst="rect">
            <a:avLst/>
          </a:prstGeom>
          <a:noFill/>
          <a:ln>
            <a:noFill/>
          </a:ln>
        </p:spPr>
      </p:pic>
      <p:pic>
        <p:nvPicPr>
          <p:cNvPr id="397" name="Google Shape;397;g1bcc8436ea0_0_0"/>
          <p:cNvPicPr preferRelativeResize="0"/>
          <p:nvPr/>
        </p:nvPicPr>
        <p:blipFill rotWithShape="1">
          <a:blip r:embed="rId5">
            <a:alphaModFix/>
          </a:blip>
          <a:srcRect b="0" l="0" r="0" t="0"/>
          <a:stretch/>
        </p:blipFill>
        <p:spPr>
          <a:xfrm>
            <a:off x="141302" y="3675652"/>
            <a:ext cx="3947850" cy="2628100"/>
          </a:xfrm>
          <a:prstGeom prst="rect">
            <a:avLst/>
          </a:prstGeom>
          <a:noFill/>
          <a:ln>
            <a:noFill/>
          </a:ln>
        </p:spPr>
      </p:pic>
      <p:sp>
        <p:nvSpPr>
          <p:cNvPr id="398" name="Google Shape;398;g1bcc8436ea0_0_0"/>
          <p:cNvSpPr/>
          <p:nvPr/>
        </p:nvSpPr>
        <p:spPr>
          <a:xfrm>
            <a:off x="5451525" y="3864750"/>
            <a:ext cx="2593800" cy="2743200"/>
          </a:xfrm>
          <a:prstGeom prst="mathMultiply">
            <a:avLst>
              <a:gd fmla="val 15466" name="adj1"/>
            </a:avLst>
          </a:prstGeom>
          <a:solidFill>
            <a:srgbClr val="FF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9" name="Google Shape;399;g1bcc8436ea0_0_0"/>
          <p:cNvSpPr/>
          <p:nvPr/>
        </p:nvSpPr>
        <p:spPr>
          <a:xfrm flipH="1" rot="7907137">
            <a:off x="922059" y="4178220"/>
            <a:ext cx="2243432" cy="1217011"/>
          </a:xfrm>
          <a:prstGeom prst="halfFrame">
            <a:avLst>
              <a:gd fmla="val 23790" name="adj1"/>
              <a:gd fmla="val 24320" name="adj2"/>
            </a:avLst>
          </a:prstGeom>
          <a:solidFill>
            <a:srgbClr val="00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g1bcc8436ea0_0_13"/>
          <p:cNvSpPr txBox="1"/>
          <p:nvPr>
            <p:ph idx="4294967295" type="body"/>
          </p:nvPr>
        </p:nvSpPr>
        <p:spPr>
          <a:xfrm>
            <a:off x="286600" y="1178125"/>
            <a:ext cx="8400300" cy="5374500"/>
          </a:xfrm>
          <a:prstGeom prst="rect">
            <a:avLst/>
          </a:prstGeom>
          <a:noFill/>
          <a:ln>
            <a:noFill/>
          </a:ln>
        </p:spPr>
        <p:txBody>
          <a:bodyPr anchorCtr="0" anchor="t" bIns="45700" lIns="91425" spcFirstLastPara="1" rIns="91425" wrap="square" tIns="45700">
            <a:noAutofit/>
          </a:bodyPr>
          <a:lstStyle/>
          <a:p>
            <a:pPr indent="-298450" lvl="1" marL="342900" marR="0" rtl="0" algn="l">
              <a:lnSpc>
                <a:spcPct val="100000"/>
              </a:lnSpc>
              <a:spcBef>
                <a:spcPts val="0"/>
              </a:spcBef>
              <a:spcAft>
                <a:spcPts val="0"/>
              </a:spcAft>
              <a:buClr>
                <a:srgbClr val="000066"/>
              </a:buClr>
              <a:buSzPts val="2000"/>
              <a:buFont typeface="Noto Sans"/>
              <a:buChar char="▪"/>
            </a:pPr>
            <a:r>
              <a:rPr b="0" lang="en-US" sz="2000"/>
              <a:t>Passport Links:</a:t>
            </a:r>
            <a:endParaRPr b="0" sz="2000"/>
          </a:p>
          <a:p>
            <a:pPr indent="-355600" lvl="2" marL="1371600" marR="0" rtl="0" algn="l">
              <a:lnSpc>
                <a:spcPct val="100000"/>
              </a:lnSpc>
              <a:spcBef>
                <a:spcPts val="0"/>
              </a:spcBef>
              <a:spcAft>
                <a:spcPts val="0"/>
              </a:spcAft>
              <a:buClr>
                <a:srgbClr val="0066FF"/>
              </a:buClr>
              <a:buSzPts val="2000"/>
              <a:buFont typeface="Noto Sans"/>
              <a:buChar char="•"/>
            </a:pPr>
            <a:r>
              <a:rPr b="0" lang="en-US">
                <a:solidFill>
                  <a:srgbClr val="0066FF"/>
                </a:solidFill>
                <a:uFill>
                  <a:noFill/>
                </a:uFill>
                <a:hlinkClick r:id="rId3">
                  <a:extLst>
                    <a:ext uri="{A12FA001-AC4F-418D-AE19-62706E023703}">
                      <ahyp:hlinkClr val="tx"/>
                    </a:ext>
                  </a:extLst>
                </a:hlinkClick>
              </a:rPr>
              <a:t>Need a Passport</a:t>
            </a:r>
            <a:endParaRPr b="0">
              <a:solidFill>
                <a:srgbClr val="0066FF"/>
              </a:solidFill>
            </a:endParaRPr>
          </a:p>
          <a:p>
            <a:pPr indent="-355600" lvl="2" marL="1371600" marR="0" rtl="0" algn="l">
              <a:lnSpc>
                <a:spcPct val="100000"/>
              </a:lnSpc>
              <a:spcBef>
                <a:spcPts val="0"/>
              </a:spcBef>
              <a:spcAft>
                <a:spcPts val="0"/>
              </a:spcAft>
              <a:buClr>
                <a:srgbClr val="0066FF"/>
              </a:buClr>
              <a:buSzPts val="2000"/>
              <a:buFont typeface="Noto Sans"/>
              <a:buChar char="•"/>
            </a:pPr>
            <a:r>
              <a:rPr b="0" lang="en-US">
                <a:solidFill>
                  <a:srgbClr val="0066FF"/>
                </a:solidFill>
                <a:uFill>
                  <a:noFill/>
                </a:uFill>
                <a:hlinkClick r:id="rId4">
                  <a:extLst>
                    <a:ext uri="{A12FA001-AC4F-418D-AE19-62706E023703}">
                      <ahyp:hlinkClr val="tx"/>
                    </a:ext>
                  </a:extLst>
                </a:hlinkClick>
              </a:rPr>
              <a:t>Renew your Passport</a:t>
            </a:r>
            <a:endParaRPr b="0">
              <a:solidFill>
                <a:srgbClr val="0066FF"/>
              </a:solidFill>
            </a:endParaRPr>
          </a:p>
          <a:p>
            <a:pPr indent="0" lvl="0" marL="914400" marR="0" rtl="0" algn="l">
              <a:lnSpc>
                <a:spcPct val="100000"/>
              </a:lnSpc>
              <a:spcBef>
                <a:spcPts val="0"/>
              </a:spcBef>
              <a:spcAft>
                <a:spcPts val="0"/>
              </a:spcAft>
              <a:buSzPts val="2800"/>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Current passport processing times are 6-9 weeks, but can be up to 14 weeks</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a:t>14 weeks prior to 15MAY (Block 0 start) is 06FEB2023</a:t>
            </a:r>
            <a:endParaRPr b="0"/>
          </a:p>
          <a:p>
            <a:pPr indent="-355600" lvl="2" marL="1371600" marR="0" rtl="0" algn="l">
              <a:lnSpc>
                <a:spcPct val="100000"/>
              </a:lnSpc>
              <a:spcBef>
                <a:spcPts val="0"/>
              </a:spcBef>
              <a:spcAft>
                <a:spcPts val="0"/>
              </a:spcAft>
              <a:buClr>
                <a:srgbClr val="000066"/>
              </a:buClr>
              <a:buSzPts val="2000"/>
              <a:buFont typeface="Noto Sans"/>
              <a:buChar char="•"/>
            </a:pPr>
            <a:r>
              <a:rPr b="0" lang="en-US"/>
              <a:t>Unless you want to pay $60 extra for rush/expedited processing</a:t>
            </a:r>
            <a:endParaRPr b="0"/>
          </a:p>
          <a:p>
            <a:pPr indent="0" lvl="0" marL="914400" marR="0" rtl="0" algn="l">
              <a:lnSpc>
                <a:spcPct val="100000"/>
              </a:lnSpc>
              <a:spcBef>
                <a:spcPts val="0"/>
              </a:spcBef>
              <a:spcAft>
                <a:spcPts val="0"/>
              </a:spcAft>
              <a:buSzPts val="2800"/>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Once you have your passport in hand: Enter it into MIDS </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a:t>MIDSHIPMAN </a:t>
            </a:r>
            <a:endParaRPr b="0"/>
          </a:p>
          <a:p>
            <a:pPr indent="-355600" lvl="2" marL="1371600" marR="0" rtl="0" algn="l">
              <a:lnSpc>
                <a:spcPct val="100000"/>
              </a:lnSpc>
              <a:spcBef>
                <a:spcPts val="0"/>
              </a:spcBef>
              <a:spcAft>
                <a:spcPts val="0"/>
              </a:spcAft>
              <a:buClr>
                <a:srgbClr val="000066"/>
              </a:buClr>
              <a:buSzPts val="2000"/>
              <a:buFont typeface="Noto Sans"/>
              <a:buChar char="•"/>
            </a:pPr>
            <a:r>
              <a:rPr b="0" lang="en-US"/>
              <a:t>PERSONAL INFORMATION - MAINTAIN</a:t>
            </a:r>
            <a:endParaRPr b="0"/>
          </a:p>
          <a:p>
            <a:pPr indent="-355600" lvl="2" marL="1371600" marR="0" rtl="0" algn="l">
              <a:lnSpc>
                <a:spcPct val="100000"/>
              </a:lnSpc>
              <a:spcBef>
                <a:spcPts val="0"/>
              </a:spcBef>
              <a:spcAft>
                <a:spcPts val="0"/>
              </a:spcAft>
              <a:buClr>
                <a:srgbClr val="000066"/>
              </a:buClr>
              <a:buSzPts val="2000"/>
              <a:buFont typeface="Noto Sans"/>
              <a:buChar char="•"/>
            </a:pPr>
            <a:r>
              <a:rPr b="0" lang="en-US"/>
              <a:t>Fill out TOURIST passport number and expiration date</a:t>
            </a:r>
            <a:endParaRPr b="0"/>
          </a:p>
          <a:p>
            <a:pPr indent="0" lvl="0" marL="914400" marR="0" rtl="0" algn="l">
              <a:lnSpc>
                <a:spcPct val="100000"/>
              </a:lnSpc>
              <a:spcBef>
                <a:spcPts val="0"/>
              </a:spcBef>
              <a:spcAft>
                <a:spcPts val="0"/>
              </a:spcAft>
              <a:buSzPts val="2800"/>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Do not enter the info into the OFFICIAL PASSPORT Section with your BLUE passport information</a:t>
            </a:r>
            <a:endParaRPr sz="2000">
              <a:solidFill>
                <a:srgbClr val="000066"/>
              </a:solidFill>
            </a:endParaRPr>
          </a:p>
          <a:p>
            <a:pPr indent="0" lvl="0" marL="0" rtl="0" algn="l">
              <a:lnSpc>
                <a:spcPct val="100000"/>
              </a:lnSpc>
              <a:spcBef>
                <a:spcPts val="360"/>
              </a:spcBef>
              <a:spcAft>
                <a:spcPts val="0"/>
              </a:spcAft>
              <a:buSzPts val="2800"/>
              <a:buNone/>
            </a:pPr>
            <a:r>
              <a:t/>
            </a:r>
            <a:endParaRPr sz="2000">
              <a:solidFill>
                <a:srgbClr val="000066"/>
              </a:solidFill>
            </a:endParaRPr>
          </a:p>
          <a:p>
            <a:pPr indent="-184150" lvl="1" marL="742950" rtl="0" algn="l">
              <a:lnSpc>
                <a:spcPct val="100000"/>
              </a:lnSpc>
              <a:spcBef>
                <a:spcPts val="0"/>
              </a:spcBef>
              <a:spcAft>
                <a:spcPts val="0"/>
              </a:spcAft>
              <a:buClr>
                <a:srgbClr val="000058"/>
              </a:buClr>
              <a:buSzPts val="1600"/>
              <a:buFont typeface="Noto Sans"/>
              <a:buNone/>
            </a:pPr>
            <a:r>
              <a:t/>
            </a:r>
            <a:endParaRPr sz="2000">
              <a:solidFill>
                <a:srgbClr val="000066"/>
              </a:solidFill>
            </a:endParaRPr>
          </a:p>
          <a:p>
            <a:pPr indent="-223836" lvl="0" marL="395287" rtl="0" algn="l">
              <a:lnSpc>
                <a:spcPct val="100000"/>
              </a:lnSpc>
              <a:spcBef>
                <a:spcPts val="360"/>
              </a:spcBef>
              <a:spcAft>
                <a:spcPts val="0"/>
              </a:spcAft>
              <a:buClr>
                <a:srgbClr val="000066"/>
              </a:buClr>
              <a:buSzPts val="1800"/>
              <a:buFont typeface="Noto Sans"/>
              <a:buNone/>
            </a:pPr>
            <a:r>
              <a:t/>
            </a:r>
            <a:endParaRPr sz="2000"/>
          </a:p>
        </p:txBody>
      </p:sp>
      <p:sp>
        <p:nvSpPr>
          <p:cNvPr id="408" name="Google Shape;408;g1bcc8436ea0_0_13"/>
          <p:cNvSpPr txBox="1"/>
          <p:nvPr/>
        </p:nvSpPr>
        <p:spPr>
          <a:xfrm>
            <a:off x="457200" y="281000"/>
            <a:ext cx="8229600" cy="769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Passports - MIDS</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sp>
        <p:nvSpPr>
          <p:cNvPr id="415" name="Google Shape;415;g19fbb7584a3_0_785"/>
          <p:cNvSpPr txBox="1"/>
          <p:nvPr/>
        </p:nvSpPr>
        <p:spPr>
          <a:xfrm>
            <a:off x="685800" y="1559175"/>
            <a:ext cx="7772400" cy="21621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66"/>
              </a:buClr>
              <a:buSzPts val="4400"/>
              <a:buFont typeface="Arial Narrow"/>
              <a:buNone/>
            </a:pPr>
            <a:br>
              <a:rPr b="1" i="1" lang="en-US" sz="4400" u="none" cap="none" strike="noStrike">
                <a:solidFill>
                  <a:srgbClr val="000066"/>
                </a:solidFill>
                <a:latin typeface="Arial Narrow"/>
                <a:ea typeface="Arial Narrow"/>
                <a:cs typeface="Arial Narrow"/>
                <a:sym typeface="Arial Narrow"/>
              </a:rPr>
            </a:br>
            <a:r>
              <a:rPr b="1" i="1" lang="en-US" sz="4400" u="none" cap="none" strike="noStrike">
                <a:solidFill>
                  <a:srgbClr val="000066"/>
                </a:solidFill>
                <a:latin typeface="Arial"/>
                <a:ea typeface="Arial"/>
                <a:cs typeface="Arial"/>
                <a:sym typeface="Arial"/>
              </a:rPr>
              <a:t>Independent Travel</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0" name="Shape 420"/>
        <p:cNvGrpSpPr/>
        <p:nvPr/>
      </p:nvGrpSpPr>
      <p:grpSpPr>
        <a:xfrm>
          <a:off x="0" y="0"/>
          <a:ext cx="0" cy="0"/>
          <a:chOff x="0" y="0"/>
          <a:chExt cx="0" cy="0"/>
        </a:xfrm>
      </p:grpSpPr>
      <p:sp>
        <p:nvSpPr>
          <p:cNvPr id="421" name="Google Shape;421;g19fbb7584a3_0_794"/>
          <p:cNvSpPr txBox="1"/>
          <p:nvPr>
            <p:ph type="title"/>
          </p:nvPr>
        </p:nvSpPr>
        <p:spPr>
          <a:xfrm>
            <a:off x="457200" y="273251"/>
            <a:ext cx="8229600" cy="7476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Independent Travel</a:t>
            </a:r>
            <a:endParaRPr/>
          </a:p>
        </p:txBody>
      </p:sp>
      <p:sp>
        <p:nvSpPr>
          <p:cNvPr id="422" name="Google Shape;422;g19fbb7584a3_0_794"/>
          <p:cNvSpPr txBox="1"/>
          <p:nvPr>
            <p:ph idx="1" type="body"/>
          </p:nvPr>
        </p:nvSpPr>
        <p:spPr>
          <a:xfrm>
            <a:off x="286975" y="1166975"/>
            <a:ext cx="8399700" cy="5257800"/>
          </a:xfrm>
          <a:prstGeom prst="rect">
            <a:avLst/>
          </a:prstGeom>
          <a:noFill/>
          <a:ln>
            <a:noFill/>
          </a:ln>
        </p:spPr>
        <p:txBody>
          <a:bodyPr anchorCtr="0" anchor="t" bIns="45700" lIns="91425" spcFirstLastPara="1" rIns="91425" wrap="square" tIns="45700">
            <a:noAutofit/>
          </a:bodyPr>
          <a:lstStyle/>
          <a:p>
            <a:pPr indent="-273050" lvl="1" marL="342900" marR="0" rtl="0" algn="l">
              <a:lnSpc>
                <a:spcPct val="100000"/>
              </a:lnSpc>
              <a:spcBef>
                <a:spcPts val="0"/>
              </a:spcBef>
              <a:spcAft>
                <a:spcPts val="0"/>
              </a:spcAft>
              <a:buClr>
                <a:srgbClr val="000066"/>
              </a:buClr>
              <a:buSzPts val="1600"/>
              <a:buFont typeface="Noto Sans"/>
              <a:buChar char="▪"/>
            </a:pPr>
            <a:r>
              <a:rPr b="0" lang="en-US" sz="1600"/>
              <a:t>Independent Travel Basics:</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You arrange transportation for (to cruise/from cruise/both) your Fleet Cruise.</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You will be reimbursed up to what it would have cost the government to transport you from USNA to the cruise location</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USNA Ground Transportation (Bus or Duty Van) is $0.00, so no reimbursement</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Use the GSA City Fare calculator to determine reimbursement</a:t>
            </a:r>
            <a:endParaRPr b="0" sz="1600"/>
          </a:p>
          <a:p>
            <a:pPr indent="-330200" lvl="3" marL="1828800" marR="0" rtl="0" algn="l">
              <a:lnSpc>
                <a:spcPct val="100000"/>
              </a:lnSpc>
              <a:spcBef>
                <a:spcPts val="0"/>
              </a:spcBef>
              <a:spcAft>
                <a:spcPts val="0"/>
              </a:spcAft>
              <a:buClr>
                <a:srgbClr val="0066FF"/>
              </a:buClr>
              <a:buSzPts val="1600"/>
              <a:buFont typeface="Noto Sans"/>
              <a:buChar char="⮚"/>
            </a:pPr>
            <a:r>
              <a:rPr b="0" lang="en-US" sz="1600">
                <a:solidFill>
                  <a:srgbClr val="0066FF"/>
                </a:solidFill>
                <a:uFill>
                  <a:noFill/>
                </a:uFill>
                <a:hlinkClick r:id="rId3">
                  <a:extLst>
                    <a:ext uri="{A12FA001-AC4F-418D-AE19-62706E023703}">
                      <ahyp:hlinkClr val="tx"/>
                    </a:ext>
                  </a:extLst>
                </a:hlinkClick>
              </a:rPr>
              <a:t>https://www.gsa.gov/plan-book/transportation-airfare-pov-etc/airfare-rates-city-pair-program</a:t>
            </a:r>
            <a:endParaRPr b="0" sz="1600">
              <a:solidFill>
                <a:srgbClr val="0066FF"/>
              </a:solidFill>
            </a:endParaRPr>
          </a:p>
          <a:p>
            <a:pPr indent="0" lvl="0" marL="0" marR="0" rtl="0" algn="l">
              <a:lnSpc>
                <a:spcPct val="100000"/>
              </a:lnSpc>
              <a:spcBef>
                <a:spcPts val="0"/>
              </a:spcBef>
              <a:spcAft>
                <a:spcPts val="0"/>
              </a:spcAft>
              <a:buSzPts val="1800"/>
              <a:buNone/>
            </a:pPr>
            <a:r>
              <a:t/>
            </a:r>
            <a:endParaRPr b="0" sz="1600">
              <a:solidFill>
                <a:srgbClr val="0066FF"/>
              </a:solidFill>
            </a:endParaRPr>
          </a:p>
          <a:p>
            <a:pPr indent="-273050" lvl="1" marL="342900" marR="0" rtl="0" algn="l">
              <a:lnSpc>
                <a:spcPct val="100000"/>
              </a:lnSpc>
              <a:spcBef>
                <a:spcPts val="0"/>
              </a:spcBef>
              <a:spcAft>
                <a:spcPts val="0"/>
              </a:spcAft>
              <a:buClr>
                <a:srgbClr val="000066"/>
              </a:buClr>
              <a:buSzPts val="1600"/>
              <a:buFont typeface="Noto Sans"/>
              <a:buChar char="▪"/>
            </a:pPr>
            <a:r>
              <a:rPr b="0" lang="en-US" sz="1600"/>
              <a:t>Definitions:</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u="sng"/>
              <a:t>Eligible</a:t>
            </a:r>
            <a:r>
              <a:rPr b="0" lang="en-US" sz="1600"/>
              <a:t> - Your general schedule meets the requirements for IT and you will receive the follow-on survey ~2 weeks before your training event</a:t>
            </a:r>
            <a:endParaRPr b="0" sz="1600"/>
          </a:p>
          <a:p>
            <a:pPr indent="0" lvl="0" marL="1371600" marR="0" rtl="0" algn="l">
              <a:lnSpc>
                <a:spcPct val="100000"/>
              </a:lnSpc>
              <a:spcBef>
                <a:spcPts val="0"/>
              </a:spcBef>
              <a:spcAft>
                <a:spcPts val="0"/>
              </a:spcAft>
              <a:buSzPts val="1800"/>
              <a:buNone/>
            </a:pPr>
            <a:r>
              <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u="sng"/>
              <a:t>Approved</a:t>
            </a:r>
            <a:r>
              <a:rPr b="0" lang="en-US" sz="1600"/>
              <a:t> - Your specific training event details (ie. Cruise location, timeline) meet the requirements, your travel plans have been vetted, and you have received an email saying you are APPROVED to conduct Independent Travel</a:t>
            </a:r>
            <a:endParaRPr sz="16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7" name="Shape 427"/>
        <p:cNvGrpSpPr/>
        <p:nvPr/>
      </p:nvGrpSpPr>
      <p:grpSpPr>
        <a:xfrm>
          <a:off x="0" y="0"/>
          <a:ext cx="0" cy="0"/>
          <a:chOff x="0" y="0"/>
          <a:chExt cx="0" cy="0"/>
        </a:xfrm>
      </p:grpSpPr>
      <p:sp>
        <p:nvSpPr>
          <p:cNvPr id="428" name="Google Shape;428;g2a0cc3ea721_0_33"/>
          <p:cNvSpPr txBox="1"/>
          <p:nvPr>
            <p:ph type="title"/>
          </p:nvPr>
        </p:nvSpPr>
        <p:spPr>
          <a:xfrm>
            <a:off x="457200" y="274645"/>
            <a:ext cx="8229600" cy="6360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Independent Travel</a:t>
            </a:r>
            <a:endParaRPr sz="3600"/>
          </a:p>
        </p:txBody>
      </p:sp>
      <p:sp>
        <p:nvSpPr>
          <p:cNvPr id="429" name="Google Shape;429;g2a0cc3ea721_0_33"/>
          <p:cNvSpPr txBox="1"/>
          <p:nvPr>
            <p:ph idx="1" type="body"/>
          </p:nvPr>
        </p:nvSpPr>
        <p:spPr>
          <a:xfrm>
            <a:off x="288650" y="1159800"/>
            <a:ext cx="8398200" cy="4648200"/>
          </a:xfrm>
          <a:prstGeom prst="rect">
            <a:avLst/>
          </a:prstGeom>
          <a:noFill/>
          <a:ln>
            <a:noFill/>
          </a:ln>
        </p:spPr>
        <p:txBody>
          <a:bodyPr anchorCtr="0" anchor="t" bIns="45700" lIns="91425" spcFirstLastPara="1" rIns="91425" wrap="square" tIns="45700">
            <a:noAutofit/>
          </a:bodyPr>
          <a:lstStyle/>
          <a:p>
            <a:pPr indent="-298450" lvl="1" marL="342900" marR="0" rtl="0" algn="l">
              <a:lnSpc>
                <a:spcPct val="100000"/>
              </a:lnSpc>
              <a:spcBef>
                <a:spcPts val="0"/>
              </a:spcBef>
              <a:spcAft>
                <a:spcPts val="0"/>
              </a:spcAft>
              <a:buClr>
                <a:srgbClr val="000066"/>
              </a:buClr>
              <a:buSzPts val="2000"/>
              <a:buFont typeface="Noto Sans"/>
              <a:buChar char="▪"/>
            </a:pPr>
            <a:r>
              <a:rPr b="0" lang="en-US" sz="2000"/>
              <a:t>Independent Travel Schedule:</a:t>
            </a:r>
            <a:endParaRPr b="0" sz="2000"/>
          </a:p>
          <a:p>
            <a:pPr indent="-355600" lvl="1" marL="914400" marR="0" rtl="0" algn="l">
              <a:lnSpc>
                <a:spcPct val="100000"/>
              </a:lnSpc>
              <a:spcBef>
                <a:spcPts val="0"/>
              </a:spcBef>
              <a:spcAft>
                <a:spcPts val="0"/>
              </a:spcAft>
              <a:buClr>
                <a:srgbClr val="000066"/>
              </a:buClr>
              <a:buSzPts val="2000"/>
              <a:buFont typeface="Noto Sans"/>
              <a:buChar char="▪"/>
            </a:pPr>
            <a:r>
              <a:rPr b="0" lang="en-US" sz="2000">
                <a:solidFill>
                  <a:srgbClr val="C00000"/>
                </a:solidFill>
              </a:rPr>
              <a:t>APR 05</a:t>
            </a:r>
            <a:r>
              <a:rPr b="0" lang="en-US" sz="2000"/>
              <a:t>: Initial Survey Opens</a:t>
            </a:r>
            <a:endParaRPr b="0" sz="2000"/>
          </a:p>
          <a:p>
            <a:pPr indent="-355600" lvl="1" marL="914400" marR="0" rtl="0" algn="l">
              <a:lnSpc>
                <a:spcPct val="100000"/>
              </a:lnSpc>
              <a:spcBef>
                <a:spcPts val="0"/>
              </a:spcBef>
              <a:spcAft>
                <a:spcPts val="0"/>
              </a:spcAft>
              <a:buClr>
                <a:srgbClr val="000066"/>
              </a:buClr>
              <a:buSzPts val="2000"/>
              <a:buFont typeface="Noto Sans"/>
              <a:buChar char="▪"/>
            </a:pPr>
            <a:r>
              <a:rPr b="0" lang="en-US" sz="2000">
                <a:solidFill>
                  <a:srgbClr val="C00000"/>
                </a:solidFill>
              </a:rPr>
              <a:t>APR 08</a:t>
            </a:r>
            <a:r>
              <a:rPr b="0" lang="en-US" sz="2000"/>
              <a:t>: Initial Survey Closes</a:t>
            </a:r>
            <a:endParaRPr b="0" sz="2000"/>
          </a:p>
          <a:p>
            <a:pPr indent="-355600" lvl="3" marL="1828800" marR="0" rtl="0" algn="l">
              <a:lnSpc>
                <a:spcPct val="100000"/>
              </a:lnSpc>
              <a:spcBef>
                <a:spcPts val="0"/>
              </a:spcBef>
              <a:spcAft>
                <a:spcPts val="0"/>
              </a:spcAft>
              <a:buClr>
                <a:srgbClr val="000066"/>
              </a:buClr>
              <a:buSzPts val="2000"/>
              <a:buFont typeface="Noto Sans"/>
              <a:buChar char="⮚"/>
            </a:pPr>
            <a:r>
              <a:rPr b="0" lang="en-US" sz="2000"/>
              <a:t>If you do not fill out the Initial Survey, you will NOT be eligible for IT regardless of your circumstance</a:t>
            </a:r>
            <a:endParaRPr b="0" sz="2000"/>
          </a:p>
          <a:p>
            <a:pPr indent="0" lvl="0" marL="1828800" marR="0" rtl="0" algn="l">
              <a:lnSpc>
                <a:spcPct val="100000"/>
              </a:lnSpc>
              <a:spcBef>
                <a:spcPts val="0"/>
              </a:spcBef>
              <a:spcAft>
                <a:spcPts val="0"/>
              </a:spcAft>
              <a:buSzPts val="1800"/>
              <a:buNone/>
            </a:pPr>
            <a:r>
              <a:t/>
            </a:r>
            <a:endParaRPr b="0" sz="2000"/>
          </a:p>
          <a:p>
            <a:pPr indent="-355600" lvl="1" marL="914400" marR="0" rtl="0" algn="l">
              <a:lnSpc>
                <a:spcPct val="100000"/>
              </a:lnSpc>
              <a:spcBef>
                <a:spcPts val="0"/>
              </a:spcBef>
              <a:spcAft>
                <a:spcPts val="0"/>
              </a:spcAft>
              <a:buClr>
                <a:srgbClr val="000066"/>
              </a:buClr>
              <a:buSzPts val="2000"/>
              <a:buFont typeface="Noto Sans"/>
              <a:buChar char="▪"/>
            </a:pPr>
            <a:r>
              <a:rPr b="0" lang="en-US" sz="2000">
                <a:solidFill>
                  <a:srgbClr val="C00000"/>
                </a:solidFill>
              </a:rPr>
              <a:t>MAY 01</a:t>
            </a:r>
            <a:r>
              <a:rPr b="0" lang="en-US" sz="2000"/>
              <a:t>: Summer Training releases list of ALL Midn eligible for Independent Travel</a:t>
            </a:r>
            <a:endParaRPr b="0" sz="2000"/>
          </a:p>
          <a:p>
            <a:pPr indent="0" lvl="0" marL="914400" marR="0" rtl="0" algn="l">
              <a:lnSpc>
                <a:spcPct val="100000"/>
              </a:lnSpc>
              <a:spcBef>
                <a:spcPts val="0"/>
              </a:spcBef>
              <a:spcAft>
                <a:spcPts val="0"/>
              </a:spcAft>
              <a:buSzPts val="1800"/>
              <a:buNone/>
            </a:pPr>
            <a:r>
              <a:t/>
            </a:r>
            <a:endParaRPr b="0" sz="2000"/>
          </a:p>
          <a:p>
            <a:pPr indent="-355600" lvl="1" marL="914400" marR="0" rtl="0" algn="l">
              <a:lnSpc>
                <a:spcPct val="100000"/>
              </a:lnSpc>
              <a:spcBef>
                <a:spcPts val="0"/>
              </a:spcBef>
              <a:spcAft>
                <a:spcPts val="0"/>
              </a:spcAft>
              <a:buClr>
                <a:srgbClr val="000066"/>
              </a:buClr>
              <a:buSzPts val="2000"/>
              <a:buFont typeface="Noto Sans"/>
              <a:buChar char="▪"/>
            </a:pPr>
            <a:r>
              <a:rPr b="0" lang="en-US" sz="2000">
                <a:solidFill>
                  <a:srgbClr val="C00000"/>
                </a:solidFill>
              </a:rPr>
              <a:t>~ 2 Weeks Before Cruise</a:t>
            </a:r>
            <a:r>
              <a:rPr b="0" lang="en-US" sz="2000"/>
              <a:t>: Follow on survey is sent to any eligible MIDN for that Cruise Block to confirm travel details based on cruise location (open for 48hrs)</a:t>
            </a:r>
            <a:endParaRPr b="0" sz="2000"/>
          </a:p>
          <a:p>
            <a:pPr indent="-355600" lvl="3" marL="1828800" marR="0" rtl="0" algn="l">
              <a:lnSpc>
                <a:spcPct val="100000"/>
              </a:lnSpc>
              <a:spcBef>
                <a:spcPts val="0"/>
              </a:spcBef>
              <a:spcAft>
                <a:spcPts val="0"/>
              </a:spcAft>
              <a:buClr>
                <a:srgbClr val="000066"/>
              </a:buClr>
              <a:buSzPts val="2000"/>
              <a:buFont typeface="Noto Sans"/>
              <a:buChar char="⮚"/>
            </a:pPr>
            <a:r>
              <a:rPr b="0" lang="en-US" sz="2000"/>
              <a:t>Usually sent once Hull Number is populated in MIDS</a:t>
            </a:r>
            <a:endParaRPr b="0" sz="2000"/>
          </a:p>
          <a:p>
            <a:pPr indent="0" lvl="0" marL="1828800" marR="0" rtl="0" algn="l">
              <a:lnSpc>
                <a:spcPct val="100000"/>
              </a:lnSpc>
              <a:spcBef>
                <a:spcPts val="0"/>
              </a:spcBef>
              <a:spcAft>
                <a:spcPts val="0"/>
              </a:spcAft>
              <a:buSzPts val="1800"/>
              <a:buNone/>
            </a:pPr>
            <a:r>
              <a:t/>
            </a:r>
            <a:endParaRPr b="0" sz="2000"/>
          </a:p>
          <a:p>
            <a:pPr indent="-355600" lvl="1" marL="914400" marR="0" rtl="0" algn="l">
              <a:lnSpc>
                <a:spcPct val="100000"/>
              </a:lnSpc>
              <a:spcBef>
                <a:spcPts val="0"/>
              </a:spcBef>
              <a:spcAft>
                <a:spcPts val="0"/>
              </a:spcAft>
              <a:buClr>
                <a:srgbClr val="000066"/>
              </a:buClr>
              <a:buSzPts val="2000"/>
              <a:buFont typeface="Noto Sans"/>
              <a:buChar char="▪"/>
            </a:pPr>
            <a:r>
              <a:rPr b="0" lang="en-US" sz="2000">
                <a:solidFill>
                  <a:srgbClr val="C00000"/>
                </a:solidFill>
              </a:rPr>
              <a:t>~ 1 Week Before Cruise</a:t>
            </a:r>
            <a:r>
              <a:rPr b="0" lang="en-US" sz="2000"/>
              <a:t>: List of Approved or Disapproved MIDN sent out</a:t>
            </a:r>
            <a:endParaRPr sz="20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g19fbb7584a3_0_802"/>
          <p:cNvSpPr txBox="1"/>
          <p:nvPr>
            <p:ph type="title"/>
          </p:nvPr>
        </p:nvSpPr>
        <p:spPr>
          <a:xfrm>
            <a:off x="457200" y="283368"/>
            <a:ext cx="8229600" cy="5754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Independent Travel Eligibility</a:t>
            </a:r>
            <a:endParaRPr sz="3600"/>
          </a:p>
        </p:txBody>
      </p:sp>
      <p:sp>
        <p:nvSpPr>
          <p:cNvPr id="437" name="Google Shape;437;g19fbb7584a3_0_802"/>
          <p:cNvSpPr txBox="1"/>
          <p:nvPr>
            <p:ph idx="1" type="body"/>
          </p:nvPr>
        </p:nvSpPr>
        <p:spPr>
          <a:xfrm>
            <a:off x="295921" y="1161566"/>
            <a:ext cx="8610600" cy="5391300"/>
          </a:xfrm>
          <a:prstGeom prst="rect">
            <a:avLst/>
          </a:prstGeom>
          <a:noFill/>
          <a:ln>
            <a:noFill/>
          </a:ln>
        </p:spPr>
        <p:txBody>
          <a:bodyPr anchorCtr="0" anchor="t" bIns="45700" lIns="91425" spcFirstLastPara="1" rIns="91425" wrap="square" tIns="45700">
            <a:noAutofit/>
          </a:bodyPr>
          <a:lstStyle/>
          <a:p>
            <a:pPr indent="-298450" lvl="1" marL="342900" marR="0" rtl="0" algn="l">
              <a:lnSpc>
                <a:spcPct val="100000"/>
              </a:lnSpc>
              <a:spcBef>
                <a:spcPts val="0"/>
              </a:spcBef>
              <a:spcAft>
                <a:spcPts val="0"/>
              </a:spcAft>
              <a:buClr>
                <a:srgbClr val="000066"/>
              </a:buClr>
              <a:buSzPts val="2000"/>
              <a:buFont typeface="Noto Sans"/>
              <a:buChar char="▪"/>
            </a:pPr>
            <a:r>
              <a:rPr b="0" lang="en-US" sz="2000"/>
              <a:t>MIDN on the following Summer Training evolutions are eligible for Independent Travel to/from Leave:</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Aviation Cruise</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Surface Cruise</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Submarine Cruise</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EOD Cruise</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SEAL Cruise / SOAS</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CEC Cruise</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Leatherneck</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NAPS Detail</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MIDN on the following cruises are NOT authorized Independent Travel:</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OCONUS Fleet Cruises</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All other PTEs*</a:t>
            </a:r>
            <a:endParaRPr b="0" sz="2000"/>
          </a:p>
          <a:p>
            <a:pPr indent="0" lvl="0" marL="1371600" marR="0" rtl="0" algn="l">
              <a:lnSpc>
                <a:spcPct val="100000"/>
              </a:lnSpc>
              <a:spcBef>
                <a:spcPts val="0"/>
              </a:spcBef>
              <a:spcAft>
                <a:spcPts val="0"/>
              </a:spcAft>
              <a:buSzPts val="1800"/>
              <a:buNone/>
            </a:pPr>
            <a:r>
              <a:t/>
            </a:r>
            <a:endParaRPr b="0" sz="2000"/>
          </a:p>
          <a:p>
            <a:pPr indent="0" lvl="0" marL="0" rtl="0" algn="ctr">
              <a:lnSpc>
                <a:spcPct val="115000"/>
              </a:lnSpc>
              <a:spcBef>
                <a:spcPts val="1000"/>
              </a:spcBef>
              <a:spcAft>
                <a:spcPts val="0"/>
              </a:spcAft>
              <a:buSzPts val="1800"/>
              <a:buNone/>
            </a:pPr>
            <a:r>
              <a:rPr lang="en-US" sz="2000"/>
              <a:t>*PTE Managers may allow IT after discussion with our office. Will be a SEPARATE Process individual to the PTE</a:t>
            </a:r>
            <a:endParaRPr sz="20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 name="Shape 442"/>
        <p:cNvGrpSpPr/>
        <p:nvPr/>
      </p:nvGrpSpPr>
      <p:grpSpPr>
        <a:xfrm>
          <a:off x="0" y="0"/>
          <a:ext cx="0" cy="0"/>
          <a:chOff x="0" y="0"/>
          <a:chExt cx="0" cy="0"/>
        </a:xfrm>
      </p:grpSpPr>
      <p:sp>
        <p:nvSpPr>
          <p:cNvPr id="443" name="Google Shape;443;g19fbb7584a3_0_811"/>
          <p:cNvSpPr txBox="1"/>
          <p:nvPr>
            <p:ph type="title"/>
          </p:nvPr>
        </p:nvSpPr>
        <p:spPr>
          <a:xfrm>
            <a:off x="457200" y="284471"/>
            <a:ext cx="8229600" cy="6195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solidFill>
                  <a:srgbClr val="191966"/>
                </a:solidFill>
              </a:rPr>
              <a:t>Travel Questions </a:t>
            </a:r>
            <a:endParaRPr sz="3600"/>
          </a:p>
        </p:txBody>
      </p:sp>
      <p:sp>
        <p:nvSpPr>
          <p:cNvPr id="444" name="Google Shape;444;g19fbb7584a3_0_811"/>
          <p:cNvSpPr txBox="1"/>
          <p:nvPr>
            <p:ph idx="1" type="body"/>
          </p:nvPr>
        </p:nvSpPr>
        <p:spPr>
          <a:xfrm>
            <a:off x="286225" y="1164300"/>
            <a:ext cx="8400600" cy="5105400"/>
          </a:xfrm>
          <a:prstGeom prst="rect">
            <a:avLst/>
          </a:prstGeom>
          <a:noFill/>
          <a:ln>
            <a:noFill/>
          </a:ln>
        </p:spPr>
        <p:txBody>
          <a:bodyPr anchorCtr="0" anchor="t" bIns="45700" lIns="91425" spcFirstLastPara="1" rIns="91425" wrap="square" tIns="45700">
            <a:noAutofit/>
          </a:bodyPr>
          <a:lstStyle/>
          <a:p>
            <a:pPr indent="-298450" lvl="1" marL="342900" marR="0" rtl="0" algn="l">
              <a:lnSpc>
                <a:spcPct val="100000"/>
              </a:lnSpc>
              <a:spcBef>
                <a:spcPts val="0"/>
              </a:spcBef>
              <a:spcAft>
                <a:spcPts val="0"/>
              </a:spcAft>
              <a:buClr>
                <a:srgbClr val="000066"/>
              </a:buClr>
              <a:buSzPts val="2000"/>
              <a:buFont typeface="Noto Sans"/>
              <a:buChar char="▪"/>
            </a:pPr>
            <a:r>
              <a:rPr b="0" lang="en-US" sz="2000"/>
              <a:t>Purchase refundable tickets that depart at least 24 hours after the end of your cruise. This gives buffer for changes in transportation and to complete your voucher.</a:t>
            </a:r>
            <a:endParaRPr b="0" sz="2000"/>
          </a:p>
          <a:p>
            <a:pPr indent="0" lvl="0" marL="914400" marR="0" rtl="0" algn="l">
              <a:lnSpc>
                <a:spcPct val="100000"/>
              </a:lnSpc>
              <a:spcBef>
                <a:spcPts val="0"/>
              </a:spcBef>
              <a:spcAft>
                <a:spcPts val="0"/>
              </a:spcAft>
              <a:buSzPts val="1800"/>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Fleet cruise embark dates and ports change often!</a:t>
            </a:r>
            <a:endParaRPr b="0" sz="2000"/>
          </a:p>
          <a:p>
            <a:pPr indent="0" lvl="0" marL="914400" marR="0" rtl="0" algn="l">
              <a:lnSpc>
                <a:spcPct val="100000"/>
              </a:lnSpc>
              <a:spcBef>
                <a:spcPts val="0"/>
              </a:spcBef>
              <a:spcAft>
                <a:spcPts val="0"/>
              </a:spcAft>
              <a:buSzPts val="1800"/>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“Change flight fees” are not reimbursable on your travel claim.</a:t>
            </a:r>
            <a:endParaRPr b="0" sz="2000"/>
          </a:p>
          <a:p>
            <a:pPr indent="0" lvl="0" marL="914400" marR="0" rtl="0" algn="l">
              <a:lnSpc>
                <a:spcPct val="100000"/>
              </a:lnSpc>
              <a:spcBef>
                <a:spcPts val="0"/>
              </a:spcBef>
              <a:spcAft>
                <a:spcPts val="0"/>
              </a:spcAft>
              <a:buSzPts val="1800"/>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Go through your Company Officer/SEL for questions after this brief</a:t>
            </a:r>
            <a:endParaRPr b="0" sz="2000"/>
          </a:p>
          <a:p>
            <a:pPr indent="0" lvl="0" marL="914400" marR="0" rtl="0" algn="l">
              <a:lnSpc>
                <a:spcPct val="100000"/>
              </a:lnSpc>
              <a:spcBef>
                <a:spcPts val="0"/>
              </a:spcBef>
              <a:spcAft>
                <a:spcPts val="0"/>
              </a:spcAft>
              <a:buSzPts val="1800"/>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Any reduction in training dates will NOT result in independent travel to Leave. All MIDN will return to USNA upon conclusion of training.</a:t>
            </a:r>
            <a:endParaRPr b="0" sz="2000"/>
          </a:p>
          <a:p>
            <a:pPr indent="0" lvl="0" marL="0" rtl="0" algn="l">
              <a:lnSpc>
                <a:spcPct val="90000"/>
              </a:lnSpc>
              <a:spcBef>
                <a:spcPts val="400"/>
              </a:spcBef>
              <a:spcAft>
                <a:spcPts val="0"/>
              </a:spcAft>
              <a:buClr>
                <a:srgbClr val="000058"/>
              </a:buClr>
              <a:buSzPts val="2000"/>
              <a:buNone/>
            </a:pPr>
            <a:r>
              <a:t/>
            </a:r>
            <a:endParaRPr b="0" sz="2000"/>
          </a:p>
          <a:p>
            <a:pPr indent="0" lvl="0" marL="0" rtl="0" algn="ctr">
              <a:lnSpc>
                <a:spcPct val="90000"/>
              </a:lnSpc>
              <a:spcBef>
                <a:spcPts val="400"/>
              </a:spcBef>
              <a:spcAft>
                <a:spcPts val="0"/>
              </a:spcAft>
              <a:buClr>
                <a:srgbClr val="000058"/>
              </a:buClr>
              <a:buSzPts val="2000"/>
              <a:buFont typeface="Arial Narrow"/>
              <a:buNone/>
            </a:pPr>
            <a:r>
              <a:rPr b="0" lang="en-US" sz="2000"/>
              <a:t>COMDTMIDNNOTE 1530 on the Summer Training website:</a:t>
            </a:r>
            <a:endParaRPr b="0" sz="2000"/>
          </a:p>
          <a:p>
            <a:pPr indent="0" lvl="0" marL="0" rtl="0" algn="ctr">
              <a:lnSpc>
                <a:spcPct val="90000"/>
              </a:lnSpc>
              <a:spcBef>
                <a:spcPts val="400"/>
              </a:spcBef>
              <a:spcAft>
                <a:spcPts val="0"/>
              </a:spcAft>
              <a:buClr>
                <a:srgbClr val="000058"/>
              </a:buClr>
              <a:buSzPts val="2000"/>
              <a:buFont typeface="Arial Narrow"/>
              <a:buNone/>
            </a:pPr>
            <a:r>
              <a:rPr b="0" lang="en-US" sz="2000">
                <a:solidFill>
                  <a:schemeClr val="hlink"/>
                </a:solidFill>
                <a:uFill>
                  <a:noFill/>
                </a:uFill>
                <a:hlinkClick r:id="rId3"/>
              </a:rPr>
              <a:t>https://www.usna.edu/Training/</a:t>
            </a:r>
            <a:r>
              <a:rPr b="0" lang="en-US" sz="2000"/>
              <a:t> </a:t>
            </a:r>
            <a:endParaRPr sz="2000">
              <a:solidFill>
                <a:srgbClr val="CC0000"/>
              </a:solidFill>
            </a:endParaRPr>
          </a:p>
          <a:p>
            <a:pPr indent="-215900" lvl="0" marL="342900" rtl="0" algn="l">
              <a:lnSpc>
                <a:spcPct val="90000"/>
              </a:lnSpc>
              <a:spcBef>
                <a:spcPts val="400"/>
              </a:spcBef>
              <a:spcAft>
                <a:spcPts val="0"/>
              </a:spcAft>
              <a:buClr>
                <a:srgbClr val="000058"/>
              </a:buClr>
              <a:buSzPts val="2000"/>
              <a:buNone/>
            </a:pPr>
            <a:r>
              <a:t/>
            </a:r>
            <a:endParaRPr sz="2000">
              <a:solidFill>
                <a:schemeClr val="dk1"/>
              </a:solidFill>
            </a:endParaRPr>
          </a:p>
          <a:p>
            <a:pPr indent="0" lvl="0" marL="0" rtl="0" algn="l">
              <a:lnSpc>
                <a:spcPct val="90000"/>
              </a:lnSpc>
              <a:spcBef>
                <a:spcPts val="400"/>
              </a:spcBef>
              <a:spcAft>
                <a:spcPts val="0"/>
              </a:spcAft>
              <a:buClr>
                <a:srgbClr val="000058"/>
              </a:buClr>
              <a:buSzPts val="2000"/>
              <a:buFont typeface="Arial Narrow"/>
              <a:buNone/>
            </a:pPr>
            <a:r>
              <a:t/>
            </a:r>
            <a:endParaRPr sz="2000"/>
          </a:p>
          <a:p>
            <a:pPr indent="-342900" lvl="0" marL="342900" rtl="0" algn="l">
              <a:lnSpc>
                <a:spcPct val="90000"/>
              </a:lnSpc>
              <a:spcBef>
                <a:spcPts val="400"/>
              </a:spcBef>
              <a:spcAft>
                <a:spcPts val="0"/>
              </a:spcAft>
              <a:buClr>
                <a:srgbClr val="000058"/>
              </a:buClr>
              <a:buSzPts val="2000"/>
              <a:buFont typeface="Arial"/>
              <a:buNone/>
            </a:pPr>
            <a:r>
              <a:rPr lang="en-US" sz="2000"/>
              <a:t>		</a:t>
            </a:r>
            <a:endParaRPr sz="2000"/>
          </a:p>
          <a:p>
            <a:pPr indent="-165100" lvl="0" marL="342900" rtl="0" algn="l">
              <a:lnSpc>
                <a:spcPct val="90000"/>
              </a:lnSpc>
              <a:spcBef>
                <a:spcPts val="560"/>
              </a:spcBef>
              <a:spcAft>
                <a:spcPts val="0"/>
              </a:spcAft>
              <a:buClr>
                <a:srgbClr val="000058"/>
              </a:buClr>
              <a:buSzPts val="2800"/>
              <a:buNone/>
            </a:pPr>
            <a:r>
              <a:t/>
            </a:r>
            <a:endParaRPr sz="2000">
              <a:solidFill>
                <a:srgbClr val="FF3300"/>
              </a:solidFill>
            </a:endParaRPr>
          </a:p>
          <a:p>
            <a:pPr indent="-165100" lvl="0" marL="342900" rtl="0" algn="l">
              <a:lnSpc>
                <a:spcPct val="90000"/>
              </a:lnSpc>
              <a:spcBef>
                <a:spcPts val="560"/>
              </a:spcBef>
              <a:spcAft>
                <a:spcPts val="0"/>
              </a:spcAft>
              <a:buClr>
                <a:srgbClr val="000058"/>
              </a:buClr>
              <a:buSzPts val="2800"/>
              <a:buNone/>
            </a:pPr>
            <a:r>
              <a:t/>
            </a:r>
            <a:endParaRPr sz="2000">
              <a:solidFill>
                <a:srgbClr val="FF3300"/>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id="451" name="Google Shape;451;p32"/>
          <p:cNvSpPr txBox="1"/>
          <p:nvPr>
            <p:ph type="title"/>
          </p:nvPr>
        </p:nvSpPr>
        <p:spPr>
          <a:xfrm>
            <a:off x="457200" y="274644"/>
            <a:ext cx="8229600" cy="6165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Communication</a:t>
            </a:r>
            <a:endParaRPr/>
          </a:p>
        </p:txBody>
      </p:sp>
      <p:sp>
        <p:nvSpPr>
          <p:cNvPr id="452" name="Google Shape;452;p32"/>
          <p:cNvSpPr txBox="1"/>
          <p:nvPr>
            <p:ph idx="1" type="body"/>
          </p:nvPr>
        </p:nvSpPr>
        <p:spPr>
          <a:xfrm>
            <a:off x="302217" y="1159966"/>
            <a:ext cx="8229600" cy="4966800"/>
          </a:xfrm>
          <a:prstGeom prst="rect">
            <a:avLst/>
          </a:prstGeom>
          <a:noFill/>
          <a:ln>
            <a:noFill/>
          </a:ln>
        </p:spPr>
        <p:txBody>
          <a:bodyPr anchorCtr="0" anchor="t" bIns="45700" lIns="91425" spcFirstLastPara="1" rIns="91425" wrap="square" tIns="45700">
            <a:noAutofit/>
          </a:bodyPr>
          <a:lstStyle/>
          <a:p>
            <a:pPr indent="-298450" lvl="1" marL="342900" marR="0" rtl="0" algn="l">
              <a:lnSpc>
                <a:spcPct val="100000"/>
              </a:lnSpc>
              <a:spcBef>
                <a:spcPts val="0"/>
              </a:spcBef>
              <a:spcAft>
                <a:spcPts val="0"/>
              </a:spcAft>
              <a:buClr>
                <a:srgbClr val="000066"/>
              </a:buClr>
              <a:buSzPts val="2000"/>
              <a:buFont typeface="Noto Sans"/>
              <a:buChar char="▪"/>
            </a:pPr>
            <a:r>
              <a:rPr b="0" lang="en-US" sz="2000"/>
              <a:t>Contact your CO/SEL with questions</a:t>
            </a:r>
            <a:endParaRPr b="0" sz="2000"/>
          </a:p>
          <a:p>
            <a:pPr indent="0" lvl="0" marL="914400" marR="0" rtl="0" algn="l">
              <a:lnSpc>
                <a:spcPct val="100000"/>
              </a:lnSpc>
              <a:spcBef>
                <a:spcPts val="0"/>
              </a:spcBef>
              <a:spcAft>
                <a:spcPts val="0"/>
              </a:spcAft>
              <a:buSzPts val="1800"/>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CO/SEL will</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Answer your question</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Contact the Training Department</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Present exceptional cases</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Approve Leave </a:t>
            </a:r>
            <a:r>
              <a:rPr b="0" lang="en-US"/>
              <a:t>OUTSIDE of Scheduled Training</a:t>
            </a:r>
            <a:endParaRPr b="0"/>
          </a:p>
          <a:p>
            <a:pPr indent="0" lvl="0" marL="914400" marR="0" rtl="0" algn="l">
              <a:lnSpc>
                <a:spcPct val="100000"/>
              </a:lnSpc>
              <a:spcBef>
                <a:spcPts val="0"/>
              </a:spcBef>
              <a:spcAft>
                <a:spcPts val="0"/>
              </a:spcAft>
              <a:buSzPts val="1800"/>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Timeliness and full disclosure are best practices</a:t>
            </a:r>
            <a:endParaRPr b="0" sz="2000"/>
          </a:p>
          <a:p>
            <a:pPr indent="0" lvl="0" marL="914400" marR="0" rtl="0" algn="l">
              <a:lnSpc>
                <a:spcPct val="100000"/>
              </a:lnSpc>
              <a:spcBef>
                <a:spcPts val="0"/>
              </a:spcBef>
              <a:spcAft>
                <a:spcPts val="0"/>
              </a:spcAft>
              <a:buSzPts val="1800"/>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Maintain up to date contact info in MIDS – expect your Fleet Cruise will change at some point</a:t>
            </a:r>
            <a:endParaRPr/>
          </a:p>
        </p:txBody>
      </p:sp>
      <p:sp>
        <p:nvSpPr>
          <p:cNvPr id="453" name="Google Shape;453;p32"/>
          <p:cNvSpPr txBox="1"/>
          <p:nvPr/>
        </p:nvSpPr>
        <p:spPr>
          <a:xfrm>
            <a:off x="8787456" y="5847925"/>
            <a:ext cx="383438"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fld id="{00000000-1234-1234-1234-123412341234}" type="slidenum">
              <a:rPr b="1" i="0" lang="en-US" sz="1400" u="none" cap="none" strike="noStrike">
                <a:solidFill>
                  <a:srgbClr val="0000FF"/>
                </a:solidFill>
                <a:latin typeface="Arial"/>
                <a:ea typeface="Arial"/>
                <a:cs typeface="Arial"/>
                <a:sym typeface="Arial"/>
              </a:rPr>
              <a:t>‹#›</a:t>
            </a:fld>
            <a:endParaRPr b="1" i="0" sz="1400" u="none" cap="none" strike="noStrike">
              <a:solidFill>
                <a:srgbClr val="0000FF"/>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9" name="Shape 459"/>
        <p:cNvGrpSpPr/>
        <p:nvPr/>
      </p:nvGrpSpPr>
      <p:grpSpPr>
        <a:xfrm>
          <a:off x="0" y="0"/>
          <a:ext cx="0" cy="0"/>
          <a:chOff x="0" y="0"/>
          <a:chExt cx="0" cy="0"/>
        </a:xfrm>
      </p:grpSpPr>
      <p:sp>
        <p:nvSpPr>
          <p:cNvPr id="460" name="Google Shape;460;g1c5145afbcf_0_70"/>
          <p:cNvSpPr txBox="1"/>
          <p:nvPr>
            <p:ph type="title"/>
          </p:nvPr>
        </p:nvSpPr>
        <p:spPr>
          <a:xfrm>
            <a:off x="457200" y="274645"/>
            <a:ext cx="8229600" cy="626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Contingencies</a:t>
            </a:r>
            <a:endParaRPr/>
          </a:p>
        </p:txBody>
      </p:sp>
      <p:sp>
        <p:nvSpPr>
          <p:cNvPr id="461" name="Google Shape;461;g1c5145afbcf_0_70"/>
          <p:cNvSpPr txBox="1"/>
          <p:nvPr>
            <p:ph idx="1" type="body"/>
          </p:nvPr>
        </p:nvSpPr>
        <p:spPr>
          <a:xfrm>
            <a:off x="292525" y="1172850"/>
            <a:ext cx="8394300" cy="4648200"/>
          </a:xfrm>
          <a:prstGeom prst="rect">
            <a:avLst/>
          </a:prstGeom>
          <a:noFill/>
          <a:ln>
            <a:noFill/>
          </a:ln>
        </p:spPr>
        <p:txBody>
          <a:bodyPr anchorCtr="0" anchor="t" bIns="45700" lIns="91425" spcFirstLastPara="1" rIns="91425" wrap="square" tIns="45700">
            <a:noAutofit/>
          </a:bodyPr>
          <a:lstStyle/>
          <a:p>
            <a:pPr indent="-273050" lvl="1" marL="342900" marR="0" rtl="0" algn="l">
              <a:lnSpc>
                <a:spcPct val="100000"/>
              </a:lnSpc>
              <a:spcBef>
                <a:spcPts val="0"/>
              </a:spcBef>
              <a:spcAft>
                <a:spcPts val="0"/>
              </a:spcAft>
              <a:buClr>
                <a:srgbClr val="000066"/>
              </a:buClr>
              <a:buSzPts val="1600"/>
              <a:buFont typeface="Noto Sans"/>
              <a:buChar char="▪"/>
            </a:pPr>
            <a:r>
              <a:rPr b="0" lang="en-US" sz="1600" u="sng"/>
              <a:t>Special Request Chits</a:t>
            </a:r>
            <a:endParaRPr b="0" sz="1600" u="sng"/>
          </a:p>
          <a:p>
            <a:pPr indent="-330200" lvl="2" marL="1371600" marR="0" rtl="0" algn="l">
              <a:lnSpc>
                <a:spcPct val="100000"/>
              </a:lnSpc>
              <a:spcBef>
                <a:spcPts val="0"/>
              </a:spcBef>
              <a:spcAft>
                <a:spcPts val="0"/>
              </a:spcAft>
              <a:buClr>
                <a:srgbClr val="000066"/>
              </a:buClr>
              <a:buSzPts val="1600"/>
              <a:buFont typeface="Noto Sans"/>
              <a:buChar char="•"/>
            </a:pPr>
            <a:r>
              <a:rPr b="0" lang="en-US" sz="1600"/>
              <a:t>Chits need to be submitted in a timely manner</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Chits need to be routed thru SEL, CO, BATTO, Class Training Officer, Major Crabbe  (Deputy Training Officer),  CAPT Densham (Training Officer), and CAPT Johns (PRODEV)</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Chits for weddings, reunions, etc during training events need to be routed well in advance of training event (typically 1-2 months prior) </a:t>
            </a:r>
            <a:endParaRPr b="0" sz="1600"/>
          </a:p>
          <a:p>
            <a:pPr indent="0" lvl="0" marL="914400" marR="0" rtl="0" algn="l">
              <a:lnSpc>
                <a:spcPct val="100000"/>
              </a:lnSpc>
              <a:spcBef>
                <a:spcPts val="0"/>
              </a:spcBef>
              <a:spcAft>
                <a:spcPts val="0"/>
              </a:spcAft>
              <a:buSzPts val="1800"/>
              <a:buNone/>
            </a:pPr>
            <a:r>
              <a:t/>
            </a:r>
            <a:endParaRPr b="0" sz="1600"/>
          </a:p>
          <a:p>
            <a:pPr indent="-273050" lvl="1" marL="342900" marR="0" rtl="0" algn="l">
              <a:lnSpc>
                <a:spcPct val="100000"/>
              </a:lnSpc>
              <a:spcBef>
                <a:spcPts val="0"/>
              </a:spcBef>
              <a:spcAft>
                <a:spcPts val="0"/>
              </a:spcAft>
              <a:buClr>
                <a:srgbClr val="000066"/>
              </a:buClr>
              <a:buSzPts val="1600"/>
              <a:buFont typeface="Noto Sans"/>
              <a:buChar char="▪"/>
            </a:pPr>
            <a:r>
              <a:rPr b="0" lang="en-US" sz="1600" u="sng"/>
              <a:t>Medical Status Changes</a:t>
            </a:r>
            <a:endParaRPr b="0" sz="1600" u="sng"/>
          </a:p>
          <a:p>
            <a:pPr indent="-330200" lvl="2" marL="1371600" marR="0" rtl="0" algn="l">
              <a:lnSpc>
                <a:spcPct val="100000"/>
              </a:lnSpc>
              <a:spcBef>
                <a:spcPts val="0"/>
              </a:spcBef>
              <a:spcAft>
                <a:spcPts val="0"/>
              </a:spcAft>
              <a:buClr>
                <a:srgbClr val="000066"/>
              </a:buClr>
              <a:buSzPts val="1600"/>
              <a:buFont typeface="Noto Sans"/>
              <a:buChar char="•"/>
            </a:pPr>
            <a:r>
              <a:rPr b="0" lang="en-US" sz="1600"/>
              <a:t>You must notify Brigade Medical and the Training Department ASAP</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The Medical Excusal Recommendation form is on the Summer Training intranet site. Requires Brigade Medical Officer, CO/SEL, and Summer Training Duty Officer signatures</a:t>
            </a:r>
            <a:endParaRPr b="0" sz="1600"/>
          </a:p>
          <a:p>
            <a:pPr indent="0" lvl="0" marL="914400" marR="0" rtl="0" algn="l">
              <a:lnSpc>
                <a:spcPct val="100000"/>
              </a:lnSpc>
              <a:spcBef>
                <a:spcPts val="0"/>
              </a:spcBef>
              <a:spcAft>
                <a:spcPts val="0"/>
              </a:spcAft>
              <a:buSzPts val="1800"/>
              <a:buNone/>
            </a:pPr>
            <a:r>
              <a:t/>
            </a:r>
            <a:endParaRPr b="0" sz="1600"/>
          </a:p>
          <a:p>
            <a:pPr indent="-273050" lvl="1" marL="342900" marR="0" rtl="0" algn="l">
              <a:lnSpc>
                <a:spcPct val="100000"/>
              </a:lnSpc>
              <a:spcBef>
                <a:spcPts val="0"/>
              </a:spcBef>
              <a:spcAft>
                <a:spcPts val="0"/>
              </a:spcAft>
              <a:buClr>
                <a:srgbClr val="000066"/>
              </a:buClr>
              <a:buSzPts val="1600"/>
              <a:buFont typeface="Noto Sans"/>
              <a:buChar char="▪"/>
            </a:pPr>
            <a:r>
              <a:rPr b="0" lang="en-US" sz="1600" u="sng"/>
              <a:t>Emergency Leave</a:t>
            </a:r>
            <a:endParaRPr b="0" sz="1600" u="sng"/>
          </a:p>
          <a:p>
            <a:pPr indent="-330200" lvl="2" marL="1371600" marR="0" rtl="0" algn="l">
              <a:lnSpc>
                <a:spcPct val="100000"/>
              </a:lnSpc>
              <a:spcBef>
                <a:spcPts val="0"/>
              </a:spcBef>
              <a:spcAft>
                <a:spcPts val="0"/>
              </a:spcAft>
              <a:buClr>
                <a:srgbClr val="000066"/>
              </a:buClr>
              <a:buSzPts val="1600"/>
              <a:buFont typeface="Noto Sans"/>
              <a:buChar char="•"/>
            </a:pPr>
            <a:r>
              <a:rPr b="0" lang="en-US" sz="1600"/>
              <a:t>Immediate family member (father, mother, brother, sister, loco parentis)</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Dying, death, accident, or serious illness</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AMCROSS – Ship/Sub/MLO/Program Manager will contact STDO</a:t>
            </a:r>
            <a:endParaRPr b="0" sz="1600"/>
          </a:p>
          <a:p>
            <a:pPr indent="-330200" lvl="2" marL="1371600" marR="0" rtl="0" algn="l">
              <a:lnSpc>
                <a:spcPct val="100000"/>
              </a:lnSpc>
              <a:spcBef>
                <a:spcPts val="0"/>
              </a:spcBef>
              <a:spcAft>
                <a:spcPts val="0"/>
              </a:spcAft>
              <a:buClr>
                <a:srgbClr val="000066"/>
              </a:buClr>
              <a:buSzPts val="1600"/>
              <a:buFont typeface="Noto Sans"/>
              <a:buChar char="•"/>
            </a:pPr>
            <a:r>
              <a:rPr b="0" lang="en-US" sz="1600"/>
              <a:t>If not immediate family and still desiring leave, contact your local (ship/sub) training officer or Program Manager</a:t>
            </a:r>
            <a:endParaRPr sz="1600"/>
          </a:p>
          <a:p>
            <a:pPr indent="-255587" lvl="1" marL="801687" rtl="0" algn="l">
              <a:lnSpc>
                <a:spcPct val="100000"/>
              </a:lnSpc>
              <a:spcBef>
                <a:spcPts val="280"/>
              </a:spcBef>
              <a:spcAft>
                <a:spcPts val="0"/>
              </a:spcAft>
              <a:buClr>
                <a:srgbClr val="000058"/>
              </a:buClr>
              <a:buSzPts val="1400"/>
              <a:buFont typeface="Noto Sans Symbols"/>
              <a:buNone/>
            </a:pPr>
            <a:r>
              <a:t/>
            </a:r>
            <a:endParaRPr sz="1600">
              <a:solidFill>
                <a:srgbClr val="000066"/>
              </a:solidFill>
            </a:endParaRPr>
          </a:p>
          <a:p>
            <a:pPr indent="-217487" lvl="1" marL="801687" rtl="0" algn="l">
              <a:lnSpc>
                <a:spcPct val="100000"/>
              </a:lnSpc>
              <a:spcBef>
                <a:spcPts val="400"/>
              </a:spcBef>
              <a:spcAft>
                <a:spcPts val="0"/>
              </a:spcAft>
              <a:buClr>
                <a:srgbClr val="000058"/>
              </a:buClr>
              <a:buSzPts val="2000"/>
              <a:buFont typeface="Noto Sans Symbols"/>
              <a:buNone/>
            </a:pPr>
            <a:r>
              <a:t/>
            </a:r>
            <a:endParaRPr sz="1600">
              <a:solidFill>
                <a:srgbClr val="000066"/>
              </a:solidFill>
            </a:endParaRPr>
          </a:p>
          <a:p>
            <a:pPr indent="0" lvl="0" marL="0" rtl="0" algn="l">
              <a:lnSpc>
                <a:spcPct val="100000"/>
              </a:lnSpc>
              <a:spcBef>
                <a:spcPts val="560"/>
              </a:spcBef>
              <a:spcAft>
                <a:spcPts val="0"/>
              </a:spcAft>
              <a:buClr>
                <a:srgbClr val="000058"/>
              </a:buClr>
              <a:buSzPts val="2800"/>
              <a:buFont typeface="Arial Narrow"/>
              <a:buNone/>
            </a:pPr>
            <a:r>
              <a:t/>
            </a:r>
            <a:endParaRPr sz="1600"/>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8" name="Shape 468"/>
        <p:cNvGrpSpPr/>
        <p:nvPr/>
      </p:nvGrpSpPr>
      <p:grpSpPr>
        <a:xfrm>
          <a:off x="0" y="0"/>
          <a:ext cx="0" cy="0"/>
          <a:chOff x="0" y="0"/>
          <a:chExt cx="0" cy="0"/>
        </a:xfrm>
      </p:grpSpPr>
      <p:sp>
        <p:nvSpPr>
          <p:cNvPr id="469" name="Google Shape;469;p26"/>
          <p:cNvSpPr txBox="1"/>
          <p:nvPr/>
        </p:nvSpPr>
        <p:spPr>
          <a:xfrm>
            <a:off x="457200" y="272600"/>
            <a:ext cx="8229600" cy="6768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Personal Preparation</a:t>
            </a:r>
            <a:endParaRPr b="0" i="0" sz="1400" u="none" cap="none" strike="noStrike">
              <a:solidFill>
                <a:srgbClr val="000000"/>
              </a:solidFill>
              <a:latin typeface="Arial"/>
              <a:ea typeface="Arial"/>
              <a:cs typeface="Arial"/>
              <a:sym typeface="Arial"/>
            </a:endParaRPr>
          </a:p>
        </p:txBody>
      </p:sp>
      <p:sp>
        <p:nvSpPr>
          <p:cNvPr id="470" name="Google Shape;470;p26"/>
          <p:cNvSpPr txBox="1"/>
          <p:nvPr/>
        </p:nvSpPr>
        <p:spPr>
          <a:xfrm>
            <a:off x="291100" y="1163925"/>
            <a:ext cx="8395800" cy="5673600"/>
          </a:xfrm>
          <a:prstGeom prst="rect">
            <a:avLst/>
          </a:prstGeom>
          <a:noFill/>
          <a:ln>
            <a:noFill/>
          </a:ln>
        </p:spPr>
        <p:txBody>
          <a:bodyPr anchorCtr="0" anchor="t" bIns="45700" lIns="91425" spcFirstLastPara="1" rIns="91425" wrap="square" tIns="45700">
            <a:noAutofit/>
          </a:bodyPr>
          <a:lstStyle/>
          <a:p>
            <a:pPr indent="-298450" lvl="1" marL="342900" marR="0" rtl="0" algn="l">
              <a:lnSpc>
                <a:spcPct val="100000"/>
              </a:lnSpc>
              <a:spcBef>
                <a:spcPts val="0"/>
              </a:spcBef>
              <a:spcAft>
                <a:spcPts val="0"/>
              </a:spcAft>
              <a:buClr>
                <a:srgbClr val="000066"/>
              </a:buClr>
              <a:buSzPts val="2000"/>
              <a:buFont typeface="Noto Sans"/>
              <a:buChar char="▪"/>
            </a:pPr>
            <a:r>
              <a:rPr b="0" i="0" lang="en-US" sz="2000" u="none" cap="none" strike="noStrike">
                <a:solidFill>
                  <a:srgbClr val="000058"/>
                </a:solidFill>
                <a:latin typeface="Arial"/>
                <a:ea typeface="Arial"/>
                <a:cs typeface="Arial"/>
                <a:sym typeface="Arial"/>
              </a:rPr>
              <a:t>Maintain updated contact and passport info in MIDS</a:t>
            </a:r>
            <a:endParaRPr b="0" i="0" sz="2000" u="none" cap="none" strike="noStrike">
              <a:solidFill>
                <a:srgbClr val="000058"/>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58"/>
              </a:solidFill>
              <a:latin typeface="Arial"/>
              <a:ea typeface="Arial"/>
              <a:cs typeface="Arial"/>
              <a:sym typeface="Arial"/>
            </a:endParaRPr>
          </a:p>
          <a:p>
            <a:pPr indent="-298450" lvl="1" marL="342900" marR="0" rtl="0" algn="l">
              <a:lnSpc>
                <a:spcPct val="100000"/>
              </a:lnSpc>
              <a:spcBef>
                <a:spcPts val="0"/>
              </a:spcBef>
              <a:spcAft>
                <a:spcPts val="0"/>
              </a:spcAft>
              <a:buClr>
                <a:srgbClr val="000066"/>
              </a:buClr>
              <a:buSzPts val="2000"/>
              <a:buFont typeface="Noto Sans"/>
              <a:buChar char="▪"/>
            </a:pPr>
            <a:r>
              <a:rPr b="0" i="0" lang="en-US" sz="2000" u="none" cap="none" strike="noStrike">
                <a:solidFill>
                  <a:srgbClr val="000058"/>
                </a:solidFill>
                <a:latin typeface="Arial"/>
                <a:ea typeface="Arial"/>
                <a:cs typeface="Arial"/>
                <a:sym typeface="Arial"/>
              </a:rPr>
              <a:t>Review your assignments weekly beginning after Spring Break</a:t>
            </a:r>
            <a:endParaRPr b="0" i="0" sz="2000" u="none" cap="none" strike="noStrike">
              <a:solidFill>
                <a:srgbClr val="000058"/>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58"/>
              </a:solidFill>
              <a:latin typeface="Arial"/>
              <a:ea typeface="Arial"/>
              <a:cs typeface="Arial"/>
              <a:sym typeface="Arial"/>
            </a:endParaRPr>
          </a:p>
          <a:p>
            <a:pPr indent="-298450" lvl="1" marL="342900" marR="0" rtl="0" algn="l">
              <a:lnSpc>
                <a:spcPct val="100000"/>
              </a:lnSpc>
              <a:spcBef>
                <a:spcPts val="0"/>
              </a:spcBef>
              <a:spcAft>
                <a:spcPts val="0"/>
              </a:spcAft>
              <a:buClr>
                <a:srgbClr val="000066"/>
              </a:buClr>
              <a:buSzPts val="2000"/>
              <a:buFont typeface="Noto Sans"/>
              <a:buChar char="▪"/>
            </a:pPr>
            <a:r>
              <a:rPr b="0" i="0" lang="en-US" sz="2000" u="none" cap="none" strike="noStrike">
                <a:solidFill>
                  <a:srgbClr val="000058"/>
                </a:solidFill>
                <a:latin typeface="Arial"/>
                <a:ea typeface="Arial"/>
                <a:cs typeface="Arial"/>
                <a:sym typeface="Arial"/>
              </a:rPr>
              <a:t>Attend any pre-training events</a:t>
            </a:r>
            <a:endParaRPr b="0" i="0" sz="2000" u="none" cap="none" strike="noStrike">
              <a:solidFill>
                <a:srgbClr val="000058"/>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58"/>
              </a:solidFill>
              <a:latin typeface="Arial"/>
              <a:ea typeface="Arial"/>
              <a:cs typeface="Arial"/>
              <a:sym typeface="Arial"/>
            </a:endParaRPr>
          </a:p>
          <a:p>
            <a:pPr indent="-298450" lvl="1" marL="342900" marR="0" rtl="0" algn="l">
              <a:lnSpc>
                <a:spcPct val="100000"/>
              </a:lnSpc>
              <a:spcBef>
                <a:spcPts val="0"/>
              </a:spcBef>
              <a:spcAft>
                <a:spcPts val="0"/>
              </a:spcAft>
              <a:buClr>
                <a:srgbClr val="000066"/>
              </a:buClr>
              <a:buSzPts val="2000"/>
              <a:buFont typeface="Noto Sans"/>
              <a:buChar char="▪"/>
            </a:pPr>
            <a:r>
              <a:rPr b="0" i="0" lang="en-US" sz="2000" u="none" cap="none" strike="noStrike">
                <a:solidFill>
                  <a:srgbClr val="000058"/>
                </a:solidFill>
                <a:latin typeface="Arial"/>
                <a:ea typeface="Arial"/>
                <a:cs typeface="Arial"/>
                <a:sym typeface="Arial"/>
              </a:rPr>
              <a:t>Get the gouge from other MIDN who have done that training event</a:t>
            </a:r>
            <a:endParaRPr b="0" i="0" sz="2000" u="none" cap="none" strike="noStrike">
              <a:solidFill>
                <a:srgbClr val="000058"/>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58"/>
              </a:solidFill>
              <a:latin typeface="Arial"/>
              <a:ea typeface="Arial"/>
              <a:cs typeface="Arial"/>
              <a:sym typeface="Arial"/>
            </a:endParaRPr>
          </a:p>
          <a:p>
            <a:pPr indent="-298450" lvl="1" marL="342900" marR="0" rtl="0" algn="l">
              <a:lnSpc>
                <a:spcPct val="100000"/>
              </a:lnSpc>
              <a:spcBef>
                <a:spcPts val="0"/>
              </a:spcBef>
              <a:spcAft>
                <a:spcPts val="0"/>
              </a:spcAft>
              <a:buClr>
                <a:srgbClr val="000066"/>
              </a:buClr>
              <a:buSzPts val="2000"/>
              <a:buFont typeface="Noto Sans"/>
              <a:buChar char="▪"/>
            </a:pPr>
            <a:r>
              <a:rPr b="0" i="0" lang="en-US" sz="2000" u="none" cap="none" strike="noStrike">
                <a:solidFill>
                  <a:srgbClr val="000058"/>
                </a:solidFill>
                <a:latin typeface="Arial"/>
                <a:ea typeface="Arial"/>
                <a:cs typeface="Arial"/>
                <a:sym typeface="Arial"/>
              </a:rPr>
              <a:t>Assemble your gear in April (use packing list on summer training intranet site)</a:t>
            </a:r>
            <a:endParaRPr b="0" i="0" sz="2000" u="none" cap="none" strike="noStrike">
              <a:solidFill>
                <a:srgbClr val="000058"/>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58"/>
              </a:solidFill>
              <a:latin typeface="Arial"/>
              <a:ea typeface="Arial"/>
              <a:cs typeface="Arial"/>
              <a:sym typeface="Arial"/>
            </a:endParaRPr>
          </a:p>
          <a:p>
            <a:pPr indent="-298450" lvl="1" marL="342900" marR="0" rtl="0" algn="l">
              <a:lnSpc>
                <a:spcPct val="100000"/>
              </a:lnSpc>
              <a:spcBef>
                <a:spcPts val="0"/>
              </a:spcBef>
              <a:spcAft>
                <a:spcPts val="0"/>
              </a:spcAft>
              <a:buClr>
                <a:srgbClr val="000066"/>
              </a:buClr>
              <a:buSzPts val="2000"/>
              <a:buFont typeface="Noto Sans"/>
              <a:buChar char="▪"/>
            </a:pPr>
            <a:r>
              <a:rPr b="0" i="0" lang="en-US" sz="2000" u="none" cap="none" strike="noStrike">
                <a:solidFill>
                  <a:srgbClr val="000058"/>
                </a:solidFill>
                <a:latin typeface="Arial"/>
                <a:ea typeface="Arial"/>
                <a:cs typeface="Arial"/>
                <a:sym typeface="Arial"/>
              </a:rPr>
              <a:t>Purchase refundable tickets, etc. for leave</a:t>
            </a:r>
            <a:endParaRPr b="0" i="0" sz="2000" u="none" cap="none" strike="noStrike">
              <a:solidFill>
                <a:srgbClr val="000058"/>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58"/>
              </a:solidFill>
              <a:latin typeface="Arial"/>
              <a:ea typeface="Arial"/>
              <a:cs typeface="Arial"/>
              <a:sym typeface="Arial"/>
            </a:endParaRPr>
          </a:p>
          <a:p>
            <a:pPr indent="-298450" lvl="1" marL="342900" marR="0" rtl="0" algn="l">
              <a:lnSpc>
                <a:spcPct val="100000"/>
              </a:lnSpc>
              <a:spcBef>
                <a:spcPts val="0"/>
              </a:spcBef>
              <a:spcAft>
                <a:spcPts val="0"/>
              </a:spcAft>
              <a:buClr>
                <a:srgbClr val="000066"/>
              </a:buClr>
              <a:buSzPts val="2000"/>
              <a:buFont typeface="Noto Sans"/>
              <a:buChar char="▪"/>
            </a:pPr>
            <a:r>
              <a:rPr b="0" i="0" lang="en-US" sz="2000" u="none" cap="none" strike="noStrike">
                <a:solidFill>
                  <a:srgbClr val="000058"/>
                </a:solidFill>
                <a:latin typeface="Arial"/>
                <a:ea typeface="Arial"/>
                <a:cs typeface="Arial"/>
                <a:sym typeface="Arial"/>
              </a:rPr>
              <a:t>Check email/MIDS daily beginning in May</a:t>
            </a:r>
            <a:endParaRPr b="0" i="0" sz="2000" u="none" cap="none" strike="noStrike">
              <a:solidFill>
                <a:srgbClr val="000058"/>
              </a:solidFill>
              <a:latin typeface="Arial"/>
              <a:ea typeface="Arial"/>
              <a:cs typeface="Arial"/>
              <a:sym typeface="Arial"/>
            </a:endParaRPr>
          </a:p>
          <a:p>
            <a:pPr indent="0" lvl="0" marL="91440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58"/>
              </a:solidFill>
              <a:latin typeface="Arial"/>
              <a:ea typeface="Arial"/>
              <a:cs typeface="Arial"/>
              <a:sym typeface="Arial"/>
            </a:endParaRPr>
          </a:p>
          <a:p>
            <a:pPr indent="-298450" lvl="1" marL="342900" marR="0" rtl="0" algn="l">
              <a:lnSpc>
                <a:spcPct val="100000"/>
              </a:lnSpc>
              <a:spcBef>
                <a:spcPts val="0"/>
              </a:spcBef>
              <a:spcAft>
                <a:spcPts val="0"/>
              </a:spcAft>
              <a:buClr>
                <a:srgbClr val="000066"/>
              </a:buClr>
              <a:buSzPts val="2000"/>
              <a:buFont typeface="Noto Sans"/>
              <a:buChar char="▪"/>
            </a:pPr>
            <a:r>
              <a:rPr b="0" i="0" lang="en-US" sz="2000" u="none" cap="none" strike="noStrike">
                <a:solidFill>
                  <a:srgbClr val="000058"/>
                </a:solidFill>
                <a:latin typeface="Arial"/>
                <a:ea typeface="Arial"/>
                <a:cs typeface="Arial"/>
                <a:sym typeface="Arial"/>
              </a:rPr>
              <a:t>DO NOT get locked out of email during summer</a:t>
            </a:r>
            <a:endParaRPr b="0" i="0" sz="2000" u="none" cap="none" strike="noStrike">
              <a:solidFill>
                <a:srgbClr val="000000"/>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6" name="Shape 476"/>
        <p:cNvGrpSpPr/>
        <p:nvPr/>
      </p:nvGrpSpPr>
      <p:grpSpPr>
        <a:xfrm>
          <a:off x="0" y="0"/>
          <a:ext cx="0" cy="0"/>
          <a:chOff x="0" y="0"/>
          <a:chExt cx="0" cy="0"/>
        </a:xfrm>
      </p:grpSpPr>
      <p:sp>
        <p:nvSpPr>
          <p:cNvPr id="477" name="Google Shape;477;p34"/>
          <p:cNvSpPr txBox="1"/>
          <p:nvPr>
            <p:ph type="title"/>
          </p:nvPr>
        </p:nvSpPr>
        <p:spPr>
          <a:xfrm>
            <a:off x="457200" y="274644"/>
            <a:ext cx="8229600" cy="6069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Summer Training Intranet Site</a:t>
            </a:r>
            <a:endParaRPr/>
          </a:p>
        </p:txBody>
      </p:sp>
      <p:sp>
        <p:nvSpPr>
          <p:cNvPr id="478" name="Google Shape;478;p34"/>
          <p:cNvSpPr txBox="1"/>
          <p:nvPr>
            <p:ph idx="1" type="body"/>
          </p:nvPr>
        </p:nvSpPr>
        <p:spPr>
          <a:xfrm>
            <a:off x="292525" y="1150300"/>
            <a:ext cx="8394300" cy="4648200"/>
          </a:xfrm>
          <a:prstGeom prst="rect">
            <a:avLst/>
          </a:prstGeom>
          <a:noFill/>
          <a:ln>
            <a:noFill/>
          </a:ln>
        </p:spPr>
        <p:txBody>
          <a:bodyPr anchorCtr="0" anchor="t" bIns="45700" lIns="91425" spcFirstLastPara="1" rIns="91425" wrap="square" tIns="45700">
            <a:noAutofit/>
          </a:bodyPr>
          <a:lstStyle/>
          <a:p>
            <a:pPr indent="0" lvl="0" marL="914400" marR="0" rtl="0" algn="ctr">
              <a:lnSpc>
                <a:spcPct val="100000"/>
              </a:lnSpc>
              <a:spcBef>
                <a:spcPts val="0"/>
              </a:spcBef>
              <a:spcAft>
                <a:spcPts val="0"/>
              </a:spcAft>
              <a:buSzPts val="1800"/>
              <a:buNone/>
            </a:pPr>
            <a:r>
              <a:rPr lang="en-US" sz="2000">
                <a:solidFill>
                  <a:srgbClr val="0066FF"/>
                </a:solidFill>
                <a:uFill>
                  <a:noFill/>
                </a:uFill>
                <a:hlinkClick r:id="rId3">
                  <a:extLst>
                    <a:ext uri="{A12FA001-AC4F-418D-AE19-62706E023703}">
                      <ahyp:hlinkClr val="tx"/>
                    </a:ext>
                  </a:extLst>
                </a:hlinkClick>
              </a:rPr>
              <a:t>Summer Training Website</a:t>
            </a:r>
            <a:endParaRPr sz="2000">
              <a:solidFill>
                <a:srgbClr val="0066FF"/>
              </a:solidFill>
            </a:endParaRPr>
          </a:p>
          <a:p>
            <a:pPr indent="0" lvl="0" marL="914400" marR="0" rtl="0" algn="l">
              <a:lnSpc>
                <a:spcPct val="100000"/>
              </a:lnSpc>
              <a:spcBef>
                <a:spcPts val="0"/>
              </a:spcBef>
              <a:spcAft>
                <a:spcPts val="0"/>
              </a:spcAft>
              <a:buSzPts val="1800"/>
              <a:buNone/>
            </a:pPr>
            <a:r>
              <a:t/>
            </a:r>
            <a:endParaRPr b="0" sz="2000"/>
          </a:p>
          <a:p>
            <a:pPr indent="-298450" lvl="1" marL="342900" marR="0" rtl="0" algn="l">
              <a:lnSpc>
                <a:spcPct val="100000"/>
              </a:lnSpc>
              <a:spcBef>
                <a:spcPts val="0"/>
              </a:spcBef>
              <a:spcAft>
                <a:spcPts val="0"/>
              </a:spcAft>
              <a:buClr>
                <a:srgbClr val="000066"/>
              </a:buClr>
              <a:buSzPts val="2000"/>
              <a:buFont typeface="Noto Sans"/>
              <a:buChar char="▪"/>
            </a:pPr>
            <a:r>
              <a:rPr b="0" lang="en-US" sz="2000"/>
              <a:t>One stop shop:</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This brief</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Key dates</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Current Instructions, Notices, and Manuals</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Summer Training Preference Module guidance</a:t>
            </a:r>
            <a:endParaRPr b="0" sz="2000"/>
          </a:p>
          <a:p>
            <a:pPr indent="-355600" lvl="2" marL="1371600" marR="0" rtl="0" algn="l">
              <a:lnSpc>
                <a:spcPct val="100000"/>
              </a:lnSpc>
              <a:spcBef>
                <a:spcPts val="0"/>
              </a:spcBef>
              <a:spcAft>
                <a:spcPts val="0"/>
              </a:spcAft>
              <a:buSzPts val="2000"/>
              <a:buChar char="•"/>
            </a:pPr>
            <a:r>
              <a:rPr b="0" lang="en-US"/>
              <a:t>Special Request Chits / Routing Matrix</a:t>
            </a:r>
            <a:endParaRPr b="0"/>
          </a:p>
          <a:p>
            <a:pPr indent="-355600" lvl="2" marL="1371600" marR="0" rtl="0" algn="l">
              <a:lnSpc>
                <a:spcPct val="100000"/>
              </a:lnSpc>
              <a:spcBef>
                <a:spcPts val="0"/>
              </a:spcBef>
              <a:spcAft>
                <a:spcPts val="0"/>
              </a:spcAft>
              <a:buClr>
                <a:srgbClr val="000066"/>
              </a:buClr>
              <a:buSzPts val="2000"/>
              <a:buFont typeface="Noto Sans"/>
              <a:buChar char="•"/>
            </a:pPr>
            <a:r>
              <a:rPr b="0" lang="en-US" sz="2000"/>
              <a:t>Packing Lists</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Travel guidance</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Medical forms</a:t>
            </a:r>
            <a:endParaRPr b="0" sz="2000"/>
          </a:p>
          <a:p>
            <a:pPr indent="-355600" lvl="2" marL="1371600" marR="0" rtl="0" algn="l">
              <a:lnSpc>
                <a:spcPct val="100000"/>
              </a:lnSpc>
              <a:spcBef>
                <a:spcPts val="0"/>
              </a:spcBef>
              <a:spcAft>
                <a:spcPts val="0"/>
              </a:spcAft>
              <a:buClr>
                <a:srgbClr val="000066"/>
              </a:buClr>
              <a:buSzPts val="2000"/>
              <a:buFont typeface="Noto Sans"/>
              <a:buChar char="•"/>
            </a:pPr>
            <a:r>
              <a:rPr b="0" lang="en-US" sz="2000"/>
              <a:t>Contact Information</a:t>
            </a:r>
            <a:endParaRPr/>
          </a:p>
          <a:p>
            <a:pPr indent="-165100" lvl="0" marL="342900" rtl="0" algn="l">
              <a:lnSpc>
                <a:spcPct val="100000"/>
              </a:lnSpc>
              <a:spcBef>
                <a:spcPts val="560"/>
              </a:spcBef>
              <a:spcAft>
                <a:spcPts val="0"/>
              </a:spcAft>
              <a:buClr>
                <a:srgbClr val="000058"/>
              </a:buClr>
              <a:buSzPts val="2800"/>
              <a:buFont typeface="Noto Sans Symbols"/>
              <a:buNone/>
            </a:pPr>
            <a:r>
              <a:t/>
            </a:r>
            <a:endParaRPr>
              <a:solidFill>
                <a:srgbClr val="000066"/>
              </a:solidFill>
            </a:endParaRPr>
          </a:p>
          <a:p>
            <a:pPr indent="-165100" lvl="0" marL="342900" rtl="0" algn="l">
              <a:lnSpc>
                <a:spcPct val="100000"/>
              </a:lnSpc>
              <a:spcBef>
                <a:spcPts val="560"/>
              </a:spcBef>
              <a:spcAft>
                <a:spcPts val="0"/>
              </a:spcAft>
              <a:buClr>
                <a:srgbClr val="000058"/>
              </a:buClr>
              <a:buSzPts val="2800"/>
              <a:buFont typeface="Noto Sans Symbols"/>
              <a:buNone/>
            </a:pPr>
            <a:r>
              <a:t/>
            </a:r>
            <a:endParaRPr>
              <a:solidFill>
                <a:srgbClr val="000066"/>
              </a:solidFill>
            </a:endParaRPr>
          </a:p>
        </p:txBody>
      </p:sp>
      <p:sp>
        <p:nvSpPr>
          <p:cNvPr id="479" name="Google Shape;479;p34"/>
          <p:cNvSpPr txBox="1"/>
          <p:nvPr>
            <p:ph idx="12" type="sldNum"/>
          </p:nvPr>
        </p:nvSpPr>
        <p:spPr>
          <a:xfrm>
            <a:off x="7086600" y="5759450"/>
            <a:ext cx="2057400" cy="365125"/>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rgbClr val="000000"/>
              </a:buClr>
              <a:buSzPts val="1400"/>
              <a:buFont typeface="Arial"/>
              <a:buNone/>
            </a:pPr>
            <a:fld id="{00000000-1234-1234-1234-123412341234}" type="slidenum">
              <a:rPr b="0" i="0" lang="en-US"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sp>
        <p:nvSpPr>
          <p:cNvPr id="487" name="Google Shape;487;p35"/>
          <p:cNvSpPr txBox="1"/>
          <p:nvPr/>
        </p:nvSpPr>
        <p:spPr>
          <a:xfrm>
            <a:off x="457200" y="274644"/>
            <a:ext cx="8229600" cy="558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b="1" i="1" lang="en-US" sz="3600" u="none" cap="none" strike="noStrike">
                <a:solidFill>
                  <a:srgbClr val="000066"/>
                </a:solidFill>
                <a:latin typeface="Arial Narrow"/>
                <a:ea typeface="Arial Narrow"/>
                <a:cs typeface="Arial Narrow"/>
                <a:sym typeface="Arial Narrow"/>
              </a:rPr>
              <a:t>Questions?</a:t>
            </a:r>
            <a:endParaRPr b="0" i="0" sz="1400" u="none" cap="none" strike="noStrike">
              <a:solidFill>
                <a:srgbClr val="000000"/>
              </a:solidFill>
              <a:latin typeface="Arial"/>
              <a:ea typeface="Arial"/>
              <a:cs typeface="Arial"/>
              <a:sym typeface="Arial"/>
            </a:endParaRPr>
          </a:p>
        </p:txBody>
      </p:sp>
      <p:sp>
        <p:nvSpPr>
          <p:cNvPr id="488" name="Google Shape;488;p35"/>
          <p:cNvSpPr/>
          <p:nvPr/>
        </p:nvSpPr>
        <p:spPr>
          <a:xfrm>
            <a:off x="87313" y="1949450"/>
            <a:ext cx="9144000" cy="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58"/>
              </a:buClr>
              <a:buSzPts val="2400"/>
              <a:buFont typeface="Arial Narrow"/>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489" name="Google Shape;489;p35"/>
          <p:cNvSpPr txBox="1"/>
          <p:nvPr/>
        </p:nvSpPr>
        <p:spPr>
          <a:xfrm>
            <a:off x="182563" y="1473200"/>
            <a:ext cx="8610600" cy="4648200"/>
          </a:xfrm>
          <a:prstGeom prst="rect">
            <a:avLst/>
          </a:prstGeom>
          <a:noFill/>
          <a:ln>
            <a:noFill/>
          </a:ln>
        </p:spPr>
        <p:txBody>
          <a:bodyPr anchorCtr="0" anchor="t" bIns="45700" lIns="91425" spcFirstLastPara="1" rIns="91425" wrap="square" tIns="45700">
            <a:noAutofit/>
          </a:bodyPr>
          <a:lstStyle/>
          <a:p>
            <a:pPr indent="-165100" lvl="0" marL="342900" marR="0" rtl="0" algn="ctr">
              <a:lnSpc>
                <a:spcPct val="100000"/>
              </a:lnSpc>
              <a:spcBef>
                <a:spcPts val="0"/>
              </a:spcBef>
              <a:spcAft>
                <a:spcPts val="0"/>
              </a:spcAft>
              <a:buClr>
                <a:srgbClr val="000058"/>
              </a:buClr>
              <a:buSzPts val="2800"/>
              <a:buFont typeface="Arial Narrow"/>
              <a:buNone/>
            </a:pPr>
            <a:r>
              <a:t/>
            </a:r>
            <a:endParaRPr b="1" i="0" sz="2800" u="none" cap="none" strike="noStrike">
              <a:solidFill>
                <a:srgbClr val="000058"/>
              </a:solidFill>
              <a:latin typeface="Arial"/>
              <a:ea typeface="Arial"/>
              <a:cs typeface="Arial"/>
              <a:sym typeface="Arial"/>
            </a:endParaRPr>
          </a:p>
          <a:p>
            <a:pPr indent="-165100" lvl="0" marL="342900" marR="0" rtl="0" algn="l">
              <a:lnSpc>
                <a:spcPct val="100000"/>
              </a:lnSpc>
              <a:spcBef>
                <a:spcPts val="560"/>
              </a:spcBef>
              <a:spcAft>
                <a:spcPts val="0"/>
              </a:spcAft>
              <a:buClr>
                <a:srgbClr val="000058"/>
              </a:buClr>
              <a:buSzPts val="2800"/>
              <a:buFont typeface="Arial Narrow"/>
              <a:buNone/>
            </a:pPr>
            <a:r>
              <a:t/>
            </a:r>
            <a:endParaRPr b="1" i="0" sz="2800" u="none" cap="none" strike="noStrike">
              <a:solidFill>
                <a:srgbClr val="000058"/>
              </a:solidFill>
              <a:latin typeface="Arial"/>
              <a:ea typeface="Arial"/>
              <a:cs typeface="Arial"/>
              <a:sym typeface="Arial"/>
            </a:endParaRPr>
          </a:p>
        </p:txBody>
      </p:sp>
      <p:sp>
        <p:nvSpPr>
          <p:cNvPr id="490" name="Google Shape;490;p35"/>
          <p:cNvSpPr/>
          <p:nvPr/>
        </p:nvSpPr>
        <p:spPr>
          <a:xfrm>
            <a:off x="302217" y="1174589"/>
            <a:ext cx="6016500" cy="4770600"/>
          </a:xfrm>
          <a:prstGeom prst="rect">
            <a:avLst/>
          </a:prstGeom>
          <a:noFill/>
          <a:ln>
            <a:noFill/>
          </a:ln>
        </p:spPr>
        <p:txBody>
          <a:bodyPr anchorCtr="0" anchor="t" bIns="45700" lIns="91425" spcFirstLastPara="1" rIns="91425" wrap="square" tIns="45700">
            <a:spAutoFit/>
          </a:bodyPr>
          <a:lstStyle/>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Get smart on Summer Training opportunities and identify critical family events this summer</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Submit your preferences w/ good comments</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Don’t set up your own training event</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Utilize your chain of command (MIDN, SEL, CO) before contacting the Training Dept</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Complete OCONUS NKO training</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Get a tourist passport</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Update contact and passport info in MIDS</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Schedule and go to your medical screening and Av/Phys</a:t>
            </a:r>
            <a:endParaRPr b="0" i="0" sz="1400" u="none" cap="none" strike="noStrike">
              <a:solidFill>
                <a:srgbClr val="000000"/>
              </a:solidFill>
              <a:latin typeface="Arial"/>
              <a:ea typeface="Arial"/>
              <a:cs typeface="Arial"/>
              <a:sym typeface="Arial"/>
            </a:endParaRPr>
          </a:p>
          <a:p>
            <a:pPr indent="-114300" lvl="0" marL="342900" marR="0" rtl="0" algn="l">
              <a:lnSpc>
                <a:spcPct val="100000"/>
              </a:lnSpc>
              <a:spcBef>
                <a:spcPts val="0"/>
              </a:spcBef>
              <a:spcAft>
                <a:spcPts val="0"/>
              </a:spcAft>
              <a:buClr>
                <a:srgbClr val="000058"/>
              </a:buClr>
              <a:buSzPts val="1600"/>
              <a:buFont typeface="Noto Sans Symbols"/>
              <a:buNone/>
            </a:pPr>
            <a:r>
              <a:t/>
            </a:r>
            <a:endParaRPr b="1" i="0" sz="1600" u="none" cap="none" strike="noStrike">
              <a:solidFill>
                <a:srgbClr val="000058"/>
              </a:solidFill>
              <a:latin typeface="Arial"/>
              <a:ea typeface="Arial"/>
              <a:cs typeface="Arial"/>
              <a:sym typeface="Arial"/>
            </a:endParaRPr>
          </a:p>
          <a:p>
            <a:pPr indent="-215900" lvl="0" marL="342900" marR="0" rtl="0" algn="l">
              <a:lnSpc>
                <a:spcPct val="100000"/>
              </a:lnSpc>
              <a:spcBef>
                <a:spcPts val="0"/>
              </a:spcBef>
              <a:spcAft>
                <a:spcPts val="0"/>
              </a:spcAft>
              <a:buClr>
                <a:srgbClr val="000058"/>
              </a:buClr>
              <a:buSzPts val="1600"/>
              <a:buFont typeface="Noto Sans Symbols"/>
              <a:buChar char="❑"/>
            </a:pPr>
            <a:r>
              <a:rPr b="1" i="0" lang="en-US" sz="1600" u="none" cap="none" strike="noStrike">
                <a:solidFill>
                  <a:srgbClr val="000058"/>
                </a:solidFill>
                <a:latin typeface="Arial"/>
                <a:ea typeface="Arial"/>
                <a:cs typeface="Arial"/>
                <a:sym typeface="Arial"/>
              </a:rPr>
              <a:t>Complete your personal preps in April</a:t>
            </a:r>
            <a:endParaRPr b="1" i="0" sz="1600" u="none" cap="none" strike="noStrike">
              <a:solidFill>
                <a:srgbClr val="000058"/>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rgbClr val="000058"/>
              </a:solidFill>
              <a:latin typeface="Arial"/>
              <a:ea typeface="Arial"/>
              <a:cs typeface="Arial"/>
              <a:sym typeface="Arial"/>
            </a:endParaRPr>
          </a:p>
        </p:txBody>
      </p:sp>
      <p:pic>
        <p:nvPicPr>
          <p:cNvPr descr="Brocade and Vyatta-Square Peg in Round Hole" id="491" name="Google Shape;491;p35"/>
          <p:cNvPicPr preferRelativeResize="0"/>
          <p:nvPr/>
        </p:nvPicPr>
        <p:blipFill rotWithShape="1">
          <a:blip r:embed="rId3">
            <a:alphaModFix/>
          </a:blip>
          <a:srcRect b="0" l="0" r="0" t="0"/>
          <a:stretch/>
        </p:blipFill>
        <p:spPr>
          <a:xfrm>
            <a:off x="6440488" y="4146550"/>
            <a:ext cx="2570162" cy="1285875"/>
          </a:xfrm>
          <a:prstGeom prst="rect">
            <a:avLst/>
          </a:prstGeom>
          <a:noFill/>
          <a:ln>
            <a:noFill/>
          </a:ln>
        </p:spPr>
      </p:pic>
      <p:pic>
        <p:nvPicPr>
          <p:cNvPr id="492" name="Google Shape;492;p35"/>
          <p:cNvPicPr preferRelativeResize="0"/>
          <p:nvPr/>
        </p:nvPicPr>
        <p:blipFill rotWithShape="1">
          <a:blip r:embed="rId4">
            <a:alphaModFix/>
          </a:blip>
          <a:srcRect b="0" l="0" r="0" t="0"/>
          <a:stretch/>
        </p:blipFill>
        <p:spPr>
          <a:xfrm>
            <a:off x="6364288" y="1277938"/>
            <a:ext cx="2570162" cy="2336800"/>
          </a:xfrm>
          <a:prstGeom prst="rect">
            <a:avLst/>
          </a:prstGeom>
          <a:noFill/>
          <a:ln>
            <a:noFill/>
          </a:ln>
        </p:spPr>
      </p:pic>
      <p:sp>
        <p:nvSpPr>
          <p:cNvPr id="493" name="Google Shape;493;p35"/>
          <p:cNvSpPr txBox="1"/>
          <p:nvPr/>
        </p:nvSpPr>
        <p:spPr>
          <a:xfrm>
            <a:off x="8811092" y="5813623"/>
            <a:ext cx="383438"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fld id="{00000000-1234-1234-1234-123412341234}" type="slidenum">
              <a:rPr b="1" i="0" lang="en-US" sz="1400" u="none" cap="none" strike="noStrike">
                <a:solidFill>
                  <a:srgbClr val="0000FF"/>
                </a:solidFill>
                <a:latin typeface="Arial"/>
                <a:ea typeface="Arial"/>
                <a:cs typeface="Arial"/>
                <a:sym typeface="Arial"/>
              </a:rPr>
              <a:t>‹#›</a:t>
            </a:fld>
            <a:endParaRPr b="1" i="0" sz="2400" u="none" cap="none" strike="noStrike">
              <a:solidFill>
                <a:srgbClr val="0000FF"/>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8" name="Shape 498"/>
        <p:cNvGrpSpPr/>
        <p:nvPr/>
      </p:nvGrpSpPr>
      <p:grpSpPr>
        <a:xfrm>
          <a:off x="0" y="0"/>
          <a:ext cx="0" cy="0"/>
          <a:chOff x="0" y="0"/>
          <a:chExt cx="0" cy="0"/>
        </a:xfrm>
      </p:grpSpPr>
      <p:pic>
        <p:nvPicPr>
          <p:cNvPr id="499" name="Google Shape;499;g19fbb7584a3_0_896"/>
          <p:cNvPicPr preferRelativeResize="0"/>
          <p:nvPr/>
        </p:nvPicPr>
        <p:blipFill rotWithShape="1">
          <a:blip r:embed="rId3">
            <a:alphaModFix amt="74000"/>
          </a:blip>
          <a:srcRect b="4755" l="0" r="0" t="5161"/>
          <a:stretch/>
        </p:blipFill>
        <p:spPr>
          <a:xfrm>
            <a:off x="0" y="1110150"/>
            <a:ext cx="9144001" cy="5485800"/>
          </a:xfrm>
          <a:prstGeom prst="rect">
            <a:avLst/>
          </a:prstGeom>
          <a:noFill/>
          <a:ln>
            <a:noFill/>
          </a:ln>
        </p:spPr>
      </p:pic>
      <p:sp>
        <p:nvSpPr>
          <p:cNvPr id="500" name="Google Shape;500;g19fbb7584a3_0_896"/>
          <p:cNvSpPr/>
          <p:nvPr/>
        </p:nvSpPr>
        <p:spPr>
          <a:xfrm>
            <a:off x="-19375" y="1110150"/>
            <a:ext cx="9163500" cy="5485800"/>
          </a:xfrm>
          <a:prstGeom prst="rect">
            <a:avLst/>
          </a:prstGeom>
          <a:solidFill>
            <a:srgbClr val="CCCCCC">
              <a:alpha val="28235"/>
            </a:srgbClr>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1" name="Google Shape;501;g19fbb7584a3_0_896"/>
          <p:cNvSpPr txBox="1"/>
          <p:nvPr>
            <p:ph type="title"/>
          </p:nvPr>
        </p:nvSpPr>
        <p:spPr>
          <a:xfrm>
            <a:off x="457200" y="274644"/>
            <a:ext cx="8229600" cy="6069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1400"/>
              <a:buNone/>
            </a:pPr>
            <a:r>
              <a:rPr lang="en-US" sz="3600"/>
              <a:t>The Most Important Question</a:t>
            </a:r>
            <a:endParaRPr>
              <a:solidFill>
                <a:srgbClr val="262699"/>
              </a:solidFill>
            </a:endParaRPr>
          </a:p>
        </p:txBody>
      </p:sp>
      <p:sp>
        <p:nvSpPr>
          <p:cNvPr id="502" name="Google Shape;502;g19fbb7584a3_0_896"/>
          <p:cNvSpPr txBox="1"/>
          <p:nvPr>
            <p:ph idx="1" type="body"/>
          </p:nvPr>
        </p:nvSpPr>
        <p:spPr>
          <a:xfrm>
            <a:off x="685800" y="2541075"/>
            <a:ext cx="7772400" cy="2721900"/>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1000"/>
              </a:spcBef>
              <a:spcAft>
                <a:spcPts val="0"/>
              </a:spcAft>
              <a:buClr>
                <a:schemeClr val="dk1"/>
              </a:buClr>
              <a:buSzPts val="1100"/>
              <a:buFont typeface="Arial"/>
              <a:buNone/>
            </a:pPr>
            <a:r>
              <a:rPr lang="en-US" sz="4200">
                <a:solidFill>
                  <a:schemeClr val="accent4"/>
                </a:solidFill>
              </a:rPr>
              <a:t>How can YOU best set yourself up for </a:t>
            </a:r>
            <a:endParaRPr sz="4200">
              <a:solidFill>
                <a:schemeClr val="accent4"/>
              </a:solidFill>
            </a:endParaRPr>
          </a:p>
          <a:p>
            <a:pPr indent="0" lvl="0" marL="0" rtl="0" algn="ctr">
              <a:lnSpc>
                <a:spcPct val="90000"/>
              </a:lnSpc>
              <a:spcBef>
                <a:spcPts val="0"/>
              </a:spcBef>
              <a:spcAft>
                <a:spcPts val="0"/>
              </a:spcAft>
              <a:buClr>
                <a:schemeClr val="dk1"/>
              </a:buClr>
              <a:buSzPts val="1100"/>
              <a:buFont typeface="Arial"/>
              <a:buNone/>
            </a:pPr>
            <a:r>
              <a:rPr lang="en-US" sz="4200">
                <a:solidFill>
                  <a:schemeClr val="accent4"/>
                </a:solidFill>
              </a:rPr>
              <a:t>Community Assignment &amp; your Naval career?</a:t>
            </a:r>
            <a:endParaRPr sz="4200">
              <a:solidFill>
                <a:schemeClr val="accent4"/>
              </a:solidFill>
            </a:endParaRPr>
          </a:p>
          <a:p>
            <a:pPr indent="0" lvl="0" marL="0" rtl="0" algn="l">
              <a:lnSpc>
                <a:spcPct val="100000"/>
              </a:lnSpc>
              <a:spcBef>
                <a:spcPts val="360"/>
              </a:spcBef>
              <a:spcAft>
                <a:spcPts val="0"/>
              </a:spcAft>
              <a:buSzPts val="1800"/>
              <a:buNone/>
            </a:pPr>
            <a:r>
              <a:t/>
            </a:r>
            <a:endParaRPr>
              <a:solidFill>
                <a:schemeClr val="accent4"/>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ST Office Offical">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T Office Offical">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2003-08-27T20:28:01Z</dcterms:created>
  <dc:creator>user</dc:creator>
</cp:coreProperties>
</file>