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37.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46.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38.xml"/>
  <Override ContentType="application/vnd.openxmlformats-officedocument.presentationml.slideLayout+xml" PartName="/ppt/slideLayouts/slideLayout42.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47.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39.xml"/>
  <Override ContentType="application/vnd.openxmlformats-officedocument.presentationml.slideLayout+xml" PartName="/ppt/slideLayouts/slideLayout35.xml"/>
  <Override ContentType="application/vnd.openxmlformats-officedocument.presentationml.slideLayout+xml" PartName="/ppt/slideLayouts/slideLayout48.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4.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45.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 id="2147483665" r:id="rId6"/>
    <p:sldMasterId id="2147483682" r:id="rId7"/>
  </p:sldMasterIdLst>
  <p:notesMasterIdLst>
    <p:notesMasterId r:id="rId8"/>
  </p:notesMasterIdLst>
  <p:sldIdLst>
    <p:sldId id="256" r:id="rId9"/>
    <p:sldId id="257" r:id="rId10"/>
    <p:sldId id="258" r:id="rId11"/>
    <p:sldId id="259" r:id="rId12"/>
    <p:sldId id="260" r:id="rId13"/>
    <p:sldId id="261" r:id="rId14"/>
    <p:sldId id="262" r:id="rId15"/>
    <p:sldId id="263" r:id="rId16"/>
    <p:sldId id="264" r:id="rId17"/>
    <p:sldId id="265" r:id="rId18"/>
    <p:sldId id="266" r:id="rId19"/>
    <p:sldId id="267" r:id="rId20"/>
    <p:sldId id="268" r:id="rId21"/>
    <p:sldId id="269" r:id="rId22"/>
    <p:sldId id="270" r:id="rId23"/>
    <p:sldId id="271" r:id="rId24"/>
    <p:sldId id="272" r:id="rId25"/>
    <p:sldId id="273" r:id="rId26"/>
    <p:sldId id="274" r:id="rId27"/>
    <p:sldId id="275" r:id="rId28"/>
    <p:sldId id="276" r:id="rId29"/>
    <p:sldId id="277" r:id="rId30"/>
    <p:sldId id="278" r:id="rId31"/>
    <p:sldId id="279" r:id="rId32"/>
    <p:sldId id="280" r:id="rId33"/>
    <p:sldId id="281" r:id="rId34"/>
    <p:sldId id="282" r:id="rId35"/>
    <p:sldId id="283" r:id="rId36"/>
    <p:sldId id="284" r:id="rId37"/>
    <p:sldId id="285" r:id="rId38"/>
    <p:sldId id="286" r:id="rId39"/>
    <p:sldId id="287" r:id="rId40"/>
    <p:sldId id="288" r:id="rId41"/>
    <p:sldId id="289" r:id="rId42"/>
    <p:sldId id="290" r:id="rId43"/>
    <p:sldId id="291" r:id="rId44"/>
    <p:sldId id="292" r:id="rId45"/>
  </p:sldIdLst>
  <p:sldSz cy="6858000" cx="9144000"/>
  <p:notesSz cx="7010400" cy="9296400"/>
  <p:embeddedFontLst>
    <p:embeddedFont>
      <p:font typeface="Arial Narrow"/>
      <p:regular r:id="rId46"/>
      <p:bold r:id="rId47"/>
      <p:italic r:id="rId48"/>
      <p:boldItalic r:id="rId4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2D200454-40CA-4A62-9FC3-DE9A4176ACB9}">
      <p15:notesGuideLst>
        <p15:guide id="1" orient="horz" pos="2928">
          <p15:clr>
            <a:srgbClr val="A4A3A4"/>
          </p15:clr>
        </p15:guide>
        <p15:guide id="2" pos="2209">
          <p15:clr>
            <a:srgbClr val="A4A3A4"/>
          </p15:clr>
        </p15:guide>
      </p15:notesGuideLst>
    </p:ext>
    <p:ext uri="GoogleSlidesCustomDataVersion2">
      <go:slidesCustomData xmlns:go="http://customooxmlschemas.google.com/" r:id="rId50" roundtripDataSignature="AMtx7mg1vi5j5PiGBzMmUHcO/4nf31Kgf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4CD4DEAC-EDE5-4AAE-AD8F-E06279DE9057}">
  <a:tblStyle styleId="{4CD4DEAC-EDE5-4AAE-AD8F-E06279DE9057}"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 styleId="{55BFEE8D-2491-4CC8-8D84-06C4BBAB220E}" styleName="Table_1">
    <a:wholeTbl>
      <a:tcTxStyle b="off" i="off">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notesViewPr>
    <p:cSldViewPr snapToGrid="0">
      <p:cViewPr varScale="1">
        <p:scale>
          <a:sx n="100" d="100"/>
          <a:sy n="100" d="100"/>
        </p:scale>
        <p:origin x="0" y="0"/>
      </p:cViewPr>
      <p:guideLst>
        <p:guide pos="2928" orient="horz"/>
        <p:guide pos="2209"/>
      </p:guideLst>
    </p:cSldViewPr>
  </p:notesViewPr>
</p:viewPr>
</file>

<file path=ppt/_rels/presentation.xml.rels><?xml version="1.0" encoding="UTF-8" standalone="yes"?><Relationships xmlns="http://schemas.openxmlformats.org/package/2006/relationships"><Relationship Id="rId40" Type="http://schemas.openxmlformats.org/officeDocument/2006/relationships/slide" Target="slides/slide32.xml"/><Relationship Id="rId42" Type="http://schemas.openxmlformats.org/officeDocument/2006/relationships/slide" Target="slides/slide34.xml"/><Relationship Id="rId41" Type="http://schemas.openxmlformats.org/officeDocument/2006/relationships/slide" Target="slides/slide33.xml"/><Relationship Id="rId44" Type="http://schemas.openxmlformats.org/officeDocument/2006/relationships/slide" Target="slides/slide36.xml"/><Relationship Id="rId43" Type="http://schemas.openxmlformats.org/officeDocument/2006/relationships/slide" Target="slides/slide35.xml"/><Relationship Id="rId46" Type="http://schemas.openxmlformats.org/officeDocument/2006/relationships/font" Target="fonts/ArialNarrow-regular.fntdata"/><Relationship Id="rId45" Type="http://schemas.openxmlformats.org/officeDocument/2006/relationships/slide" Target="slides/slide37.xml"/><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1.xml"/><Relationship Id="rId48" Type="http://schemas.openxmlformats.org/officeDocument/2006/relationships/font" Target="fonts/ArialNarrow-italic.fntdata"/><Relationship Id="rId47" Type="http://schemas.openxmlformats.org/officeDocument/2006/relationships/font" Target="fonts/ArialNarrow-bold.fntdata"/><Relationship Id="rId49" Type="http://schemas.openxmlformats.org/officeDocument/2006/relationships/font" Target="fonts/ArialNarrow-boldItalic.fntdata"/><Relationship Id="rId5" Type="http://schemas.openxmlformats.org/officeDocument/2006/relationships/slideMaster" Target="slideMasters/slideMaster1.xml"/><Relationship Id="rId6" Type="http://schemas.openxmlformats.org/officeDocument/2006/relationships/slideMaster" Target="slideMasters/slideMaster2.xml"/><Relationship Id="rId7" Type="http://schemas.openxmlformats.org/officeDocument/2006/relationships/slideMaster" Target="slideMasters/slideMaster3.xml"/><Relationship Id="rId8" Type="http://schemas.openxmlformats.org/officeDocument/2006/relationships/notesMaster" Target="notesMasters/notesMaster1.xml"/><Relationship Id="rId31" Type="http://schemas.openxmlformats.org/officeDocument/2006/relationships/slide" Target="slides/slide23.xml"/><Relationship Id="rId30" Type="http://schemas.openxmlformats.org/officeDocument/2006/relationships/slide" Target="slides/slide22.xml"/><Relationship Id="rId33" Type="http://schemas.openxmlformats.org/officeDocument/2006/relationships/slide" Target="slides/slide25.xml"/><Relationship Id="rId32" Type="http://schemas.openxmlformats.org/officeDocument/2006/relationships/slide" Target="slides/slide24.xml"/><Relationship Id="rId35" Type="http://schemas.openxmlformats.org/officeDocument/2006/relationships/slide" Target="slides/slide27.xml"/><Relationship Id="rId34" Type="http://schemas.openxmlformats.org/officeDocument/2006/relationships/slide" Target="slides/slide26.xml"/><Relationship Id="rId37" Type="http://schemas.openxmlformats.org/officeDocument/2006/relationships/slide" Target="slides/slide29.xml"/><Relationship Id="rId36" Type="http://schemas.openxmlformats.org/officeDocument/2006/relationships/slide" Target="slides/slide28.xml"/><Relationship Id="rId39" Type="http://schemas.openxmlformats.org/officeDocument/2006/relationships/slide" Target="slides/slide31.xml"/><Relationship Id="rId38" Type="http://schemas.openxmlformats.org/officeDocument/2006/relationships/slide" Target="slides/slide30.xml"/><Relationship Id="rId20" Type="http://schemas.openxmlformats.org/officeDocument/2006/relationships/slide" Target="slides/slide12.xml"/><Relationship Id="rId22" Type="http://schemas.openxmlformats.org/officeDocument/2006/relationships/slide" Target="slides/slide14.xml"/><Relationship Id="rId21" Type="http://schemas.openxmlformats.org/officeDocument/2006/relationships/slide" Target="slides/slide13.xml"/><Relationship Id="rId24" Type="http://schemas.openxmlformats.org/officeDocument/2006/relationships/slide" Target="slides/slide16.xml"/><Relationship Id="rId23" Type="http://schemas.openxmlformats.org/officeDocument/2006/relationships/slide" Target="slides/slide15.xml"/><Relationship Id="rId26" Type="http://schemas.openxmlformats.org/officeDocument/2006/relationships/slide" Target="slides/slide18.xml"/><Relationship Id="rId25" Type="http://schemas.openxmlformats.org/officeDocument/2006/relationships/slide" Target="slides/slide17.xml"/><Relationship Id="rId28" Type="http://schemas.openxmlformats.org/officeDocument/2006/relationships/slide" Target="slides/slide20.xml"/><Relationship Id="rId27" Type="http://schemas.openxmlformats.org/officeDocument/2006/relationships/slide" Target="slides/slide19.xml"/><Relationship Id="rId29" Type="http://schemas.openxmlformats.org/officeDocument/2006/relationships/slide" Target="slides/slide21.xml"/><Relationship Id="rId50" Type="http://customschemas.google.com/relationships/presentationmetadata" Target="metadata"/><Relationship Id="rId11" Type="http://schemas.openxmlformats.org/officeDocument/2006/relationships/slide" Target="slides/slide3.xml"/><Relationship Id="rId10" Type="http://schemas.openxmlformats.org/officeDocument/2006/relationships/slide" Target="slides/slide2.xml"/><Relationship Id="rId13" Type="http://schemas.openxmlformats.org/officeDocument/2006/relationships/slide" Target="slides/slide5.xml"/><Relationship Id="rId12" Type="http://schemas.openxmlformats.org/officeDocument/2006/relationships/slide" Target="slides/slide4.xml"/><Relationship Id="rId15" Type="http://schemas.openxmlformats.org/officeDocument/2006/relationships/slide" Target="slides/slide7.xml"/><Relationship Id="rId14" Type="http://schemas.openxmlformats.org/officeDocument/2006/relationships/slide" Target="slides/slide6.xml"/><Relationship Id="rId17" Type="http://schemas.openxmlformats.org/officeDocument/2006/relationships/slide" Target="slides/slide9.xml"/><Relationship Id="rId16" Type="http://schemas.openxmlformats.org/officeDocument/2006/relationships/slide" Target="slides/slide8.xml"/><Relationship Id="rId19" Type="http://schemas.openxmlformats.org/officeDocument/2006/relationships/slide" Target="slides/slide11.xml"/><Relationship Id="rId18"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3038475" cy="465138"/>
          </a:xfrm>
          <a:prstGeom prst="rect">
            <a:avLst/>
          </a:prstGeom>
          <a:noFill/>
          <a:ln>
            <a:noFill/>
          </a:ln>
        </p:spPr>
        <p:txBody>
          <a:bodyPr anchorCtr="0" anchor="t" bIns="46050" lIns="92125" spcFirstLastPara="1" rIns="92125" wrap="square" tIns="4605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Times New Roman"/>
                <a:ea typeface="Times New Roman"/>
                <a:cs typeface="Times New Roman"/>
                <a:sym typeface="Times New Roman"/>
              </a:defRPr>
            </a:lvl1pPr>
            <a:lvl2pPr lvl="1"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9pPr>
          </a:lstStyle>
          <a:p/>
        </p:txBody>
      </p:sp>
      <p:sp>
        <p:nvSpPr>
          <p:cNvPr id="4" name="Google Shape;4;n"/>
          <p:cNvSpPr txBox="1"/>
          <p:nvPr>
            <p:ph idx="10" type="dt"/>
          </p:nvPr>
        </p:nvSpPr>
        <p:spPr>
          <a:xfrm>
            <a:off x="3971925" y="0"/>
            <a:ext cx="3038475" cy="465138"/>
          </a:xfrm>
          <a:prstGeom prst="rect">
            <a:avLst/>
          </a:prstGeom>
          <a:noFill/>
          <a:ln>
            <a:noFill/>
          </a:ln>
        </p:spPr>
        <p:txBody>
          <a:bodyPr anchorCtr="0" anchor="t" bIns="46050" lIns="92125" spcFirstLastPara="1" rIns="92125" wrap="square" tIns="4605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Times New Roman"/>
                <a:ea typeface="Times New Roman"/>
                <a:cs typeface="Times New Roman"/>
                <a:sym typeface="Times New Roman"/>
              </a:defRPr>
            </a:lvl1pPr>
            <a:lvl2pPr lvl="1"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9pPr>
          </a:lstStyle>
          <a:p/>
        </p:txBody>
      </p:sp>
      <p:sp>
        <p:nvSpPr>
          <p:cNvPr id="5" name="Google Shape;5;n"/>
          <p:cNvSpPr/>
          <p:nvPr>
            <p:ph idx="3" type="sldImg"/>
          </p:nvPr>
        </p:nvSpPr>
        <p:spPr>
          <a:xfrm>
            <a:off x="1190625" y="696913"/>
            <a:ext cx="4649788"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6" name="Google Shape;6;n"/>
          <p:cNvSpPr txBox="1"/>
          <p:nvPr>
            <p:ph idx="1" type="body"/>
          </p:nvPr>
        </p:nvSpPr>
        <p:spPr>
          <a:xfrm>
            <a:off x="935038" y="4416425"/>
            <a:ext cx="5140325" cy="4183063"/>
          </a:xfrm>
          <a:prstGeom prst="rect">
            <a:avLst/>
          </a:prstGeom>
          <a:noFill/>
          <a:ln>
            <a:noFill/>
          </a:ln>
        </p:spPr>
        <p:txBody>
          <a:bodyPr anchorCtr="0" anchor="t" bIns="46050" lIns="92125" spcFirstLastPara="1" rIns="92125" wrap="square" tIns="46050">
            <a:noAutofit/>
          </a:bodyPr>
          <a:lstStyle>
            <a:lvl1pPr indent="-228600" lvl="0" marL="4572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Times New Roman"/>
                <a:ea typeface="Times New Roman"/>
                <a:cs typeface="Times New Roman"/>
                <a:sym typeface="Times New Roman"/>
              </a:defRPr>
            </a:lvl1pPr>
            <a:lvl2pPr indent="-228600" lvl="1" marL="9144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Times New Roman"/>
                <a:ea typeface="Times New Roman"/>
                <a:cs typeface="Times New Roman"/>
                <a:sym typeface="Times New Roman"/>
              </a:defRPr>
            </a:lvl2pPr>
            <a:lvl3pPr indent="-228600" lvl="2" marL="13716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Times New Roman"/>
                <a:ea typeface="Times New Roman"/>
                <a:cs typeface="Times New Roman"/>
                <a:sym typeface="Times New Roman"/>
              </a:defRPr>
            </a:lvl3pPr>
            <a:lvl4pPr indent="-228600" lvl="3" marL="18288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Times New Roman"/>
                <a:ea typeface="Times New Roman"/>
                <a:cs typeface="Times New Roman"/>
                <a:sym typeface="Times New Roman"/>
              </a:defRPr>
            </a:lvl4pPr>
            <a:lvl5pPr indent="-228600" lvl="4" marL="22860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Times New Roman"/>
                <a:ea typeface="Times New Roman"/>
                <a:cs typeface="Times New Roman"/>
                <a:sym typeface="Times New Roman"/>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831263"/>
            <a:ext cx="3038475" cy="465137"/>
          </a:xfrm>
          <a:prstGeom prst="rect">
            <a:avLst/>
          </a:prstGeom>
          <a:noFill/>
          <a:ln>
            <a:noFill/>
          </a:ln>
        </p:spPr>
        <p:txBody>
          <a:bodyPr anchorCtr="0" anchor="b" bIns="46050" lIns="92125" spcFirstLastPara="1" rIns="92125" wrap="square" tIns="4605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Times New Roman"/>
                <a:ea typeface="Times New Roman"/>
                <a:cs typeface="Times New Roman"/>
                <a:sym typeface="Times New Roman"/>
              </a:defRPr>
            </a:lvl1pPr>
            <a:lvl2pPr lvl="1"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9pPr>
          </a:lstStyle>
          <a:p/>
        </p:txBody>
      </p:sp>
      <p:sp>
        <p:nvSpPr>
          <p:cNvPr id="8" name="Google Shape;8;n"/>
          <p:cNvSpPr txBox="1"/>
          <p:nvPr>
            <p:ph idx="12" type="sldNum"/>
          </p:nvPr>
        </p:nvSpPr>
        <p:spPr>
          <a:xfrm>
            <a:off x="3971925" y="8831263"/>
            <a:ext cx="3038475" cy="465137"/>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Times New Roman"/>
                <a:ea typeface="Times New Roman"/>
                <a:cs typeface="Times New Roman"/>
                <a:sym typeface="Times New Roman"/>
              </a:rPr>
              <a:t>‹#›</a:t>
            </a:fld>
            <a:endParaRPr b="0" i="0" sz="1200" u="none" cap="none" strike="noStrike">
              <a:solidFill>
                <a:schemeClr val="dk1"/>
              </a:solidFill>
              <a:latin typeface="Times New Roman"/>
              <a:ea typeface="Times New Roman"/>
              <a:cs typeface="Times New Roman"/>
              <a:sym typeface="Times New Roman"/>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1:notes"/>
          <p:cNvSpPr/>
          <p:nvPr>
            <p:ph idx="2" type="sldImg"/>
          </p:nvPr>
        </p:nvSpPr>
        <p:spPr>
          <a:xfrm>
            <a:off x="1190625" y="696913"/>
            <a:ext cx="4649788" cy="348615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00" name="Google Shape;200;p1:notes"/>
          <p:cNvSpPr txBox="1"/>
          <p:nvPr>
            <p:ph idx="1" type="body"/>
          </p:nvPr>
        </p:nvSpPr>
        <p:spPr>
          <a:xfrm>
            <a:off x="935038" y="4416425"/>
            <a:ext cx="5140325" cy="4183063"/>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rPr lang="en-US"/>
              <a:t>Give quick intro and Bio</a:t>
            </a:r>
            <a:endParaRPr/>
          </a:p>
        </p:txBody>
      </p:sp>
      <p:sp>
        <p:nvSpPr>
          <p:cNvPr id="201" name="Google Shape;201;p1:notes"/>
          <p:cNvSpPr txBox="1"/>
          <p:nvPr>
            <p:ph idx="12" type="sldNum"/>
          </p:nvPr>
        </p:nvSpPr>
        <p:spPr>
          <a:xfrm>
            <a:off x="3971925" y="8831263"/>
            <a:ext cx="3038475" cy="465137"/>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chemeClr val="dk1"/>
                </a:solidFill>
                <a:latin typeface="Times New Roman"/>
                <a:ea typeface="Times New Roman"/>
                <a:cs typeface="Times New Roman"/>
                <a:sym typeface="Times New Roman"/>
              </a:rPr>
              <a:t>‹#›</a:t>
            </a:fld>
            <a:endParaRPr b="0" sz="1200">
              <a:solidFill>
                <a:schemeClr val="dk1"/>
              </a:solidFill>
              <a:latin typeface="Times New Roman"/>
              <a:ea typeface="Times New Roman"/>
              <a:cs typeface="Times New Roman"/>
              <a:sym typeface="Times New Roman"/>
            </a:endParaRPr>
          </a:p>
        </p:txBody>
      </p:sp>
      <p:sp>
        <p:nvSpPr>
          <p:cNvPr id="202" name="Google Shape;202;p1:notes"/>
          <p:cNvSpPr txBox="1"/>
          <p:nvPr>
            <p:ph idx="11" type="ftr"/>
          </p:nvPr>
        </p:nvSpPr>
        <p:spPr>
          <a:xfrm>
            <a:off x="0" y="8831263"/>
            <a:ext cx="3038475" cy="465137"/>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g2a296e5bdda_0_0: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08" name="Google Shape;208;g2a296e5bdda_0_0: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360"/>
              </a:spcBef>
              <a:spcAft>
                <a:spcPts val="0"/>
              </a:spcAft>
              <a:buSzPts val="1400"/>
              <a:buNone/>
            </a:pPr>
            <a:r>
              <a:t/>
            </a:r>
            <a:endParaRPr/>
          </a:p>
        </p:txBody>
      </p:sp>
      <p:sp>
        <p:nvSpPr>
          <p:cNvPr id="209" name="Google Shape;209;g2a296e5bdda_0_0: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g2a296e5bdda_0_6: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215" name="Google Shape;215;g2a296e5bdda_0_6:notes"/>
          <p:cNvSpPr txBox="1"/>
          <p:nvPr/>
        </p:nvSpPr>
        <p:spPr>
          <a:xfrm>
            <a:off x="3970338" y="8831263"/>
            <a:ext cx="3040200" cy="465000"/>
          </a:xfrm>
          <a:prstGeom prst="rect">
            <a:avLst/>
          </a:prstGeom>
          <a:noFill/>
          <a:ln>
            <a:noFill/>
          </a:ln>
        </p:spPr>
        <p:txBody>
          <a:bodyPr anchorCtr="0" anchor="b" bIns="46475" lIns="92925" spcFirstLastPara="1" rIns="92925" wrap="square" tIns="46475">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rgbClr val="000058"/>
                </a:solidFill>
                <a:latin typeface="Arial"/>
                <a:ea typeface="Arial"/>
                <a:cs typeface="Arial"/>
                <a:sym typeface="Arial"/>
              </a:rPr>
              <a:t>‹#›</a:t>
            </a:fld>
            <a:endParaRPr b="0" i="0" sz="1200" u="none" cap="none" strike="noStrike">
              <a:solidFill>
                <a:srgbClr val="000058"/>
              </a:solidFill>
              <a:latin typeface="Arial"/>
              <a:ea typeface="Arial"/>
              <a:cs typeface="Arial"/>
              <a:sym typeface="Arial"/>
            </a:endParaRPr>
          </a:p>
        </p:txBody>
      </p:sp>
      <p:sp>
        <p:nvSpPr>
          <p:cNvPr id="216" name="Google Shape;216;g2a296e5bdda_0_6: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17" name="Google Shape;217;g2a296e5bdda_0_6:notes"/>
          <p:cNvSpPr txBox="1"/>
          <p:nvPr>
            <p:ph idx="1" type="body"/>
          </p:nvPr>
        </p:nvSpPr>
        <p:spPr>
          <a:xfrm>
            <a:off x="935038" y="4416425"/>
            <a:ext cx="5140200" cy="4183200"/>
          </a:xfrm>
          <a:prstGeom prst="rect">
            <a:avLst/>
          </a:prstGeom>
          <a:noFill/>
          <a:ln>
            <a:noFill/>
          </a:ln>
        </p:spPr>
        <p:txBody>
          <a:bodyPr anchorCtr="0" anchor="t" bIns="46475" lIns="92925" spcFirstLastPara="1" rIns="92925" wrap="square" tIns="46475">
            <a:noAutofit/>
          </a:bodyPr>
          <a:lstStyle/>
          <a:p>
            <a:pPr indent="0" lvl="0" marL="0" rtl="0" algn="l">
              <a:lnSpc>
                <a:spcPct val="100000"/>
              </a:lnSpc>
              <a:spcBef>
                <a:spcPts val="0"/>
              </a:spcBef>
              <a:spcAft>
                <a:spcPts val="0"/>
              </a:spcAft>
              <a:buSzPts val="1400"/>
              <a:buNone/>
            </a:pPr>
            <a:r>
              <a:rPr lang="en-US"/>
              <a:t>COs and SELs represent your best interest to the Class Training Officers.  They are your primary point of contact with regarding to summer training assignment.  They’re like your CO and XO in the fleet, working with BUPERS to mesh your desires with the needs or limitations of the service.</a:t>
            </a:r>
            <a:endParaRPr/>
          </a:p>
          <a:p>
            <a:pPr indent="0" lvl="0" marL="0" rtl="0" algn="l">
              <a:lnSpc>
                <a:spcPct val="100000"/>
              </a:lnSpc>
              <a:spcBef>
                <a:spcPts val="360"/>
              </a:spcBef>
              <a:spcAft>
                <a:spcPts val="0"/>
              </a:spcAft>
              <a:buSzPts val="1400"/>
              <a:buNone/>
            </a:pPr>
            <a:r>
              <a:t/>
            </a:r>
            <a:endParaRPr/>
          </a:p>
          <a:p>
            <a:pPr indent="0" lvl="0" marL="0" rtl="0" algn="l">
              <a:lnSpc>
                <a:spcPct val="100000"/>
              </a:lnSpc>
              <a:spcBef>
                <a:spcPts val="360"/>
              </a:spcBef>
              <a:spcAft>
                <a:spcPts val="0"/>
              </a:spcAft>
              <a:buSzPts val="1400"/>
              <a:buNone/>
            </a:pPr>
            <a:r>
              <a:rPr lang="en-US"/>
              <a:t>Class Training Officers are your Summer Training Detailers.  Similar to detailers at BUPERS, they know what the fleet and program managers have to offer, they know who has requested you by name, and they know the training requirements you must fulfill.  They’ll work with your COs and SELs to meet your desires to the best of their ability.</a:t>
            </a:r>
            <a:endParaRPr/>
          </a:p>
          <a:p>
            <a:pPr indent="0" lvl="0" marL="0" rtl="0" algn="l">
              <a:lnSpc>
                <a:spcPct val="100000"/>
              </a:lnSpc>
              <a:spcBef>
                <a:spcPts val="360"/>
              </a:spcBef>
              <a:spcAft>
                <a:spcPts val="0"/>
              </a:spcAft>
              <a:buSzPts val="1400"/>
              <a:buNone/>
            </a:pPr>
            <a:r>
              <a:t/>
            </a:r>
            <a:endParaRPr/>
          </a:p>
          <a:p>
            <a:pPr indent="0" lvl="0" marL="0" rtl="0" algn="l">
              <a:lnSpc>
                <a:spcPct val="100000"/>
              </a:lnSpc>
              <a:spcBef>
                <a:spcPts val="360"/>
              </a:spcBef>
              <a:spcAft>
                <a:spcPts val="0"/>
              </a:spcAft>
              <a:buSzPts val="1400"/>
              <a:buNone/>
            </a:pPr>
            <a:r>
              <a:rPr lang="en-US"/>
              <a:t>There are many others that have a hand in the summer training assignment process: Program Managers, Internship Sponsors, Athletic Department, Academic Department, Brigade Medical just to name a few.  The Class Training Officers in the Training Department work with all of them behind the scenes.</a:t>
            </a:r>
            <a:endParaRPr/>
          </a:p>
        </p:txBody>
      </p:sp>
      <p:sp>
        <p:nvSpPr>
          <p:cNvPr id="218" name="Google Shape;218;g2a296e5bdda_0_6: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g2a296e5bdda_0_14: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224" name="Google Shape;224;g2a296e5bdda_0_14:notes"/>
          <p:cNvSpPr txBox="1"/>
          <p:nvPr/>
        </p:nvSpPr>
        <p:spPr>
          <a:xfrm>
            <a:off x="4008438" y="8774113"/>
            <a:ext cx="3071700" cy="462000"/>
          </a:xfrm>
          <a:prstGeom prst="rect">
            <a:avLst/>
          </a:prstGeom>
          <a:noFill/>
          <a:ln>
            <a:noFill/>
          </a:ln>
        </p:spPr>
        <p:txBody>
          <a:bodyPr anchorCtr="0" anchor="b" bIns="46475" lIns="92925" spcFirstLastPara="1" rIns="92925" wrap="square" tIns="46475">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rgbClr val="000058"/>
                </a:solidFill>
                <a:latin typeface="Arial"/>
                <a:ea typeface="Arial"/>
                <a:cs typeface="Arial"/>
                <a:sym typeface="Arial"/>
              </a:rPr>
              <a:t>‹#›</a:t>
            </a:fld>
            <a:endParaRPr b="0" i="0" sz="1200" u="none" cap="none" strike="noStrike">
              <a:solidFill>
                <a:srgbClr val="000058"/>
              </a:solidFill>
              <a:latin typeface="Arial"/>
              <a:ea typeface="Arial"/>
              <a:cs typeface="Arial"/>
              <a:sym typeface="Arial"/>
            </a:endParaRPr>
          </a:p>
        </p:txBody>
      </p:sp>
      <p:sp>
        <p:nvSpPr>
          <p:cNvPr id="225" name="Google Shape;225;g2a296e5bdda_0_14: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26" name="Google Shape;226;g2a296e5bdda_0_14:notes"/>
          <p:cNvSpPr txBox="1"/>
          <p:nvPr>
            <p:ph idx="1" type="body"/>
          </p:nvPr>
        </p:nvSpPr>
        <p:spPr>
          <a:xfrm>
            <a:off x="935038" y="4416425"/>
            <a:ext cx="5140200" cy="4183200"/>
          </a:xfrm>
          <a:prstGeom prst="rect">
            <a:avLst/>
          </a:prstGeom>
          <a:noFill/>
          <a:ln>
            <a:noFill/>
          </a:ln>
        </p:spPr>
        <p:txBody>
          <a:bodyPr anchorCtr="0" anchor="t" bIns="46475" lIns="92925" spcFirstLastPara="1" rIns="92925" wrap="square" tIns="46475">
            <a:noAutofit/>
          </a:bodyPr>
          <a:lstStyle/>
          <a:p>
            <a:pPr indent="0" lvl="0" marL="0" rtl="0" algn="l">
              <a:lnSpc>
                <a:spcPct val="100000"/>
              </a:lnSpc>
              <a:spcBef>
                <a:spcPts val="0"/>
              </a:spcBef>
              <a:spcAft>
                <a:spcPts val="0"/>
              </a:spcAft>
              <a:buSzPts val="1400"/>
              <a:buNone/>
            </a:pPr>
            <a:r>
              <a:rPr lang="en-US"/>
              <a:t>Aviation physical for all aviation cruises will be held at NAS Patuxent River, MD.</a:t>
            </a:r>
            <a:endParaRPr/>
          </a:p>
          <a:p>
            <a:pPr indent="0" lvl="0" marL="0" rtl="0" algn="l">
              <a:lnSpc>
                <a:spcPct val="100000"/>
              </a:lnSpc>
              <a:spcBef>
                <a:spcPts val="360"/>
              </a:spcBef>
              <a:spcAft>
                <a:spcPts val="0"/>
              </a:spcAft>
              <a:buSzPts val="1400"/>
              <a:buNone/>
            </a:pPr>
            <a:r>
              <a:t/>
            </a:r>
            <a:endParaRPr/>
          </a:p>
          <a:p>
            <a:pPr indent="0" lvl="0" marL="0" rtl="0" algn="l">
              <a:lnSpc>
                <a:spcPct val="100000"/>
              </a:lnSpc>
              <a:spcBef>
                <a:spcPts val="360"/>
              </a:spcBef>
              <a:spcAft>
                <a:spcPts val="0"/>
              </a:spcAft>
              <a:buSzPts val="1400"/>
              <a:buNone/>
            </a:pPr>
            <a:r>
              <a:rPr lang="en-US"/>
              <a:t>Assignments will be finalized in the 2 weeks prior to each block start.</a:t>
            </a:r>
            <a:endParaRPr/>
          </a:p>
          <a:p>
            <a:pPr indent="0" lvl="0" marL="0" rtl="0" algn="l">
              <a:lnSpc>
                <a:spcPct val="100000"/>
              </a:lnSpc>
              <a:spcBef>
                <a:spcPts val="360"/>
              </a:spcBef>
              <a:spcAft>
                <a:spcPts val="0"/>
              </a:spcAft>
              <a:buSzPts val="1400"/>
              <a:buNone/>
            </a:pPr>
            <a:r>
              <a:t/>
            </a:r>
            <a:endParaRPr/>
          </a:p>
          <a:p>
            <a:pPr indent="0" lvl="0" marL="0" rtl="0" algn="l">
              <a:lnSpc>
                <a:spcPct val="100000"/>
              </a:lnSpc>
              <a:spcBef>
                <a:spcPts val="360"/>
              </a:spcBef>
              <a:spcAft>
                <a:spcPts val="0"/>
              </a:spcAft>
              <a:buSzPts val="1400"/>
              <a:buNone/>
            </a:pPr>
            <a:r>
              <a:rPr lang="en-US"/>
              <a:t>Continually check MIDS and your usna.edu email throughout the summer to ensure you have up-to-date information your training events.</a:t>
            </a:r>
            <a:endParaRPr/>
          </a:p>
          <a:p>
            <a:pPr indent="0" lvl="0" marL="0" rtl="0" algn="l">
              <a:lnSpc>
                <a:spcPct val="100000"/>
              </a:lnSpc>
              <a:spcBef>
                <a:spcPts val="360"/>
              </a:spcBef>
              <a:spcAft>
                <a:spcPts val="0"/>
              </a:spcAft>
              <a:buSzPts val="1400"/>
              <a:buNone/>
            </a:pPr>
            <a:r>
              <a:t/>
            </a:r>
            <a:endParaRPr/>
          </a:p>
          <a:p>
            <a:pPr indent="0" lvl="0" marL="0" rtl="0" algn="l">
              <a:lnSpc>
                <a:spcPct val="100000"/>
              </a:lnSpc>
              <a:spcBef>
                <a:spcPts val="360"/>
              </a:spcBef>
              <a:spcAft>
                <a:spcPts val="0"/>
              </a:spcAft>
              <a:buSzPts val="1400"/>
              <a:buNone/>
            </a:pPr>
            <a:r>
              <a:rPr lang="en-US"/>
              <a:t>I’ll discuss the Summer Training assignment process in more detail later in brief.</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5:notes"/>
          <p:cNvSpPr/>
          <p:nvPr>
            <p:ph idx="2" type="sldImg"/>
          </p:nvPr>
        </p:nvSpPr>
        <p:spPr>
          <a:xfrm>
            <a:off x="1190625" y="696913"/>
            <a:ext cx="4649788" cy="348615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35" name="Google Shape;235;p5:notes"/>
          <p:cNvSpPr txBox="1"/>
          <p:nvPr>
            <p:ph idx="1" type="body"/>
          </p:nvPr>
        </p:nvSpPr>
        <p:spPr>
          <a:xfrm>
            <a:off x="935038" y="4416425"/>
            <a:ext cx="5140325" cy="4183063"/>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rPr lang="en-US"/>
              <a:t>With Summer Seminar (200), Summer STEM (100), YPs (70), CSTS (50), and PROTRAMID (400) the </a:t>
            </a:r>
            <a:r>
              <a:rPr i="1" lang="en-US"/>
              <a:t>majority</a:t>
            </a:r>
            <a:r>
              <a:rPr lang="en-US"/>
              <a:t> of you will be either on PROTRAMID or PTE during Block 1</a:t>
            </a:r>
            <a:endParaRPr/>
          </a:p>
        </p:txBody>
      </p:sp>
      <p:sp>
        <p:nvSpPr>
          <p:cNvPr id="236" name="Google Shape;236;p5:notes"/>
          <p:cNvSpPr txBox="1"/>
          <p:nvPr>
            <p:ph idx="12" type="sldNum"/>
          </p:nvPr>
        </p:nvSpPr>
        <p:spPr>
          <a:xfrm>
            <a:off x="3971925" y="8831263"/>
            <a:ext cx="3038475" cy="465137"/>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chemeClr val="dk1"/>
                </a:solidFill>
                <a:latin typeface="Times New Roman"/>
                <a:ea typeface="Times New Roman"/>
                <a:cs typeface="Times New Roman"/>
                <a:sym typeface="Times New Roman"/>
              </a:rPr>
              <a:t>‹#›</a:t>
            </a:fld>
            <a:endParaRPr b="0" sz="1200">
              <a:solidFill>
                <a:schemeClr val="dk1"/>
              </a:solidFill>
              <a:latin typeface="Times New Roman"/>
              <a:ea typeface="Times New Roman"/>
              <a:cs typeface="Times New Roman"/>
              <a:sym typeface="Times New Roman"/>
            </a:endParaRPr>
          </a:p>
        </p:txBody>
      </p:sp>
      <p:sp>
        <p:nvSpPr>
          <p:cNvPr id="237" name="Google Shape;237;p5:notes"/>
          <p:cNvSpPr txBox="1"/>
          <p:nvPr>
            <p:ph idx="11" type="ftr"/>
          </p:nvPr>
        </p:nvSpPr>
        <p:spPr>
          <a:xfrm>
            <a:off x="0" y="8831263"/>
            <a:ext cx="3038475" cy="465137"/>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g2a296e5bdda_0_87:notes"/>
          <p:cNvSpPr/>
          <p:nvPr>
            <p:ph idx="2" type="sldImg"/>
          </p:nvPr>
        </p:nvSpPr>
        <p:spPr>
          <a:xfrm>
            <a:off x="1206513" y="696671"/>
            <a:ext cx="4620000" cy="34866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43" name="Google Shape;243;g2a296e5bdda_0_87:notes"/>
          <p:cNvSpPr txBox="1"/>
          <p:nvPr>
            <p:ph idx="1" type="body"/>
          </p:nvPr>
        </p:nvSpPr>
        <p:spPr>
          <a:xfrm>
            <a:off x="935150" y="4416512"/>
            <a:ext cx="5140200" cy="4183500"/>
          </a:xfrm>
          <a:prstGeom prst="rect">
            <a:avLst/>
          </a:prstGeom>
          <a:noFill/>
          <a:ln>
            <a:noFill/>
          </a:ln>
        </p:spPr>
        <p:txBody>
          <a:bodyPr anchorCtr="0" anchor="t" bIns="45725" lIns="91425" spcFirstLastPara="1" rIns="91425" wrap="square" tIns="45725">
            <a:noAutofit/>
          </a:bodyPr>
          <a:lstStyle/>
          <a:p>
            <a:pPr indent="0" lvl="0" marL="0" rtl="0" algn="l">
              <a:lnSpc>
                <a:spcPct val="100000"/>
              </a:lnSpc>
              <a:spcBef>
                <a:spcPts val="0"/>
              </a:spcBef>
              <a:spcAft>
                <a:spcPts val="0"/>
              </a:spcAft>
              <a:buSzPts val="1400"/>
              <a:buNone/>
            </a:pPr>
            <a:r>
              <a:rPr lang="en-US">
                <a:latin typeface="Calibri"/>
                <a:ea typeface="Calibri"/>
                <a:cs typeface="Calibri"/>
                <a:sym typeface="Calibri"/>
              </a:rPr>
              <a:t>Note on 3rd class restrictions:  Must complete Core PTE Prior selecting Primary, Secondary, or Tertiary PTEs.</a:t>
            </a:r>
            <a:endParaRPr>
              <a:latin typeface="Calibri"/>
              <a:ea typeface="Calibri"/>
              <a:cs typeface="Calibri"/>
              <a:sym typeface="Calibri"/>
            </a:endParaRPr>
          </a:p>
          <a:p>
            <a:pPr indent="0" lvl="0" marL="457200" marR="0" rtl="0" algn="l">
              <a:lnSpc>
                <a:spcPct val="100000"/>
              </a:lnSpc>
              <a:spcBef>
                <a:spcPts val="600"/>
              </a:spcBef>
              <a:spcAft>
                <a:spcPts val="0"/>
              </a:spcAft>
              <a:buSzPts val="1400"/>
              <a:buNone/>
            </a:pPr>
            <a:r>
              <a:t/>
            </a:r>
            <a:endParaRPr>
              <a:latin typeface="Arial"/>
              <a:ea typeface="Arial"/>
              <a:cs typeface="Arial"/>
              <a:sym typeface="Arial"/>
            </a:endParaRPr>
          </a:p>
        </p:txBody>
      </p:sp>
      <p:sp>
        <p:nvSpPr>
          <p:cNvPr id="244" name="Google Shape;244;g2a296e5bdda_0_87:notes"/>
          <p:cNvSpPr txBox="1"/>
          <p:nvPr>
            <p:ph idx="12" type="sldNum"/>
          </p:nvPr>
        </p:nvSpPr>
        <p:spPr>
          <a:xfrm>
            <a:off x="3969572" y="8831423"/>
            <a:ext cx="3040800" cy="465000"/>
          </a:xfrm>
          <a:prstGeom prst="rect">
            <a:avLst/>
          </a:prstGeom>
          <a:noFill/>
          <a:ln>
            <a:noFill/>
          </a:ln>
        </p:spPr>
        <p:txBody>
          <a:bodyPr anchorCtr="0" anchor="b" bIns="45725" lIns="91425" spcFirstLastPara="1" rIns="91425" wrap="square" tIns="45725">
            <a:noAutofit/>
          </a:bodyPr>
          <a:lstStyle/>
          <a:p>
            <a:pPr indent="0" lvl="0" marL="0" marR="0" rtl="0" algn="r">
              <a:lnSpc>
                <a:spcPct val="100000"/>
              </a:lnSpc>
              <a:spcBef>
                <a:spcPts val="0"/>
              </a:spcBef>
              <a:spcAft>
                <a:spcPts val="0"/>
              </a:spcAft>
              <a:buClr>
                <a:schemeClr val="dk1"/>
              </a:buClr>
              <a:buSzPts val="300"/>
              <a:buFont typeface="Times New Roman"/>
              <a:buNone/>
            </a:pPr>
            <a:fld id="{00000000-1234-1234-1234-123412341234}" type="slidenum">
              <a:rPr b="0" i="0" lang="en-US" sz="1200" u="none" cap="none" strike="noStrike">
                <a:solidFill>
                  <a:schemeClr val="dk1"/>
                </a:solidFill>
                <a:latin typeface="Times New Roman"/>
                <a:ea typeface="Times New Roman"/>
                <a:cs typeface="Times New Roman"/>
                <a:sym typeface="Times New Roman"/>
              </a:rPr>
              <a:t>‹#›</a:t>
            </a:fld>
            <a:endParaRPr b="0" i="0" sz="1200" u="none" cap="none" strike="noStrike">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g2a296e5bdda_0_266: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254" name="Google Shape;254;g2a296e5bdda_0_266:notes"/>
          <p:cNvSpPr txBox="1"/>
          <p:nvPr/>
        </p:nvSpPr>
        <p:spPr>
          <a:xfrm>
            <a:off x="3970338" y="8831263"/>
            <a:ext cx="3040200" cy="465000"/>
          </a:xfrm>
          <a:prstGeom prst="rect">
            <a:avLst/>
          </a:prstGeom>
          <a:noFill/>
          <a:ln>
            <a:noFill/>
          </a:ln>
        </p:spPr>
        <p:txBody>
          <a:bodyPr anchorCtr="0" anchor="b" bIns="46800" lIns="93625" spcFirstLastPara="1" rIns="93625" wrap="square" tIns="468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rgbClr val="000058"/>
                </a:solidFill>
                <a:latin typeface="Arial"/>
                <a:ea typeface="Arial"/>
                <a:cs typeface="Arial"/>
                <a:sym typeface="Arial"/>
              </a:rPr>
              <a:t>‹#›</a:t>
            </a:fld>
            <a:endParaRPr b="0" i="0" sz="1200" u="none" cap="none" strike="noStrike">
              <a:solidFill>
                <a:srgbClr val="000058"/>
              </a:solidFill>
              <a:latin typeface="Arial"/>
              <a:ea typeface="Arial"/>
              <a:cs typeface="Arial"/>
              <a:sym typeface="Arial"/>
            </a:endParaRPr>
          </a:p>
        </p:txBody>
      </p:sp>
      <p:sp>
        <p:nvSpPr>
          <p:cNvPr id="255" name="Google Shape;255;g2a296e5bdda_0_266: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56" name="Google Shape;256;g2a296e5bdda_0_266:notes"/>
          <p:cNvSpPr txBox="1"/>
          <p:nvPr>
            <p:ph idx="1" type="body"/>
          </p:nvPr>
        </p:nvSpPr>
        <p:spPr>
          <a:xfrm>
            <a:off x="935038" y="4416425"/>
            <a:ext cx="5140200" cy="4183200"/>
          </a:xfrm>
          <a:prstGeom prst="rect">
            <a:avLst/>
          </a:prstGeom>
          <a:noFill/>
          <a:ln>
            <a:noFill/>
          </a:ln>
        </p:spPr>
        <p:txBody>
          <a:bodyPr anchorCtr="0" anchor="t" bIns="46800" lIns="93625" spcFirstLastPara="1" rIns="93625" wrap="square" tIns="46800">
            <a:noAutofit/>
          </a:bodyPr>
          <a:lstStyle/>
          <a:p>
            <a:pPr indent="0" lvl="0" marL="0" rtl="0" algn="l">
              <a:lnSpc>
                <a:spcPct val="100000"/>
              </a:lnSpc>
              <a:spcBef>
                <a:spcPts val="0"/>
              </a:spcBef>
              <a:spcAft>
                <a:spcPts val="0"/>
              </a:spcAft>
              <a:buSzPts val="1400"/>
              <a:buNone/>
            </a:pPr>
            <a:r>
              <a:t/>
            </a:r>
            <a:endParaRPr/>
          </a:p>
        </p:txBody>
      </p:sp>
      <p:sp>
        <p:nvSpPr>
          <p:cNvPr id="257" name="Google Shape;257;g2a296e5bdda_0_266: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g2a296e5bdda_0_277: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66" name="Google Shape;266;g2a296e5bdda_0_277: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360"/>
              </a:spcBef>
              <a:spcAft>
                <a:spcPts val="0"/>
              </a:spcAft>
              <a:buSzPts val="1400"/>
              <a:buNone/>
            </a:pPr>
            <a:r>
              <a:t/>
            </a:r>
            <a:endParaRPr/>
          </a:p>
        </p:txBody>
      </p:sp>
      <p:sp>
        <p:nvSpPr>
          <p:cNvPr id="267" name="Google Shape;267;g2a296e5bdda_0_277: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en-US"/>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g2a296e5bdda_0_289: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b="0" i="0" sz="1200" u="none" cap="none" strike="noStrike">
              <a:solidFill>
                <a:srgbClr val="000000"/>
              </a:solidFill>
              <a:latin typeface="Times New Roman"/>
              <a:ea typeface="Times New Roman"/>
              <a:cs typeface="Times New Roman"/>
              <a:sym typeface="Times New Roman"/>
            </a:endParaRPr>
          </a:p>
        </p:txBody>
      </p:sp>
      <p:sp>
        <p:nvSpPr>
          <p:cNvPr id="279" name="Google Shape;279;g2a296e5bdda_0_289: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80" name="Google Shape;280;g2a296e5bdda_0_289: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g2a296e5bdda_0_298: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89" name="Google Shape;289;g2a296e5bdda_0_298: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360"/>
              </a:spcBef>
              <a:spcAft>
                <a:spcPts val="0"/>
              </a:spcAft>
              <a:buSzPts val="1400"/>
              <a:buNone/>
            </a:pPr>
            <a:r>
              <a:t/>
            </a:r>
            <a:endParaRPr/>
          </a:p>
        </p:txBody>
      </p:sp>
      <p:sp>
        <p:nvSpPr>
          <p:cNvPr id="290" name="Google Shape;290;g2a296e5bdda_0_298: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en-US"/>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g2a296e5bdda_0_556: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301" name="Google Shape;301;g2a296e5bdda_0_556: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360"/>
              </a:spcBef>
              <a:spcAft>
                <a:spcPts val="0"/>
              </a:spcAft>
              <a:buSzPts val="1400"/>
              <a:buNone/>
            </a:pPr>
            <a:r>
              <a:t/>
            </a:r>
            <a:endParaRPr/>
          </a:p>
        </p:txBody>
      </p:sp>
      <p:sp>
        <p:nvSpPr>
          <p:cNvPr id="302" name="Google Shape;302;g2a296e5bdda_0_556: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en-US"/>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g2a296e5bdda_0_563: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309" name="Google Shape;309;g2a296e5bdda_0_563: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
        <p:nvSpPr>
          <p:cNvPr id="310" name="Google Shape;310;g2a296e5bdda_0_563: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g2a296e5bdda_0_576: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323" name="Google Shape;323;g2a296e5bdda_0_576: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rPr lang="en-US"/>
              <a:t>UPDATE needed</a:t>
            </a:r>
            <a:endParaRPr/>
          </a:p>
        </p:txBody>
      </p:sp>
      <p:sp>
        <p:nvSpPr>
          <p:cNvPr id="324" name="Google Shape;324;g2a296e5bdda_0_576: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g2a296e5bdda_0_589:notes"/>
          <p:cNvSpPr/>
          <p:nvPr>
            <p:ph idx="2" type="sldImg"/>
          </p:nvPr>
        </p:nvSpPr>
        <p:spPr>
          <a:xfrm>
            <a:off x="1168707" y="697230"/>
            <a:ext cx="4673700" cy="3486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337" name="Google Shape;337;g2a296e5bdda_0_589:notes"/>
          <p:cNvSpPr txBox="1"/>
          <p:nvPr>
            <p:ph idx="1" type="body"/>
          </p:nvPr>
        </p:nvSpPr>
        <p:spPr>
          <a:xfrm>
            <a:off x="701040" y="4415790"/>
            <a:ext cx="5608200" cy="41835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360"/>
              </a:spcBef>
              <a:spcAft>
                <a:spcPts val="0"/>
              </a:spcAft>
              <a:buSzPts val="14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g2a296e5bdda_0_597:notes"/>
          <p:cNvSpPr/>
          <p:nvPr>
            <p:ph idx="2" type="sldImg"/>
          </p:nvPr>
        </p:nvSpPr>
        <p:spPr>
          <a:xfrm>
            <a:off x="1168707" y="697230"/>
            <a:ext cx="4673700" cy="3486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346" name="Google Shape;346;g2a296e5bdda_0_597:notes"/>
          <p:cNvSpPr txBox="1"/>
          <p:nvPr>
            <p:ph idx="1" type="body"/>
          </p:nvPr>
        </p:nvSpPr>
        <p:spPr>
          <a:xfrm>
            <a:off x="701040" y="4415790"/>
            <a:ext cx="5608200" cy="41835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360"/>
              </a:spcBef>
              <a:spcAft>
                <a:spcPts val="0"/>
              </a:spcAft>
              <a:buSzPts val="14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2" name="Shape 352"/>
        <p:cNvGrpSpPr/>
        <p:nvPr/>
      </p:nvGrpSpPr>
      <p:grpSpPr>
        <a:xfrm>
          <a:off x="0" y="0"/>
          <a:ext cx="0" cy="0"/>
          <a:chOff x="0" y="0"/>
          <a:chExt cx="0" cy="0"/>
        </a:xfrm>
      </p:grpSpPr>
      <p:sp>
        <p:nvSpPr>
          <p:cNvPr id="353" name="Google Shape;353;g2a296e5bdda_0_604: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354" name="Google Shape;354;g2a296e5bdda_0_604:notes"/>
          <p:cNvSpPr txBox="1"/>
          <p:nvPr/>
        </p:nvSpPr>
        <p:spPr>
          <a:xfrm>
            <a:off x="4008438" y="8774113"/>
            <a:ext cx="3071700" cy="462000"/>
          </a:xfrm>
          <a:prstGeom prst="rect">
            <a:avLst/>
          </a:prstGeom>
          <a:noFill/>
          <a:ln>
            <a:noFill/>
          </a:ln>
        </p:spPr>
        <p:txBody>
          <a:bodyPr anchorCtr="0" anchor="b" bIns="46475" lIns="92950" spcFirstLastPara="1" rIns="92950" wrap="square" tIns="46475">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rgbClr val="000058"/>
                </a:solidFill>
                <a:latin typeface="Arial"/>
                <a:ea typeface="Arial"/>
                <a:cs typeface="Arial"/>
                <a:sym typeface="Arial"/>
              </a:rPr>
              <a:t>‹#›</a:t>
            </a:fld>
            <a:endParaRPr b="0" i="0" sz="1200" u="none" cap="none" strike="noStrike">
              <a:solidFill>
                <a:srgbClr val="000058"/>
              </a:solidFill>
              <a:latin typeface="Arial"/>
              <a:ea typeface="Arial"/>
              <a:cs typeface="Arial"/>
              <a:sym typeface="Arial"/>
            </a:endParaRPr>
          </a:p>
        </p:txBody>
      </p:sp>
      <p:sp>
        <p:nvSpPr>
          <p:cNvPr id="355" name="Google Shape;355;g2a296e5bdda_0_604: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56" name="Google Shape;356;g2a296e5bdda_0_604:notes"/>
          <p:cNvSpPr txBox="1"/>
          <p:nvPr>
            <p:ph idx="1" type="body"/>
          </p:nvPr>
        </p:nvSpPr>
        <p:spPr>
          <a:xfrm>
            <a:off x="935038" y="4416425"/>
            <a:ext cx="5140200" cy="4183200"/>
          </a:xfrm>
          <a:prstGeom prst="rect">
            <a:avLst/>
          </a:prstGeom>
          <a:noFill/>
          <a:ln>
            <a:noFill/>
          </a:ln>
        </p:spPr>
        <p:txBody>
          <a:bodyPr anchorCtr="0" anchor="t" bIns="46475" lIns="92950" spcFirstLastPara="1" rIns="92950" wrap="square" tIns="46475">
            <a:noAutofit/>
          </a:bodyPr>
          <a:lstStyle/>
          <a:p>
            <a:pPr indent="0" lvl="0" marL="0" rtl="0" algn="l">
              <a:lnSpc>
                <a:spcPct val="100000"/>
              </a:lnSpc>
              <a:spcBef>
                <a:spcPts val="0"/>
              </a:spcBef>
              <a:spcAft>
                <a:spcPts val="0"/>
              </a:spcAft>
              <a:buSzPts val="1400"/>
              <a:buNone/>
            </a:pPr>
            <a:r>
              <a:rPr lang="en-US"/>
              <a:t>Note 1:  internships are not permitted at federal and state legislative offices, nor at foreign embassies.</a:t>
            </a:r>
            <a:endParaRPr/>
          </a:p>
          <a:p>
            <a:pPr indent="0" lvl="0" marL="0" rtl="0" algn="l">
              <a:lnSpc>
                <a:spcPct val="100000"/>
              </a:lnSpc>
              <a:spcBef>
                <a:spcPts val="360"/>
              </a:spcBef>
              <a:spcAft>
                <a:spcPts val="0"/>
              </a:spcAft>
              <a:buSzPts val="1400"/>
              <a:buNone/>
            </a:pPr>
            <a:r>
              <a:t/>
            </a:r>
            <a:endParaRPr/>
          </a:p>
          <a:p>
            <a:pPr indent="0" lvl="0" marL="0" rtl="0" algn="l">
              <a:lnSpc>
                <a:spcPct val="100000"/>
              </a:lnSpc>
              <a:spcBef>
                <a:spcPts val="360"/>
              </a:spcBef>
              <a:spcAft>
                <a:spcPts val="0"/>
              </a:spcAft>
              <a:buSzPts val="1400"/>
              <a:buNone/>
            </a:pPr>
            <a:r>
              <a:rPr lang="en-US"/>
              <a:t>Note 2:  Midshipmen are prohibited by law from accepting financial stipends offered by internship hosts.  Reimbursement is via official travel orders or approved Gifts of Travel.</a:t>
            </a:r>
            <a:endParaRPr/>
          </a:p>
          <a:p>
            <a:pPr indent="0" lvl="0" marL="0" rtl="0" algn="l">
              <a:lnSpc>
                <a:spcPct val="100000"/>
              </a:lnSpc>
              <a:spcBef>
                <a:spcPts val="360"/>
              </a:spcBef>
              <a:spcAft>
                <a:spcPts val="0"/>
              </a:spcAft>
              <a:buSzPts val="1400"/>
              <a:buNone/>
            </a:pPr>
            <a:r>
              <a:t/>
            </a:r>
            <a:endParaRPr/>
          </a:p>
          <a:p>
            <a:pPr indent="0" lvl="0" marL="0" rtl="0" algn="l">
              <a:lnSpc>
                <a:spcPct val="100000"/>
              </a:lnSpc>
              <a:spcBef>
                <a:spcPts val="360"/>
              </a:spcBef>
              <a:spcAft>
                <a:spcPts val="0"/>
              </a:spcAft>
              <a:buSzPts val="1400"/>
              <a:buNone/>
            </a:pPr>
            <a:r>
              <a:rPr lang="en-US"/>
              <a:t>Note 3:  Anything other than R&amp;R during leave must be approved by USNA.</a:t>
            </a:r>
            <a:endParaRPr/>
          </a:p>
        </p:txBody>
      </p:sp>
      <p:sp>
        <p:nvSpPr>
          <p:cNvPr id="357" name="Google Shape;357;g2a296e5bdda_0_604: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3" name="Shape 363"/>
        <p:cNvGrpSpPr/>
        <p:nvPr/>
      </p:nvGrpSpPr>
      <p:grpSpPr>
        <a:xfrm>
          <a:off x="0" y="0"/>
          <a:ext cx="0" cy="0"/>
          <a:chOff x="0" y="0"/>
          <a:chExt cx="0" cy="0"/>
        </a:xfrm>
      </p:grpSpPr>
      <p:sp>
        <p:nvSpPr>
          <p:cNvPr id="364" name="Google Shape;364;g2a296e5bdda_0_740: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65" name="Google Shape;365;g2a296e5bdda_0_740: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rPr lang="en-US"/>
              <a:t>Medical screening with the Flight Surgeon/Medical Staff during set medical screening dates for two weeks following Spring Break.</a:t>
            </a:r>
            <a:endParaRPr/>
          </a:p>
          <a:p>
            <a:pPr indent="0" lvl="0" marL="0" rtl="0" algn="l">
              <a:lnSpc>
                <a:spcPct val="100000"/>
              </a:lnSpc>
              <a:spcBef>
                <a:spcPts val="360"/>
              </a:spcBef>
              <a:spcAft>
                <a:spcPts val="0"/>
              </a:spcAft>
              <a:buSzPts val="1400"/>
              <a:buNone/>
            </a:pPr>
            <a:r>
              <a:t/>
            </a:r>
            <a:endParaRPr/>
          </a:p>
          <a:p>
            <a:pPr indent="0" lvl="0" marL="0" rtl="0" algn="l">
              <a:lnSpc>
                <a:spcPct val="100000"/>
              </a:lnSpc>
              <a:spcBef>
                <a:spcPts val="360"/>
              </a:spcBef>
              <a:spcAft>
                <a:spcPts val="0"/>
              </a:spcAft>
              <a:buSzPts val="1400"/>
              <a:buNone/>
            </a:pPr>
            <a:r>
              <a:rPr lang="en-US"/>
              <a:t>Don’t attempt to set up your own appointment, you must get the screening done during allotted group appointment time.  </a:t>
            </a:r>
            <a:endParaRPr/>
          </a:p>
          <a:p>
            <a:pPr indent="0" lvl="0" marL="0" rtl="0" algn="l">
              <a:lnSpc>
                <a:spcPct val="100000"/>
              </a:lnSpc>
              <a:spcBef>
                <a:spcPts val="360"/>
              </a:spcBef>
              <a:spcAft>
                <a:spcPts val="0"/>
              </a:spcAft>
              <a:buSzPts val="1400"/>
              <a:buNone/>
            </a:pPr>
            <a:br>
              <a:rPr lang="en-US"/>
            </a:br>
            <a:r>
              <a:rPr lang="en-US"/>
              <a:t>You are responsible for maintaining a copy of your own up chit, and giving one to the Training Department</a:t>
            </a:r>
            <a:endParaRPr/>
          </a:p>
        </p:txBody>
      </p:sp>
      <p:sp>
        <p:nvSpPr>
          <p:cNvPr id="366" name="Google Shape;366;g2a296e5bdda_0_740: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367" name="Google Shape;367;g2a296e5bdda_0_740: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 name="Shape 371"/>
        <p:cNvGrpSpPr/>
        <p:nvPr/>
      </p:nvGrpSpPr>
      <p:grpSpPr>
        <a:xfrm>
          <a:off x="0" y="0"/>
          <a:ext cx="0" cy="0"/>
          <a:chOff x="0" y="0"/>
          <a:chExt cx="0" cy="0"/>
        </a:xfrm>
      </p:grpSpPr>
      <p:sp>
        <p:nvSpPr>
          <p:cNvPr id="372" name="Google Shape;372;g2a296e5bdda_0_747: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373" name="Google Shape;373;g2a296e5bdda_0_747: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74" name="Google Shape;374;g2a296e5bdda_0_747: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rPr lang="en-US"/>
              <a:t>-Can’t fly without an Up Chit and Certificate of Completion for AvPhys.  Will be obtained at the Medical Screening just discussed. </a:t>
            </a:r>
            <a:endParaRPr/>
          </a:p>
          <a:p>
            <a:pPr indent="0" lvl="0" marL="0" rtl="0" algn="l">
              <a:lnSpc>
                <a:spcPct val="100000"/>
              </a:lnSpc>
              <a:spcBef>
                <a:spcPts val="360"/>
              </a:spcBef>
              <a:spcAft>
                <a:spcPts val="0"/>
              </a:spcAft>
              <a:buSzPts val="1400"/>
              <a:buNone/>
            </a:pPr>
            <a:r>
              <a:rPr lang="en-US"/>
              <a:t>-NKO initial password set up take over 24 hours (don’t wait until the night before)</a:t>
            </a:r>
            <a:endParaRPr/>
          </a:p>
          <a:p>
            <a:pPr indent="0" lvl="0" marL="0" rtl="0" algn="l">
              <a:lnSpc>
                <a:spcPct val="100000"/>
              </a:lnSpc>
              <a:spcBef>
                <a:spcPts val="360"/>
              </a:spcBef>
              <a:spcAft>
                <a:spcPts val="0"/>
              </a:spcAft>
              <a:buSzPts val="1400"/>
              <a:buNone/>
            </a:pPr>
            <a:r>
              <a:rPr lang="en-US"/>
              <a:t>-If you want/plan on flying this summer, PRK surgery in the spring will prohibit you from completing the up-chit process and therefore the AvPhys</a:t>
            </a:r>
            <a:endParaRPr/>
          </a:p>
          <a:p>
            <a:pPr indent="0" lvl="0" marL="0" rtl="0" algn="l">
              <a:lnSpc>
                <a:spcPct val="100000"/>
              </a:lnSpc>
              <a:spcBef>
                <a:spcPts val="360"/>
              </a:spcBef>
              <a:spcAft>
                <a:spcPts val="0"/>
              </a:spcAft>
              <a:buSzPts val="1400"/>
              <a:buNone/>
            </a:pPr>
            <a:r>
              <a:rPr lang="en-US"/>
              <a:t>--will sign up via MIDS</a:t>
            </a:r>
            <a:endParaRPr/>
          </a:p>
          <a:p>
            <a:pPr indent="0" lvl="0" marL="0" rtl="0" algn="l">
              <a:lnSpc>
                <a:spcPct val="100000"/>
              </a:lnSpc>
              <a:spcBef>
                <a:spcPts val="360"/>
              </a:spcBef>
              <a:spcAft>
                <a:spcPts val="0"/>
              </a:spcAft>
              <a:buSzPts val="1400"/>
              <a:buNone/>
            </a:pPr>
            <a:r>
              <a:rPr lang="en-US"/>
              <a:t>Detailed information on the Aviation Physiology will be passed via e-mail.  </a:t>
            </a:r>
            <a:endParaRPr/>
          </a:p>
          <a:p>
            <a:pPr indent="0" lvl="0" marL="0" rtl="0" algn="l">
              <a:lnSpc>
                <a:spcPct val="100000"/>
              </a:lnSpc>
              <a:spcBef>
                <a:spcPts val="360"/>
              </a:spcBef>
              <a:spcAft>
                <a:spcPts val="0"/>
              </a:spcAft>
              <a:buSzPts val="1400"/>
              <a:buNone/>
            </a:pPr>
            <a:r>
              <a:rPr lang="en-US"/>
              <a:t>Completed requirements in that order.  Make a few copies of your up-chit.  </a:t>
            </a:r>
            <a:endParaRPr/>
          </a:p>
          <a:p>
            <a:pPr indent="0" lvl="0" marL="0" rtl="0" algn="l">
              <a:lnSpc>
                <a:spcPct val="100000"/>
              </a:lnSpc>
              <a:spcBef>
                <a:spcPts val="360"/>
              </a:spcBef>
              <a:spcAft>
                <a:spcPts val="0"/>
              </a:spcAft>
              <a:buSzPts val="1400"/>
              <a:buNone/>
            </a:pPr>
            <a:r>
              <a:rPr lang="en-US"/>
              <a:t>You will take the signed up chit with you to Pax River.  </a:t>
            </a:r>
            <a:endParaRPr/>
          </a:p>
          <a:p>
            <a:pPr indent="0" lvl="0" marL="0" rtl="0" algn="l">
              <a:lnSpc>
                <a:spcPct val="100000"/>
              </a:lnSpc>
              <a:spcBef>
                <a:spcPts val="360"/>
              </a:spcBef>
              <a:spcAft>
                <a:spcPts val="0"/>
              </a:spcAft>
              <a:buSzPts val="1400"/>
              <a:buNone/>
            </a:pPr>
            <a:r>
              <a:rPr lang="en-US"/>
              <a:t>Make copies of AvPhys completion paperwork.  </a:t>
            </a:r>
            <a:endParaRPr/>
          </a:p>
          <a:p>
            <a:pPr indent="0" lvl="0" marL="0" rtl="0" algn="l">
              <a:lnSpc>
                <a:spcPct val="100000"/>
              </a:lnSpc>
              <a:spcBef>
                <a:spcPts val="360"/>
              </a:spcBef>
              <a:spcAft>
                <a:spcPts val="0"/>
              </a:spcAft>
              <a:buSzPts val="1400"/>
              <a:buNone/>
            </a:pPr>
            <a:r>
              <a:rPr lang="en-US"/>
              <a:t>Take signed up-chit and AvPhys paperwork with you on Aviation cruise.</a:t>
            </a:r>
            <a:endParaRPr/>
          </a:p>
        </p:txBody>
      </p:sp>
      <p:sp>
        <p:nvSpPr>
          <p:cNvPr id="375" name="Google Shape;375;g2a296e5bdda_0_747: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9" name="Shape 379"/>
        <p:cNvGrpSpPr/>
        <p:nvPr/>
      </p:nvGrpSpPr>
      <p:grpSpPr>
        <a:xfrm>
          <a:off x="0" y="0"/>
          <a:ext cx="0" cy="0"/>
          <a:chOff x="0" y="0"/>
          <a:chExt cx="0" cy="0"/>
        </a:xfrm>
      </p:grpSpPr>
      <p:sp>
        <p:nvSpPr>
          <p:cNvPr id="380" name="Google Shape;380;p19:notes"/>
          <p:cNvSpPr txBox="1"/>
          <p:nvPr>
            <p:ph idx="12" type="sldNum"/>
          </p:nvPr>
        </p:nvSpPr>
        <p:spPr>
          <a:xfrm>
            <a:off x="3971925" y="8831263"/>
            <a:ext cx="3038475" cy="465137"/>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chemeClr val="dk1"/>
                </a:solidFill>
                <a:latin typeface="Times New Roman"/>
                <a:ea typeface="Times New Roman"/>
                <a:cs typeface="Times New Roman"/>
                <a:sym typeface="Times New Roman"/>
              </a:rPr>
              <a:t>‹#›</a:t>
            </a:fld>
            <a:endParaRPr b="0" sz="1200">
              <a:solidFill>
                <a:schemeClr val="dk1"/>
              </a:solidFill>
              <a:latin typeface="Times New Roman"/>
              <a:ea typeface="Times New Roman"/>
              <a:cs typeface="Times New Roman"/>
              <a:sym typeface="Times New Roman"/>
            </a:endParaRPr>
          </a:p>
        </p:txBody>
      </p:sp>
      <p:sp>
        <p:nvSpPr>
          <p:cNvPr id="381" name="Google Shape;381;p19:notes"/>
          <p:cNvSpPr/>
          <p:nvPr>
            <p:ph idx="2" type="sldImg"/>
          </p:nvPr>
        </p:nvSpPr>
        <p:spPr>
          <a:xfrm>
            <a:off x="1190625" y="696913"/>
            <a:ext cx="4649788" cy="348615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82" name="Google Shape;382;p19:notes"/>
          <p:cNvSpPr txBox="1"/>
          <p:nvPr>
            <p:ph idx="1" type="body"/>
          </p:nvPr>
        </p:nvSpPr>
        <p:spPr>
          <a:xfrm>
            <a:off x="935038" y="4416425"/>
            <a:ext cx="5140325" cy="4183063"/>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
        <p:nvSpPr>
          <p:cNvPr id="383" name="Google Shape;383;p19:notes"/>
          <p:cNvSpPr txBox="1"/>
          <p:nvPr>
            <p:ph idx="11" type="ftr"/>
          </p:nvPr>
        </p:nvSpPr>
        <p:spPr>
          <a:xfrm>
            <a:off x="0" y="8831263"/>
            <a:ext cx="3038475" cy="465137"/>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6" name="Shape 386"/>
        <p:cNvGrpSpPr/>
        <p:nvPr/>
      </p:nvGrpSpPr>
      <p:grpSpPr>
        <a:xfrm>
          <a:off x="0" y="0"/>
          <a:ext cx="0" cy="0"/>
          <a:chOff x="0" y="0"/>
          <a:chExt cx="0" cy="0"/>
        </a:xfrm>
      </p:grpSpPr>
      <p:sp>
        <p:nvSpPr>
          <p:cNvPr id="387" name="Google Shape;387;g2a296e5bdda_0_943: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388" name="Google Shape;388;g2a296e5bdda_0_943:notes"/>
          <p:cNvSpPr/>
          <p:nvPr/>
        </p:nvSpPr>
        <p:spPr>
          <a:xfrm>
            <a:off x="3971925" y="-1588"/>
            <a:ext cx="3038400" cy="4605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389" name="Google Shape;389;g2a296e5bdda_0_943:notes"/>
          <p:cNvSpPr/>
          <p:nvPr/>
        </p:nvSpPr>
        <p:spPr>
          <a:xfrm>
            <a:off x="3971925" y="8770938"/>
            <a:ext cx="3038400" cy="466800"/>
          </a:xfrm>
          <a:prstGeom prst="rect">
            <a:avLst/>
          </a:prstGeom>
          <a:noFill/>
          <a:ln>
            <a:noFill/>
          </a:ln>
        </p:spPr>
        <p:txBody>
          <a:bodyPr anchorCtr="0" anchor="b" bIns="0" lIns="19200" spcFirstLastPara="1" rIns="19200" wrap="square" tIns="0">
            <a:noAutofit/>
          </a:bodyPr>
          <a:lstStyle/>
          <a:p>
            <a:pPr indent="0" lvl="0" marL="0" marR="0" rtl="0" algn="r">
              <a:lnSpc>
                <a:spcPct val="100000"/>
              </a:lnSpc>
              <a:spcBef>
                <a:spcPts val="0"/>
              </a:spcBef>
              <a:spcAft>
                <a:spcPts val="0"/>
              </a:spcAft>
              <a:buClr>
                <a:srgbClr val="000000"/>
              </a:buClr>
              <a:buSzPts val="1000"/>
              <a:buFont typeface="Arial"/>
              <a:buNone/>
            </a:pPr>
            <a:r>
              <a:rPr b="1" i="1" lang="en-US" sz="1000" u="none" cap="none" strike="noStrike">
                <a:solidFill>
                  <a:srgbClr val="4F81BD"/>
                </a:solidFill>
                <a:latin typeface="Times New Roman"/>
                <a:ea typeface="Times New Roman"/>
                <a:cs typeface="Times New Roman"/>
                <a:sym typeface="Times New Roman"/>
              </a:rPr>
              <a:t>29</a:t>
            </a:r>
            <a:endParaRPr b="0" i="0" sz="1400" u="none" cap="none" strike="noStrike">
              <a:solidFill>
                <a:srgbClr val="000000"/>
              </a:solidFill>
              <a:latin typeface="Arial"/>
              <a:ea typeface="Arial"/>
              <a:cs typeface="Arial"/>
              <a:sym typeface="Arial"/>
            </a:endParaRPr>
          </a:p>
        </p:txBody>
      </p:sp>
      <p:sp>
        <p:nvSpPr>
          <p:cNvPr id="390" name="Google Shape;390;g2a296e5bdda_0_943:notes"/>
          <p:cNvSpPr/>
          <p:nvPr/>
        </p:nvSpPr>
        <p:spPr>
          <a:xfrm>
            <a:off x="0" y="8770938"/>
            <a:ext cx="3038400" cy="4668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391" name="Google Shape;391;g2a296e5bdda_0_943:notes"/>
          <p:cNvSpPr/>
          <p:nvPr/>
        </p:nvSpPr>
        <p:spPr>
          <a:xfrm>
            <a:off x="0" y="-1588"/>
            <a:ext cx="3038400" cy="4605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392" name="Google Shape;392;g2a296e5bdda_0_943:notes"/>
          <p:cNvSpPr/>
          <p:nvPr>
            <p:ph idx="2" type="sldImg"/>
          </p:nvPr>
        </p:nvSpPr>
        <p:spPr>
          <a:xfrm>
            <a:off x="1204913" y="696913"/>
            <a:ext cx="4605300" cy="3454500"/>
          </a:xfrm>
          <a:custGeom>
            <a:rect b="b" l="l" r="r" t="t"/>
            <a:pathLst>
              <a:path extrusionOk="0" h="120000" w="120000">
                <a:moveTo>
                  <a:pt x="0" y="0"/>
                </a:moveTo>
                <a:lnTo>
                  <a:pt x="120000" y="0"/>
                </a:lnTo>
                <a:lnTo>
                  <a:pt x="120000" y="120000"/>
                </a:lnTo>
                <a:lnTo>
                  <a:pt x="0" y="120000"/>
                </a:lnTo>
                <a:close/>
              </a:path>
            </a:pathLst>
          </a:custGeom>
          <a:noFill/>
          <a:ln cap="flat" cmpd="sng" w="12700">
            <a:solidFill>
              <a:schemeClr val="dk1"/>
            </a:solidFill>
            <a:prstDash val="solid"/>
            <a:round/>
            <a:headEnd len="sm" w="sm" type="none"/>
            <a:tailEnd len="sm" w="sm" type="none"/>
          </a:ln>
        </p:spPr>
      </p:sp>
      <p:sp>
        <p:nvSpPr>
          <p:cNvPr id="393" name="Google Shape;393;g2a296e5bdda_0_943:notes"/>
          <p:cNvSpPr txBox="1"/>
          <p:nvPr>
            <p:ph idx="1" type="body"/>
          </p:nvPr>
        </p:nvSpPr>
        <p:spPr>
          <a:xfrm>
            <a:off x="935038" y="4386263"/>
            <a:ext cx="5140200" cy="4154400"/>
          </a:xfrm>
          <a:prstGeom prst="rect">
            <a:avLst/>
          </a:prstGeom>
          <a:noFill/>
          <a:ln>
            <a:noFill/>
          </a:ln>
        </p:spPr>
        <p:txBody>
          <a:bodyPr anchorCtr="0" anchor="t" bIns="46425" lIns="92875" spcFirstLastPara="1" rIns="92875" wrap="square" tIns="46425">
            <a:noAutofit/>
          </a:bodyPr>
          <a:lstStyle/>
          <a:p>
            <a:pPr indent="0" lvl="0" marL="0" rtl="0" algn="l">
              <a:lnSpc>
                <a:spcPct val="100000"/>
              </a:lnSpc>
              <a:spcBef>
                <a:spcPts val="0"/>
              </a:spcBef>
              <a:spcAft>
                <a:spcPts val="0"/>
              </a:spcAft>
              <a:buSzPts val="1400"/>
              <a:buNone/>
            </a:pPr>
            <a:r>
              <a:t/>
            </a:r>
            <a:endParaRPr/>
          </a:p>
          <a:p>
            <a:pPr indent="0" lvl="0" marL="0" rtl="0" algn="l">
              <a:lnSpc>
                <a:spcPct val="100000"/>
              </a:lnSpc>
              <a:spcBef>
                <a:spcPts val="360"/>
              </a:spcBef>
              <a:spcAft>
                <a:spcPts val="0"/>
              </a:spcAft>
              <a:buSzPts val="1400"/>
              <a:buNone/>
            </a:pPr>
            <a:r>
              <a:t/>
            </a:r>
            <a:endParaRPr/>
          </a:p>
        </p:txBody>
      </p:sp>
      <p:sp>
        <p:nvSpPr>
          <p:cNvPr id="394" name="Google Shape;394;g2a296e5bdda_0_943: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0" name="Shape 400"/>
        <p:cNvGrpSpPr/>
        <p:nvPr/>
      </p:nvGrpSpPr>
      <p:grpSpPr>
        <a:xfrm>
          <a:off x="0" y="0"/>
          <a:ext cx="0" cy="0"/>
          <a:chOff x="0" y="0"/>
          <a:chExt cx="0" cy="0"/>
        </a:xfrm>
      </p:grpSpPr>
      <p:sp>
        <p:nvSpPr>
          <p:cNvPr id="401" name="Google Shape;401;g2a296e5bdda_0_956: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p:spPr>
      </p:sp>
      <p:sp>
        <p:nvSpPr>
          <p:cNvPr id="402" name="Google Shape;402;g2a296e5bdda_0_956:notes"/>
          <p:cNvSpPr txBox="1"/>
          <p:nvPr>
            <p:ph idx="1" type="body"/>
          </p:nvPr>
        </p:nvSpPr>
        <p:spPr>
          <a:xfrm>
            <a:off x="935038" y="4416425"/>
            <a:ext cx="5140200" cy="4183200"/>
          </a:xfrm>
          <a:prstGeom prst="rect">
            <a:avLst/>
          </a:prstGeom>
        </p:spPr>
        <p:txBody>
          <a:bodyPr anchorCtr="0" anchor="t" bIns="46050" lIns="92125" spcFirstLastPara="1" rIns="92125" wrap="square" tIns="46050">
            <a:noAutofit/>
          </a:bodyPr>
          <a:lstStyle/>
          <a:p>
            <a:pPr indent="0" lvl="0" marL="0" rtl="0" algn="l">
              <a:spcBef>
                <a:spcPts val="360"/>
              </a:spcBef>
              <a:spcAft>
                <a:spcPts val="0"/>
              </a:spcAft>
              <a:buNone/>
            </a:pPr>
            <a:r>
              <a:t/>
            </a:r>
            <a:endParaRPr/>
          </a:p>
        </p:txBody>
      </p:sp>
      <p:sp>
        <p:nvSpPr>
          <p:cNvPr id="403" name="Google Shape;403;g2a296e5bdda_0_956:notes"/>
          <p:cNvSpPr txBox="1"/>
          <p:nvPr>
            <p:ph idx="12" type="sldNum"/>
          </p:nvPr>
        </p:nvSpPr>
        <p:spPr>
          <a:xfrm>
            <a:off x="3971925" y="8831263"/>
            <a:ext cx="3038400" cy="465000"/>
          </a:xfrm>
          <a:prstGeom prst="rect">
            <a:avLst/>
          </a:prstGeom>
        </p:spPr>
        <p:txBody>
          <a:bodyPr anchorCtr="0" anchor="b" bIns="46050" lIns="92125" spcFirstLastPara="1" rIns="92125" wrap="square" tIns="4605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7" name="Shape 407"/>
        <p:cNvGrpSpPr/>
        <p:nvPr/>
      </p:nvGrpSpPr>
      <p:grpSpPr>
        <a:xfrm>
          <a:off x="0" y="0"/>
          <a:ext cx="0" cy="0"/>
          <a:chOff x="0" y="0"/>
          <a:chExt cx="0" cy="0"/>
        </a:xfrm>
      </p:grpSpPr>
      <p:sp>
        <p:nvSpPr>
          <p:cNvPr id="408" name="Google Shape;408;g2a296e5bdda_0_962: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409" name="Google Shape;409;g2a296e5bdda_0_962:notes"/>
          <p:cNvSpPr/>
          <p:nvPr/>
        </p:nvSpPr>
        <p:spPr>
          <a:xfrm>
            <a:off x="3937000" y="-1588"/>
            <a:ext cx="3013200" cy="4605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410" name="Google Shape;410;g2a296e5bdda_0_962:notes"/>
          <p:cNvSpPr/>
          <p:nvPr/>
        </p:nvSpPr>
        <p:spPr>
          <a:xfrm>
            <a:off x="3937000" y="8770938"/>
            <a:ext cx="3013200" cy="466800"/>
          </a:xfrm>
          <a:prstGeom prst="rect">
            <a:avLst/>
          </a:prstGeom>
          <a:noFill/>
          <a:ln>
            <a:noFill/>
          </a:ln>
        </p:spPr>
        <p:txBody>
          <a:bodyPr anchorCtr="0" anchor="b" bIns="0" lIns="19200" spcFirstLastPara="1" rIns="19200" wrap="square" tIns="0">
            <a:noAutofit/>
          </a:bodyPr>
          <a:lstStyle/>
          <a:p>
            <a:pPr indent="0" lvl="0" marL="0" marR="0" rtl="0" algn="r">
              <a:lnSpc>
                <a:spcPct val="100000"/>
              </a:lnSpc>
              <a:spcBef>
                <a:spcPts val="0"/>
              </a:spcBef>
              <a:spcAft>
                <a:spcPts val="0"/>
              </a:spcAft>
              <a:buClr>
                <a:srgbClr val="000000"/>
              </a:buClr>
              <a:buSzPts val="1000"/>
              <a:buFont typeface="Arial"/>
              <a:buNone/>
            </a:pPr>
            <a:r>
              <a:rPr b="1" i="1" lang="en-US" sz="1000" u="none" cap="none" strike="noStrike">
                <a:solidFill>
                  <a:srgbClr val="4F81BD"/>
                </a:solidFill>
                <a:latin typeface="Times New Roman"/>
                <a:ea typeface="Times New Roman"/>
                <a:cs typeface="Times New Roman"/>
                <a:sym typeface="Times New Roman"/>
              </a:rPr>
              <a:t>29</a:t>
            </a:r>
            <a:endParaRPr b="0" i="0" sz="1400" u="none" cap="none" strike="noStrike">
              <a:solidFill>
                <a:srgbClr val="000000"/>
              </a:solidFill>
              <a:latin typeface="Arial"/>
              <a:ea typeface="Arial"/>
              <a:cs typeface="Arial"/>
              <a:sym typeface="Arial"/>
            </a:endParaRPr>
          </a:p>
        </p:txBody>
      </p:sp>
      <p:sp>
        <p:nvSpPr>
          <p:cNvPr id="411" name="Google Shape;411;g2a296e5bdda_0_962:notes"/>
          <p:cNvSpPr/>
          <p:nvPr/>
        </p:nvSpPr>
        <p:spPr>
          <a:xfrm>
            <a:off x="0" y="8770938"/>
            <a:ext cx="3013200" cy="4668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412" name="Google Shape;412;g2a296e5bdda_0_962:notes"/>
          <p:cNvSpPr/>
          <p:nvPr/>
        </p:nvSpPr>
        <p:spPr>
          <a:xfrm>
            <a:off x="0" y="-1588"/>
            <a:ext cx="3013200" cy="4605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413" name="Google Shape;413;g2a296e5bdda_0_962:notes"/>
          <p:cNvSpPr/>
          <p:nvPr>
            <p:ph idx="2" type="sldImg"/>
          </p:nvPr>
        </p:nvSpPr>
        <p:spPr>
          <a:xfrm>
            <a:off x="1174750" y="696913"/>
            <a:ext cx="4605300" cy="3454500"/>
          </a:xfrm>
          <a:custGeom>
            <a:rect b="b" l="l" r="r" t="t"/>
            <a:pathLst>
              <a:path extrusionOk="0" h="120000" w="120000">
                <a:moveTo>
                  <a:pt x="0" y="0"/>
                </a:moveTo>
                <a:lnTo>
                  <a:pt x="120000" y="0"/>
                </a:lnTo>
                <a:lnTo>
                  <a:pt x="120000" y="120000"/>
                </a:lnTo>
                <a:lnTo>
                  <a:pt x="0" y="120000"/>
                </a:lnTo>
                <a:close/>
              </a:path>
            </a:pathLst>
          </a:custGeom>
          <a:noFill/>
          <a:ln cap="flat" cmpd="sng" w="12700">
            <a:solidFill>
              <a:schemeClr val="dk1"/>
            </a:solidFill>
            <a:prstDash val="solid"/>
            <a:round/>
            <a:headEnd len="sm" w="sm" type="none"/>
            <a:tailEnd len="sm" w="sm" type="none"/>
          </a:ln>
        </p:spPr>
      </p:sp>
      <p:sp>
        <p:nvSpPr>
          <p:cNvPr id="414" name="Google Shape;414;g2a296e5bdda_0_962:notes"/>
          <p:cNvSpPr txBox="1"/>
          <p:nvPr>
            <p:ph idx="1" type="body"/>
          </p:nvPr>
        </p:nvSpPr>
        <p:spPr>
          <a:xfrm>
            <a:off x="927100" y="4386263"/>
            <a:ext cx="5095800" cy="4154400"/>
          </a:xfrm>
          <a:prstGeom prst="rect">
            <a:avLst/>
          </a:prstGeom>
          <a:noFill/>
          <a:ln>
            <a:noFill/>
          </a:ln>
        </p:spPr>
        <p:txBody>
          <a:bodyPr anchorCtr="0" anchor="t" bIns="46450" lIns="92875" spcFirstLastPara="1" rIns="92875" wrap="square" tIns="46450">
            <a:noAutofit/>
          </a:bodyPr>
          <a:lstStyle/>
          <a:p>
            <a:pPr indent="0" lvl="0" marL="0" rtl="0" algn="l">
              <a:lnSpc>
                <a:spcPct val="100000"/>
              </a:lnSpc>
              <a:spcBef>
                <a:spcPts val="0"/>
              </a:spcBef>
              <a:spcAft>
                <a:spcPts val="0"/>
              </a:spcAft>
              <a:buSzPts val="1400"/>
              <a:buNone/>
            </a:pPr>
            <a:r>
              <a:t/>
            </a:r>
            <a:endParaRPr/>
          </a:p>
        </p:txBody>
      </p:sp>
      <p:sp>
        <p:nvSpPr>
          <p:cNvPr id="415" name="Google Shape;415;g2a296e5bdda_0_962: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0" name="Shape 420"/>
        <p:cNvGrpSpPr/>
        <p:nvPr/>
      </p:nvGrpSpPr>
      <p:grpSpPr>
        <a:xfrm>
          <a:off x="0" y="0"/>
          <a:ext cx="0" cy="0"/>
          <a:chOff x="0" y="0"/>
          <a:chExt cx="0" cy="0"/>
        </a:xfrm>
      </p:grpSpPr>
      <p:sp>
        <p:nvSpPr>
          <p:cNvPr id="421" name="Google Shape;421;g2a296e5bdda_0_974: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422" name="Google Shape;422;g2a296e5bdda_0_974:notes"/>
          <p:cNvSpPr/>
          <p:nvPr/>
        </p:nvSpPr>
        <p:spPr>
          <a:xfrm>
            <a:off x="3971925" y="-1588"/>
            <a:ext cx="3038400" cy="463500"/>
          </a:xfrm>
          <a:prstGeom prst="rect">
            <a:avLst/>
          </a:prstGeom>
          <a:noFill/>
          <a:ln>
            <a:noFill/>
          </a:ln>
        </p:spPr>
        <p:txBody>
          <a:bodyPr anchorCtr="0" anchor="ctr" bIns="46050" lIns="92100" spcFirstLastPara="1" rIns="92100" wrap="square" tIns="46050">
            <a:noAutofit/>
          </a:bodyPr>
          <a:lstStyle/>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423" name="Google Shape;423;g2a296e5bdda_0_974:notes"/>
          <p:cNvSpPr/>
          <p:nvPr/>
        </p:nvSpPr>
        <p:spPr>
          <a:xfrm>
            <a:off x="3971925" y="8828088"/>
            <a:ext cx="3038400" cy="469800"/>
          </a:xfrm>
          <a:prstGeom prst="rect">
            <a:avLst/>
          </a:prstGeom>
          <a:noFill/>
          <a:ln>
            <a:noFill/>
          </a:ln>
        </p:spPr>
        <p:txBody>
          <a:bodyPr anchorCtr="0" anchor="b" bIns="0" lIns="19350" spcFirstLastPara="1" rIns="19350" wrap="square" tIns="0">
            <a:noAutofit/>
          </a:bodyPr>
          <a:lstStyle/>
          <a:p>
            <a:pPr indent="0" lvl="0" marL="0" marR="0" rtl="0" algn="r">
              <a:lnSpc>
                <a:spcPct val="100000"/>
              </a:lnSpc>
              <a:spcBef>
                <a:spcPts val="0"/>
              </a:spcBef>
              <a:spcAft>
                <a:spcPts val="0"/>
              </a:spcAft>
              <a:buClr>
                <a:srgbClr val="000000"/>
              </a:buClr>
              <a:buSzPts val="1000"/>
              <a:buFont typeface="Arial"/>
              <a:buNone/>
            </a:pPr>
            <a:r>
              <a:rPr b="1" i="1" lang="en-US" sz="1000" u="none" cap="none" strike="noStrike">
                <a:solidFill>
                  <a:srgbClr val="4F81BD"/>
                </a:solidFill>
                <a:latin typeface="Times New Roman"/>
                <a:ea typeface="Times New Roman"/>
                <a:cs typeface="Times New Roman"/>
                <a:sym typeface="Times New Roman"/>
              </a:rPr>
              <a:t>29</a:t>
            </a:r>
            <a:endParaRPr b="0" i="0" sz="1400" u="none" cap="none" strike="noStrike">
              <a:solidFill>
                <a:srgbClr val="000000"/>
              </a:solidFill>
              <a:latin typeface="Arial"/>
              <a:ea typeface="Arial"/>
              <a:cs typeface="Arial"/>
              <a:sym typeface="Arial"/>
            </a:endParaRPr>
          </a:p>
        </p:txBody>
      </p:sp>
      <p:sp>
        <p:nvSpPr>
          <p:cNvPr id="424" name="Google Shape;424;g2a296e5bdda_0_974:notes"/>
          <p:cNvSpPr/>
          <p:nvPr/>
        </p:nvSpPr>
        <p:spPr>
          <a:xfrm>
            <a:off x="0" y="8828088"/>
            <a:ext cx="3038400" cy="469800"/>
          </a:xfrm>
          <a:prstGeom prst="rect">
            <a:avLst/>
          </a:prstGeom>
          <a:noFill/>
          <a:ln>
            <a:noFill/>
          </a:ln>
        </p:spPr>
        <p:txBody>
          <a:bodyPr anchorCtr="0" anchor="ctr" bIns="46050" lIns="92100" spcFirstLastPara="1" rIns="92100" wrap="square" tIns="46050">
            <a:noAutofit/>
          </a:bodyPr>
          <a:lstStyle/>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425" name="Google Shape;425;g2a296e5bdda_0_974:notes"/>
          <p:cNvSpPr/>
          <p:nvPr/>
        </p:nvSpPr>
        <p:spPr>
          <a:xfrm>
            <a:off x="0" y="-1588"/>
            <a:ext cx="3038400" cy="463500"/>
          </a:xfrm>
          <a:prstGeom prst="rect">
            <a:avLst/>
          </a:prstGeom>
          <a:noFill/>
          <a:ln>
            <a:noFill/>
          </a:ln>
        </p:spPr>
        <p:txBody>
          <a:bodyPr anchorCtr="0" anchor="ctr" bIns="46050" lIns="92100" spcFirstLastPara="1" rIns="92100" wrap="square" tIns="46050">
            <a:noAutofit/>
          </a:bodyPr>
          <a:lstStyle/>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426" name="Google Shape;426;g2a296e5bdda_0_974:notes"/>
          <p:cNvSpPr/>
          <p:nvPr>
            <p:ph idx="2" type="sldImg"/>
          </p:nvPr>
        </p:nvSpPr>
        <p:spPr>
          <a:xfrm>
            <a:off x="1189038" y="701675"/>
            <a:ext cx="4637100" cy="3476700"/>
          </a:xfrm>
          <a:custGeom>
            <a:rect b="b" l="l" r="r" t="t"/>
            <a:pathLst>
              <a:path extrusionOk="0" h="120000" w="120000">
                <a:moveTo>
                  <a:pt x="0" y="0"/>
                </a:moveTo>
                <a:lnTo>
                  <a:pt x="120000" y="0"/>
                </a:lnTo>
                <a:lnTo>
                  <a:pt x="120000" y="120000"/>
                </a:lnTo>
                <a:lnTo>
                  <a:pt x="0" y="120000"/>
                </a:lnTo>
                <a:close/>
              </a:path>
            </a:pathLst>
          </a:custGeom>
          <a:noFill/>
          <a:ln cap="flat" cmpd="sng" w="12700">
            <a:solidFill>
              <a:schemeClr val="dk1"/>
            </a:solidFill>
            <a:prstDash val="solid"/>
            <a:round/>
            <a:headEnd len="sm" w="sm" type="none"/>
            <a:tailEnd len="sm" w="sm" type="none"/>
          </a:ln>
        </p:spPr>
      </p:sp>
      <p:sp>
        <p:nvSpPr>
          <p:cNvPr id="427" name="Google Shape;427;g2a296e5bdda_0_974:notes"/>
          <p:cNvSpPr txBox="1"/>
          <p:nvPr>
            <p:ph idx="1" type="body"/>
          </p:nvPr>
        </p:nvSpPr>
        <p:spPr>
          <a:xfrm>
            <a:off x="935038" y="4414838"/>
            <a:ext cx="5140200" cy="4181400"/>
          </a:xfrm>
          <a:prstGeom prst="rect">
            <a:avLst/>
          </a:prstGeom>
          <a:noFill/>
          <a:ln>
            <a:noFill/>
          </a:ln>
        </p:spPr>
        <p:txBody>
          <a:bodyPr anchorCtr="0" anchor="t" bIns="46775" lIns="93575" spcFirstLastPara="1" rIns="93575" wrap="square" tIns="46775">
            <a:noAutofit/>
          </a:bodyPr>
          <a:lstStyle/>
          <a:p>
            <a:pPr indent="0" lvl="0" marL="0" rtl="0" algn="l">
              <a:lnSpc>
                <a:spcPct val="100000"/>
              </a:lnSpc>
              <a:spcBef>
                <a:spcPts val="0"/>
              </a:spcBef>
              <a:spcAft>
                <a:spcPts val="0"/>
              </a:spcAft>
              <a:buSzPts val="1400"/>
              <a:buNone/>
            </a:pPr>
            <a:r>
              <a:t/>
            </a:r>
            <a:endParaRPr/>
          </a:p>
        </p:txBody>
      </p:sp>
      <p:sp>
        <p:nvSpPr>
          <p:cNvPr id="428" name="Google Shape;428;g2a296e5bdda_0_974: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3" name="Shape 433"/>
        <p:cNvGrpSpPr/>
        <p:nvPr/>
      </p:nvGrpSpPr>
      <p:grpSpPr>
        <a:xfrm>
          <a:off x="0" y="0"/>
          <a:ext cx="0" cy="0"/>
          <a:chOff x="0" y="0"/>
          <a:chExt cx="0" cy="0"/>
        </a:xfrm>
      </p:grpSpPr>
      <p:sp>
        <p:nvSpPr>
          <p:cNvPr id="434" name="Google Shape;434;g2a296e5bdda_0_986: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435" name="Google Shape;435;g2a296e5bdda_0_986:notes"/>
          <p:cNvSpPr/>
          <p:nvPr/>
        </p:nvSpPr>
        <p:spPr>
          <a:xfrm>
            <a:off x="3971925" y="-1588"/>
            <a:ext cx="3038400" cy="4635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436" name="Google Shape;436;g2a296e5bdda_0_986:notes"/>
          <p:cNvSpPr/>
          <p:nvPr/>
        </p:nvSpPr>
        <p:spPr>
          <a:xfrm>
            <a:off x="3971925" y="8828088"/>
            <a:ext cx="3038400" cy="468300"/>
          </a:xfrm>
          <a:prstGeom prst="rect">
            <a:avLst/>
          </a:prstGeom>
          <a:noFill/>
          <a:ln>
            <a:noFill/>
          </a:ln>
        </p:spPr>
        <p:txBody>
          <a:bodyPr anchorCtr="0" anchor="b" bIns="0" lIns="19200" spcFirstLastPara="1" rIns="19200" wrap="square" tIns="0">
            <a:noAutofit/>
          </a:bodyPr>
          <a:lstStyle/>
          <a:p>
            <a:pPr indent="0" lvl="0" marL="0" marR="0" rtl="0" algn="r">
              <a:lnSpc>
                <a:spcPct val="100000"/>
              </a:lnSpc>
              <a:spcBef>
                <a:spcPts val="0"/>
              </a:spcBef>
              <a:spcAft>
                <a:spcPts val="0"/>
              </a:spcAft>
              <a:buClr>
                <a:srgbClr val="000000"/>
              </a:buClr>
              <a:buSzPts val="1000"/>
              <a:buFont typeface="Arial"/>
              <a:buNone/>
            </a:pPr>
            <a:r>
              <a:rPr b="1" i="1" lang="en-US" sz="1000" u="none" cap="none" strike="noStrike">
                <a:solidFill>
                  <a:srgbClr val="4F81BD"/>
                </a:solidFill>
                <a:latin typeface="Times New Roman"/>
                <a:ea typeface="Times New Roman"/>
                <a:cs typeface="Times New Roman"/>
                <a:sym typeface="Times New Roman"/>
              </a:rPr>
              <a:t>22</a:t>
            </a:r>
            <a:endParaRPr b="0" i="0" sz="1400" u="none" cap="none" strike="noStrike">
              <a:solidFill>
                <a:srgbClr val="000000"/>
              </a:solidFill>
              <a:latin typeface="Arial"/>
              <a:ea typeface="Arial"/>
              <a:cs typeface="Arial"/>
              <a:sym typeface="Arial"/>
            </a:endParaRPr>
          </a:p>
        </p:txBody>
      </p:sp>
      <p:sp>
        <p:nvSpPr>
          <p:cNvPr id="437" name="Google Shape;437;g2a296e5bdda_0_986:notes"/>
          <p:cNvSpPr/>
          <p:nvPr/>
        </p:nvSpPr>
        <p:spPr>
          <a:xfrm>
            <a:off x="0" y="8828088"/>
            <a:ext cx="3038400" cy="4683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438" name="Google Shape;438;g2a296e5bdda_0_986:notes"/>
          <p:cNvSpPr/>
          <p:nvPr/>
        </p:nvSpPr>
        <p:spPr>
          <a:xfrm>
            <a:off x="0" y="-1588"/>
            <a:ext cx="3038400" cy="4635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439" name="Google Shape;439;g2a296e5bdda_0_986:notes"/>
          <p:cNvSpPr/>
          <p:nvPr>
            <p:ph idx="2" type="sldImg"/>
          </p:nvPr>
        </p:nvSpPr>
        <p:spPr>
          <a:xfrm>
            <a:off x="1189038" y="701675"/>
            <a:ext cx="4637100" cy="3476700"/>
          </a:xfrm>
          <a:custGeom>
            <a:rect b="b" l="l" r="r" t="t"/>
            <a:pathLst>
              <a:path extrusionOk="0" h="120000" w="120000">
                <a:moveTo>
                  <a:pt x="0" y="0"/>
                </a:moveTo>
                <a:lnTo>
                  <a:pt x="120000" y="0"/>
                </a:lnTo>
                <a:lnTo>
                  <a:pt x="120000" y="120000"/>
                </a:lnTo>
                <a:lnTo>
                  <a:pt x="0" y="120000"/>
                </a:lnTo>
                <a:close/>
              </a:path>
            </a:pathLst>
          </a:custGeom>
          <a:noFill/>
          <a:ln cap="flat" cmpd="sng" w="12700">
            <a:solidFill>
              <a:schemeClr val="dk1"/>
            </a:solidFill>
            <a:prstDash val="solid"/>
            <a:round/>
            <a:headEnd len="sm" w="sm" type="none"/>
            <a:tailEnd len="sm" w="sm" type="none"/>
          </a:ln>
        </p:spPr>
      </p:sp>
      <p:sp>
        <p:nvSpPr>
          <p:cNvPr id="440" name="Google Shape;440;g2a296e5bdda_0_986:notes"/>
          <p:cNvSpPr txBox="1"/>
          <p:nvPr>
            <p:ph idx="1" type="body"/>
          </p:nvPr>
        </p:nvSpPr>
        <p:spPr>
          <a:xfrm>
            <a:off x="935038" y="4414838"/>
            <a:ext cx="5140200" cy="4181400"/>
          </a:xfrm>
          <a:prstGeom prst="rect">
            <a:avLst/>
          </a:prstGeom>
          <a:noFill/>
          <a:ln>
            <a:noFill/>
          </a:ln>
        </p:spPr>
        <p:txBody>
          <a:bodyPr anchorCtr="0" anchor="t" bIns="46450" lIns="92875" spcFirstLastPara="1" rIns="92875" wrap="square" tIns="46450">
            <a:noAutofit/>
          </a:bodyPr>
          <a:lstStyle/>
          <a:p>
            <a:pPr indent="0" lvl="0" marL="0" rtl="0" algn="l">
              <a:lnSpc>
                <a:spcPct val="100000"/>
              </a:lnSpc>
              <a:spcBef>
                <a:spcPts val="0"/>
              </a:spcBef>
              <a:spcAft>
                <a:spcPts val="0"/>
              </a:spcAft>
              <a:buSzPts val="1400"/>
              <a:buNone/>
            </a:pPr>
            <a:r>
              <a:rPr lang="en-US"/>
              <a:t>We do our best to get every MIDN their #1 choice.  </a:t>
            </a:r>
            <a:endParaRPr/>
          </a:p>
        </p:txBody>
      </p:sp>
      <p:sp>
        <p:nvSpPr>
          <p:cNvPr id="441" name="Google Shape;441;g2a296e5bdda_0_986: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7" name="Shape 447"/>
        <p:cNvGrpSpPr/>
        <p:nvPr/>
      </p:nvGrpSpPr>
      <p:grpSpPr>
        <a:xfrm>
          <a:off x="0" y="0"/>
          <a:ext cx="0" cy="0"/>
          <a:chOff x="0" y="0"/>
          <a:chExt cx="0" cy="0"/>
        </a:xfrm>
      </p:grpSpPr>
      <p:sp>
        <p:nvSpPr>
          <p:cNvPr id="448" name="Google Shape;448;g19fbb7584a3_0_785: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49" name="Google Shape;449;g19fbb7584a3_0_785: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
        <p:nvSpPr>
          <p:cNvPr id="450" name="Google Shape;450;g19fbb7584a3_0_785: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b="0" i="0" sz="1200" u="none" cap="none" strike="noStrike">
              <a:solidFill>
                <a:srgbClr val="000000"/>
              </a:solidFill>
              <a:latin typeface="Times New Roman"/>
              <a:ea typeface="Times New Roman"/>
              <a:cs typeface="Times New Roman"/>
              <a:sym typeface="Times New Roman"/>
            </a:endParaRPr>
          </a:p>
        </p:txBody>
      </p:sp>
      <p:sp>
        <p:nvSpPr>
          <p:cNvPr id="451" name="Google Shape;451;g19fbb7584a3_0_785: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5" name="Shape 455"/>
        <p:cNvGrpSpPr/>
        <p:nvPr/>
      </p:nvGrpSpPr>
      <p:grpSpPr>
        <a:xfrm>
          <a:off x="0" y="0"/>
          <a:ext cx="0" cy="0"/>
          <a:chOff x="0" y="0"/>
          <a:chExt cx="0" cy="0"/>
        </a:xfrm>
      </p:grpSpPr>
      <p:sp>
        <p:nvSpPr>
          <p:cNvPr id="456" name="Google Shape;456;g2a296e5bdda_0_1154: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457" name="Google Shape;457;g2a296e5bdda_0_1154:notes"/>
          <p:cNvSpPr txBox="1"/>
          <p:nvPr/>
        </p:nvSpPr>
        <p:spPr>
          <a:xfrm>
            <a:off x="3897313" y="8829675"/>
            <a:ext cx="2982900" cy="465000"/>
          </a:xfrm>
          <a:prstGeom prst="rect">
            <a:avLst/>
          </a:prstGeom>
          <a:noFill/>
          <a:ln>
            <a:noFill/>
          </a:ln>
        </p:spPr>
        <p:txBody>
          <a:bodyPr anchorCtr="0" anchor="b" bIns="46200" lIns="92425" spcFirstLastPara="1" rIns="92425" wrap="square" tIns="462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1" i="0" lang="en-US" sz="1200" u="none" cap="none" strike="noStrike">
                <a:solidFill>
                  <a:srgbClr val="000000"/>
                </a:solidFill>
                <a:latin typeface="Times New Roman"/>
                <a:ea typeface="Times New Roman"/>
                <a:cs typeface="Times New Roman"/>
                <a:sym typeface="Times New Roman"/>
              </a:rPr>
              <a:t>‹#›</a:t>
            </a:fld>
            <a:endParaRPr b="1" i="0" sz="1200" u="none" cap="none" strike="noStrike">
              <a:solidFill>
                <a:srgbClr val="000000"/>
              </a:solidFill>
              <a:latin typeface="Times New Roman"/>
              <a:ea typeface="Times New Roman"/>
              <a:cs typeface="Times New Roman"/>
              <a:sym typeface="Times New Roman"/>
            </a:endParaRPr>
          </a:p>
        </p:txBody>
      </p:sp>
      <p:sp>
        <p:nvSpPr>
          <p:cNvPr id="458" name="Google Shape;458;g2a296e5bdda_0_1154: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59" name="Google Shape;459;g2a296e5bdda_0_1154: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rPr lang="en-US"/>
              <a:t>Fleet Cruises and USNA funded events use Standard Travel unless Independent Travel is authorized and requested</a:t>
            </a:r>
            <a:endParaRPr/>
          </a:p>
        </p:txBody>
      </p:sp>
      <p:sp>
        <p:nvSpPr>
          <p:cNvPr id="460" name="Google Shape;460;g2a296e5bdda_0_1154: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4" name="Shape 464"/>
        <p:cNvGrpSpPr/>
        <p:nvPr/>
      </p:nvGrpSpPr>
      <p:grpSpPr>
        <a:xfrm>
          <a:off x="0" y="0"/>
          <a:ext cx="0" cy="0"/>
          <a:chOff x="0" y="0"/>
          <a:chExt cx="0" cy="0"/>
        </a:xfrm>
      </p:grpSpPr>
      <p:sp>
        <p:nvSpPr>
          <p:cNvPr id="465" name="Google Shape;465;g2a296e5bdda_0_1162: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466" name="Google Shape;466;g2a296e5bdda_0_1162:notes"/>
          <p:cNvSpPr txBox="1"/>
          <p:nvPr/>
        </p:nvSpPr>
        <p:spPr>
          <a:xfrm>
            <a:off x="3897313" y="8829675"/>
            <a:ext cx="2982900" cy="465000"/>
          </a:xfrm>
          <a:prstGeom prst="rect">
            <a:avLst/>
          </a:prstGeom>
          <a:noFill/>
          <a:ln>
            <a:noFill/>
          </a:ln>
        </p:spPr>
        <p:txBody>
          <a:bodyPr anchorCtr="0" anchor="b" bIns="46200" lIns="92425" spcFirstLastPara="1" rIns="92425" wrap="square" tIns="462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1" i="0" lang="en-US" sz="1200" u="none" cap="none" strike="noStrike">
                <a:solidFill>
                  <a:srgbClr val="000000"/>
                </a:solidFill>
                <a:latin typeface="Times New Roman"/>
                <a:ea typeface="Times New Roman"/>
                <a:cs typeface="Times New Roman"/>
                <a:sym typeface="Times New Roman"/>
              </a:rPr>
              <a:t>‹#›</a:t>
            </a:fld>
            <a:endParaRPr b="1" i="0" sz="1200" u="none" cap="none" strike="noStrike">
              <a:solidFill>
                <a:srgbClr val="000000"/>
              </a:solidFill>
              <a:latin typeface="Times New Roman"/>
              <a:ea typeface="Times New Roman"/>
              <a:cs typeface="Times New Roman"/>
              <a:sym typeface="Times New Roman"/>
            </a:endParaRPr>
          </a:p>
        </p:txBody>
      </p:sp>
      <p:sp>
        <p:nvSpPr>
          <p:cNvPr id="467" name="Google Shape;467;g2a296e5bdda_0_1162: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68" name="Google Shape;468;g2a296e5bdda_0_1162: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rPr lang="en-US"/>
              <a:t>Fleet Cruises and USNA funded events use Standard Travel unless Independent Travel is authorized and requested</a:t>
            </a:r>
            <a:endParaRPr/>
          </a:p>
        </p:txBody>
      </p:sp>
      <p:sp>
        <p:nvSpPr>
          <p:cNvPr id="469" name="Google Shape;469;g2a296e5bdda_0_1162: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8" name="Shape 478"/>
        <p:cNvGrpSpPr/>
        <p:nvPr/>
      </p:nvGrpSpPr>
      <p:grpSpPr>
        <a:xfrm>
          <a:off x="0" y="0"/>
          <a:ext cx="0" cy="0"/>
          <a:chOff x="0" y="0"/>
          <a:chExt cx="0" cy="0"/>
        </a:xfrm>
      </p:grpSpPr>
      <p:sp>
        <p:nvSpPr>
          <p:cNvPr id="479" name="Google Shape;479;g2a296e5bdda_0_1175: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480" name="Google Shape;480;g2a296e5bdda_0_1175:notes"/>
          <p:cNvSpPr txBox="1"/>
          <p:nvPr/>
        </p:nvSpPr>
        <p:spPr>
          <a:xfrm>
            <a:off x="3897313" y="8829675"/>
            <a:ext cx="2982900" cy="465000"/>
          </a:xfrm>
          <a:prstGeom prst="rect">
            <a:avLst/>
          </a:prstGeom>
          <a:noFill/>
          <a:ln>
            <a:noFill/>
          </a:ln>
        </p:spPr>
        <p:txBody>
          <a:bodyPr anchorCtr="0" anchor="b" bIns="46200" lIns="92425" spcFirstLastPara="1" rIns="92425" wrap="square" tIns="462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1" i="0" lang="en-US" sz="1200" u="none" cap="none" strike="noStrike">
                <a:solidFill>
                  <a:srgbClr val="000000"/>
                </a:solidFill>
                <a:latin typeface="Times New Roman"/>
                <a:ea typeface="Times New Roman"/>
                <a:cs typeface="Times New Roman"/>
                <a:sym typeface="Times New Roman"/>
              </a:rPr>
              <a:t>‹#›</a:t>
            </a:fld>
            <a:endParaRPr b="1" i="0" sz="1200" u="none" cap="none" strike="noStrike">
              <a:solidFill>
                <a:srgbClr val="000000"/>
              </a:solidFill>
              <a:latin typeface="Times New Roman"/>
              <a:ea typeface="Times New Roman"/>
              <a:cs typeface="Times New Roman"/>
              <a:sym typeface="Times New Roman"/>
            </a:endParaRPr>
          </a:p>
        </p:txBody>
      </p:sp>
      <p:sp>
        <p:nvSpPr>
          <p:cNvPr id="481" name="Google Shape;481;g2a296e5bdda_0_1175: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82" name="Google Shape;482;g2a296e5bdda_0_1175: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rPr lang="en-US"/>
              <a:t>Fleet Cruises and USNA funded events use Standard Travel unless Independent Travel is authorized and requested</a:t>
            </a:r>
            <a:endParaRPr/>
          </a:p>
        </p:txBody>
      </p:sp>
      <p:sp>
        <p:nvSpPr>
          <p:cNvPr id="483" name="Google Shape;483;g2a296e5bdda_0_1175: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7" name="Shape 487"/>
        <p:cNvGrpSpPr/>
        <p:nvPr/>
      </p:nvGrpSpPr>
      <p:grpSpPr>
        <a:xfrm>
          <a:off x="0" y="0"/>
          <a:ext cx="0" cy="0"/>
          <a:chOff x="0" y="0"/>
          <a:chExt cx="0" cy="0"/>
        </a:xfrm>
      </p:grpSpPr>
      <p:sp>
        <p:nvSpPr>
          <p:cNvPr id="488" name="Google Shape;488;g2a296e5bdda_0_1246: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89" name="Google Shape;489;g2a296e5bdda_0_1246: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
        <p:nvSpPr>
          <p:cNvPr id="490" name="Google Shape;490;g2a296e5bdda_0_1246: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b="0" i="0" sz="1200" u="none" cap="none" strike="noStrike">
              <a:solidFill>
                <a:srgbClr val="000000"/>
              </a:solidFill>
              <a:latin typeface="Times New Roman"/>
              <a:ea typeface="Times New Roman"/>
              <a:cs typeface="Times New Roman"/>
              <a:sym typeface="Times New Roman"/>
            </a:endParaRPr>
          </a:p>
        </p:txBody>
      </p:sp>
      <p:sp>
        <p:nvSpPr>
          <p:cNvPr id="491" name="Google Shape;491;g2a296e5bdda_0_1246: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4" name="Shape 494"/>
        <p:cNvGrpSpPr/>
        <p:nvPr/>
      </p:nvGrpSpPr>
      <p:grpSpPr>
        <a:xfrm>
          <a:off x="0" y="0"/>
          <a:ext cx="0" cy="0"/>
          <a:chOff x="0" y="0"/>
          <a:chExt cx="0" cy="0"/>
        </a:xfrm>
      </p:grpSpPr>
      <p:sp>
        <p:nvSpPr>
          <p:cNvPr id="495" name="Google Shape;495;g2a296e5bdda_0_1252: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496" name="Google Shape;496;g2a296e5bdda_0_1252: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97" name="Google Shape;497;g2a296e5bdda_0_1252: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t/>
            </a:r>
            <a:endParaRPr>
              <a:latin typeface="Arial"/>
              <a:ea typeface="Arial"/>
              <a:cs typeface="Arial"/>
              <a:sym typeface="Arial"/>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1" name="Shape 501"/>
        <p:cNvGrpSpPr/>
        <p:nvPr/>
      </p:nvGrpSpPr>
      <p:grpSpPr>
        <a:xfrm>
          <a:off x="0" y="0"/>
          <a:ext cx="0" cy="0"/>
          <a:chOff x="0" y="0"/>
          <a:chExt cx="0" cy="0"/>
        </a:xfrm>
      </p:grpSpPr>
      <p:sp>
        <p:nvSpPr>
          <p:cNvPr id="502" name="Google Shape;502;g2a296e5bdda_0_1258: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p:spPr>
      </p:sp>
      <p:sp>
        <p:nvSpPr>
          <p:cNvPr id="503" name="Google Shape;503;g2a296e5bdda_0_1258:notes"/>
          <p:cNvSpPr txBox="1"/>
          <p:nvPr>
            <p:ph idx="1" type="body"/>
          </p:nvPr>
        </p:nvSpPr>
        <p:spPr>
          <a:xfrm>
            <a:off x="935038" y="4416425"/>
            <a:ext cx="5140200" cy="4183200"/>
          </a:xfrm>
          <a:prstGeom prst="rect">
            <a:avLst/>
          </a:prstGeom>
        </p:spPr>
        <p:txBody>
          <a:bodyPr anchorCtr="0" anchor="t" bIns="46050" lIns="92125" spcFirstLastPara="1" rIns="92125" wrap="square" tIns="46050">
            <a:noAutofit/>
          </a:bodyPr>
          <a:lstStyle/>
          <a:p>
            <a:pPr indent="0" lvl="0" marL="0" rtl="0" algn="l">
              <a:spcBef>
                <a:spcPts val="360"/>
              </a:spcBef>
              <a:spcAft>
                <a:spcPts val="0"/>
              </a:spcAft>
              <a:buNone/>
            </a:pPr>
            <a:r>
              <a:t/>
            </a:r>
            <a:endParaRPr/>
          </a:p>
        </p:txBody>
      </p:sp>
      <p:sp>
        <p:nvSpPr>
          <p:cNvPr id="504" name="Google Shape;504;g2a296e5bdda_0_1258:notes"/>
          <p:cNvSpPr txBox="1"/>
          <p:nvPr>
            <p:ph idx="12" type="sldNum"/>
          </p:nvPr>
        </p:nvSpPr>
        <p:spPr>
          <a:xfrm>
            <a:off x="3971925" y="8831263"/>
            <a:ext cx="3038400" cy="465000"/>
          </a:xfrm>
          <a:prstGeom prst="rect">
            <a:avLst/>
          </a:prstGeom>
        </p:spPr>
        <p:txBody>
          <a:bodyPr anchorCtr="0" anchor="b" bIns="46050" lIns="92125" spcFirstLastPara="1" rIns="92125" wrap="square" tIns="4605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8" name="Shape 508"/>
        <p:cNvGrpSpPr/>
        <p:nvPr/>
      </p:nvGrpSpPr>
      <p:grpSpPr>
        <a:xfrm>
          <a:off x="0" y="0"/>
          <a:ext cx="0" cy="0"/>
          <a:chOff x="0" y="0"/>
          <a:chExt cx="0" cy="0"/>
        </a:xfrm>
      </p:grpSpPr>
      <p:sp>
        <p:nvSpPr>
          <p:cNvPr id="509" name="Google Shape;509;g2a296e5bdda_0_1334: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510" name="Google Shape;510;g2a296e5bdda_0_1334: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511" name="Google Shape;511;g2a296e5bdda_0_1334: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t/>
            </a:r>
            <a:endParaRPr>
              <a:latin typeface="Arial"/>
              <a:ea typeface="Arial"/>
              <a:cs typeface="Arial"/>
              <a:sym typeface="Arial"/>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5" name="Shape 515"/>
        <p:cNvGrpSpPr/>
        <p:nvPr/>
      </p:nvGrpSpPr>
      <p:grpSpPr>
        <a:xfrm>
          <a:off x="0" y="0"/>
          <a:ext cx="0" cy="0"/>
          <a:chOff x="0" y="0"/>
          <a:chExt cx="0" cy="0"/>
        </a:xfrm>
      </p:grpSpPr>
      <p:sp>
        <p:nvSpPr>
          <p:cNvPr id="516" name="Google Shape;516;g2a296e5bdda_0_1340: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517" name="Google Shape;517;g2a296e5bdda_0_1340: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rPr lang="en-US"/>
              <a:t>Special request chits may be submitted anytime you think you have a compelling reason for an exception to policy.  An example would be that your sister/brother is getting married in Jacksonville the weekend your Surface Cruise ends in Mayport and your leave begins in Jacksonville.  This would be a compelling reason to request Independent Travel when it’s not normally authorized.</a:t>
            </a:r>
            <a:endParaRPr/>
          </a:p>
          <a:p>
            <a:pPr indent="0" lvl="0" marL="0" rtl="0" algn="l">
              <a:lnSpc>
                <a:spcPct val="100000"/>
              </a:lnSpc>
              <a:spcBef>
                <a:spcPts val="360"/>
              </a:spcBef>
              <a:spcAft>
                <a:spcPts val="0"/>
              </a:spcAft>
              <a:buSzPts val="1400"/>
              <a:buNone/>
            </a:pPr>
            <a:r>
              <a:t/>
            </a:r>
            <a:endParaRPr/>
          </a:p>
          <a:p>
            <a:pPr indent="0" lvl="0" marL="0" rtl="0" algn="l">
              <a:lnSpc>
                <a:spcPct val="100000"/>
              </a:lnSpc>
              <a:spcBef>
                <a:spcPts val="360"/>
              </a:spcBef>
              <a:spcAft>
                <a:spcPts val="0"/>
              </a:spcAft>
              <a:buSzPts val="1400"/>
              <a:buNone/>
            </a:pPr>
            <a:r>
              <a:rPr lang="en-US"/>
              <a:t>Loco parentis is defined as a person who stood in place of a parent to the service member 24 hours a day for a period of at least 5 years before the service member became 21 years old or entered military service.</a:t>
            </a:r>
            <a:endParaRPr/>
          </a:p>
        </p:txBody>
      </p:sp>
      <p:sp>
        <p:nvSpPr>
          <p:cNvPr id="518" name="Google Shape;518;g2a296e5bdda_0_1340: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519" name="Google Shape;519;g2a296e5bdda_0_1340: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3" name="Shape 523"/>
        <p:cNvGrpSpPr/>
        <p:nvPr/>
      </p:nvGrpSpPr>
      <p:grpSpPr>
        <a:xfrm>
          <a:off x="0" y="0"/>
          <a:ext cx="0" cy="0"/>
          <a:chOff x="0" y="0"/>
          <a:chExt cx="0" cy="0"/>
        </a:xfrm>
      </p:grpSpPr>
      <p:sp>
        <p:nvSpPr>
          <p:cNvPr id="524" name="Google Shape;524;g2a296e5bdda_0_1410: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525" name="Google Shape;525;g2a296e5bdda_0_1410:notes"/>
          <p:cNvSpPr txBox="1"/>
          <p:nvPr/>
        </p:nvSpPr>
        <p:spPr>
          <a:xfrm>
            <a:off x="3897313" y="8829675"/>
            <a:ext cx="2982900" cy="465000"/>
          </a:xfrm>
          <a:prstGeom prst="rect">
            <a:avLst/>
          </a:prstGeom>
          <a:noFill/>
          <a:ln>
            <a:noFill/>
          </a:ln>
        </p:spPr>
        <p:txBody>
          <a:bodyPr anchorCtr="0" anchor="b" bIns="46200" lIns="92425" spcFirstLastPara="1" rIns="92425" wrap="square" tIns="462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1" i="0" lang="en-US" sz="1200" u="none" cap="none" strike="noStrike">
                <a:solidFill>
                  <a:srgbClr val="000000"/>
                </a:solidFill>
                <a:latin typeface="Times New Roman"/>
                <a:ea typeface="Times New Roman"/>
                <a:cs typeface="Times New Roman"/>
                <a:sym typeface="Times New Roman"/>
              </a:rPr>
              <a:t>‹#›</a:t>
            </a:fld>
            <a:endParaRPr b="1" i="0" sz="1200" u="none" cap="none" strike="noStrike">
              <a:solidFill>
                <a:srgbClr val="000000"/>
              </a:solidFill>
              <a:latin typeface="Times New Roman"/>
              <a:ea typeface="Times New Roman"/>
              <a:cs typeface="Times New Roman"/>
              <a:sym typeface="Times New Roman"/>
            </a:endParaRPr>
          </a:p>
        </p:txBody>
      </p:sp>
      <p:sp>
        <p:nvSpPr>
          <p:cNvPr id="526" name="Google Shape;526;g2a296e5bdda_0_1410: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527" name="Google Shape;527;g2a296e5bdda_0_1410: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
        <p:nvSpPr>
          <p:cNvPr id="528" name="Google Shape;528;g2a296e5bdda_0_1410: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2" name="Shape 532"/>
        <p:cNvGrpSpPr/>
        <p:nvPr/>
      </p:nvGrpSpPr>
      <p:grpSpPr>
        <a:xfrm>
          <a:off x="0" y="0"/>
          <a:ext cx="0" cy="0"/>
          <a:chOff x="0" y="0"/>
          <a:chExt cx="0" cy="0"/>
        </a:xfrm>
      </p:grpSpPr>
      <p:sp>
        <p:nvSpPr>
          <p:cNvPr id="533" name="Google Shape;533;g2a296e5bdda_0_1418: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534" name="Google Shape;534;g2a296e5bdda_0_1418:notes"/>
          <p:cNvSpPr/>
          <p:nvPr>
            <p:ph idx="2" type="sldImg"/>
          </p:nvPr>
        </p:nvSpPr>
        <p:spPr>
          <a:xfrm>
            <a:off x="1181100" y="696913"/>
            <a:ext cx="46482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535" name="Google Shape;535;g2a296e5bdda_0_1418:notes"/>
          <p:cNvSpPr txBox="1"/>
          <p:nvPr>
            <p:ph idx="1" type="body"/>
          </p:nvPr>
        </p:nvSpPr>
        <p:spPr>
          <a:xfrm>
            <a:off x="701675" y="4414838"/>
            <a:ext cx="5607000" cy="41847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
        <p:nvSpPr>
          <p:cNvPr id="536" name="Google Shape;536;g2a296e5bdda_0_1418: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1" name="Shape 541"/>
        <p:cNvGrpSpPr/>
        <p:nvPr/>
      </p:nvGrpSpPr>
      <p:grpSpPr>
        <a:xfrm>
          <a:off x="0" y="0"/>
          <a:ext cx="0" cy="0"/>
          <a:chOff x="0" y="0"/>
          <a:chExt cx="0" cy="0"/>
        </a:xfrm>
      </p:grpSpPr>
      <p:sp>
        <p:nvSpPr>
          <p:cNvPr id="542" name="Google Shape;542;g2a296e5bdda_0_1426: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543" name="Google Shape;543;g2a296e5bdda_0_1426:notes"/>
          <p:cNvSpPr txBox="1"/>
          <p:nvPr/>
        </p:nvSpPr>
        <p:spPr>
          <a:xfrm>
            <a:off x="3970338" y="8831263"/>
            <a:ext cx="3040200" cy="465000"/>
          </a:xfrm>
          <a:prstGeom prst="rect">
            <a:avLst/>
          </a:prstGeom>
          <a:noFill/>
          <a:ln>
            <a:noFill/>
          </a:ln>
        </p:spPr>
        <p:txBody>
          <a:bodyPr anchorCtr="0" anchor="b" bIns="46800" lIns="93625" spcFirstLastPara="1" rIns="93625" wrap="square" tIns="468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rgbClr val="000058"/>
                </a:solidFill>
                <a:latin typeface="Arial"/>
                <a:ea typeface="Arial"/>
                <a:cs typeface="Arial"/>
                <a:sym typeface="Arial"/>
              </a:rPr>
              <a:t>‹#›</a:t>
            </a:fld>
            <a:endParaRPr b="0" i="0" sz="1200" u="none" cap="none" strike="noStrike">
              <a:solidFill>
                <a:srgbClr val="000058"/>
              </a:solidFill>
              <a:latin typeface="Arial"/>
              <a:ea typeface="Arial"/>
              <a:cs typeface="Arial"/>
              <a:sym typeface="Arial"/>
            </a:endParaRPr>
          </a:p>
        </p:txBody>
      </p:sp>
      <p:sp>
        <p:nvSpPr>
          <p:cNvPr id="544" name="Google Shape;544;g2a296e5bdda_0_1426: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545" name="Google Shape;545;g2a296e5bdda_0_1426:notes"/>
          <p:cNvSpPr txBox="1"/>
          <p:nvPr>
            <p:ph idx="1" type="body"/>
          </p:nvPr>
        </p:nvSpPr>
        <p:spPr>
          <a:xfrm>
            <a:off x="935038" y="4416425"/>
            <a:ext cx="5140200" cy="4183200"/>
          </a:xfrm>
          <a:prstGeom prst="rect">
            <a:avLst/>
          </a:prstGeom>
          <a:noFill/>
          <a:ln>
            <a:noFill/>
          </a:ln>
        </p:spPr>
        <p:txBody>
          <a:bodyPr anchorCtr="0" anchor="t" bIns="46800" lIns="93625" spcFirstLastPara="1" rIns="93625" wrap="square" tIns="46800">
            <a:noAutofit/>
          </a:bodyPr>
          <a:lstStyle/>
          <a:p>
            <a:pPr indent="0" lvl="0" marL="0" rtl="0" algn="l">
              <a:lnSpc>
                <a:spcPct val="100000"/>
              </a:lnSpc>
              <a:spcBef>
                <a:spcPts val="0"/>
              </a:spcBef>
              <a:spcAft>
                <a:spcPts val="0"/>
              </a:spcAft>
              <a:buSzPts val="1400"/>
              <a:buNone/>
            </a:pPr>
            <a:r>
              <a:t/>
            </a:r>
            <a:endParaRPr/>
          </a:p>
        </p:txBody>
      </p:sp>
      <p:sp>
        <p:nvSpPr>
          <p:cNvPr id="546" name="Google Shape;546;g2a296e5bdda_0_1426: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5" name="Shape 555"/>
        <p:cNvGrpSpPr/>
        <p:nvPr/>
      </p:nvGrpSpPr>
      <p:grpSpPr>
        <a:xfrm>
          <a:off x="0" y="0"/>
          <a:ext cx="0" cy="0"/>
          <a:chOff x="0" y="0"/>
          <a:chExt cx="0" cy="0"/>
        </a:xfrm>
      </p:grpSpPr>
      <p:sp>
        <p:nvSpPr>
          <p:cNvPr id="556" name="Google Shape;556;g2a296e5bdda_0_1439: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557" name="Google Shape;557;g2a296e5bdda_0_1439: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360"/>
              </a:spcBef>
              <a:spcAft>
                <a:spcPts val="0"/>
              </a:spcAft>
              <a:buSzPts val="1400"/>
              <a:buNone/>
            </a:pPr>
            <a:r>
              <a:t/>
            </a:r>
            <a:endParaRPr/>
          </a:p>
        </p:txBody>
      </p:sp>
      <p:sp>
        <p:nvSpPr>
          <p:cNvPr id="558" name="Google Shape;558;g2a296e5bdda_0_1439: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9" name="Shape 19"/>
        <p:cNvGrpSpPr/>
        <p:nvPr/>
      </p:nvGrpSpPr>
      <p:grpSpPr>
        <a:xfrm>
          <a:off x="0" y="0"/>
          <a:ext cx="0" cy="0"/>
          <a:chOff x="0" y="0"/>
          <a:chExt cx="0" cy="0"/>
        </a:xfrm>
      </p:grpSpPr>
      <p:sp>
        <p:nvSpPr>
          <p:cNvPr id="20" name="Google Shape;20;g19fbb7584a3_0_9"/>
          <p:cNvSpPr txBox="1"/>
          <p:nvPr>
            <p:ph type="ctrTitle"/>
          </p:nvPr>
        </p:nvSpPr>
        <p:spPr>
          <a:xfrm>
            <a:off x="685800" y="2130426"/>
            <a:ext cx="7772400" cy="1470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21" name="Google Shape;21;g19fbb7584a3_0_9"/>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Autofit/>
          </a:bodyPr>
          <a:lstStyle>
            <a:lvl1pPr lvl="0" algn="ctr">
              <a:lnSpc>
                <a:spcPct val="100000"/>
              </a:lnSpc>
              <a:spcBef>
                <a:spcPts val="560"/>
              </a:spcBef>
              <a:spcAft>
                <a:spcPts val="0"/>
              </a:spcAft>
              <a:buClr>
                <a:srgbClr val="000058"/>
              </a:buClr>
              <a:buSzPts val="2800"/>
              <a:buNone/>
              <a:defRPr/>
            </a:lvl1pPr>
            <a:lvl2pPr lvl="1" algn="ctr">
              <a:lnSpc>
                <a:spcPct val="100000"/>
              </a:lnSpc>
              <a:spcBef>
                <a:spcPts val="480"/>
              </a:spcBef>
              <a:spcAft>
                <a:spcPts val="0"/>
              </a:spcAft>
              <a:buClr>
                <a:srgbClr val="000058"/>
              </a:buClr>
              <a:buSzPts val="2400"/>
              <a:buNone/>
              <a:defRPr/>
            </a:lvl2pPr>
            <a:lvl3pPr lvl="2" algn="ctr">
              <a:lnSpc>
                <a:spcPct val="100000"/>
              </a:lnSpc>
              <a:spcBef>
                <a:spcPts val="400"/>
              </a:spcBef>
              <a:spcAft>
                <a:spcPts val="0"/>
              </a:spcAft>
              <a:buClr>
                <a:srgbClr val="000058"/>
              </a:buClr>
              <a:buSzPts val="2000"/>
              <a:buNone/>
              <a:defRPr/>
            </a:lvl3pPr>
            <a:lvl4pPr lvl="3" algn="ctr">
              <a:lnSpc>
                <a:spcPct val="100000"/>
              </a:lnSpc>
              <a:spcBef>
                <a:spcPts val="360"/>
              </a:spcBef>
              <a:spcAft>
                <a:spcPts val="0"/>
              </a:spcAft>
              <a:buClr>
                <a:srgbClr val="000058"/>
              </a:buClr>
              <a:buSzPts val="1800"/>
              <a:buNone/>
              <a:defRPr/>
            </a:lvl4pPr>
            <a:lvl5pPr lvl="4" algn="ctr">
              <a:lnSpc>
                <a:spcPct val="100000"/>
              </a:lnSpc>
              <a:spcBef>
                <a:spcPts val="360"/>
              </a:spcBef>
              <a:spcAft>
                <a:spcPts val="0"/>
              </a:spcAft>
              <a:buClr>
                <a:srgbClr val="000058"/>
              </a:buClr>
              <a:buSzPts val="1800"/>
              <a:buFont typeface="Arial"/>
              <a:buNone/>
              <a:defRPr/>
            </a:lvl5pPr>
            <a:lvl6pPr lvl="5" algn="ctr">
              <a:lnSpc>
                <a:spcPct val="100000"/>
              </a:lnSpc>
              <a:spcBef>
                <a:spcPts val="360"/>
              </a:spcBef>
              <a:spcAft>
                <a:spcPts val="0"/>
              </a:spcAft>
              <a:buClr>
                <a:srgbClr val="000058"/>
              </a:buClr>
              <a:buSzPts val="1800"/>
              <a:buFont typeface="Arial"/>
              <a:buNone/>
              <a:defRPr/>
            </a:lvl6pPr>
            <a:lvl7pPr lvl="6" algn="ctr">
              <a:lnSpc>
                <a:spcPct val="100000"/>
              </a:lnSpc>
              <a:spcBef>
                <a:spcPts val="360"/>
              </a:spcBef>
              <a:spcAft>
                <a:spcPts val="0"/>
              </a:spcAft>
              <a:buClr>
                <a:srgbClr val="000058"/>
              </a:buClr>
              <a:buSzPts val="1800"/>
              <a:buFont typeface="Arial"/>
              <a:buNone/>
              <a:defRPr/>
            </a:lvl7pPr>
            <a:lvl8pPr lvl="7" algn="ctr">
              <a:lnSpc>
                <a:spcPct val="100000"/>
              </a:lnSpc>
              <a:spcBef>
                <a:spcPts val="360"/>
              </a:spcBef>
              <a:spcAft>
                <a:spcPts val="0"/>
              </a:spcAft>
              <a:buClr>
                <a:srgbClr val="000058"/>
              </a:buClr>
              <a:buSzPts val="1800"/>
              <a:buFont typeface="Arial"/>
              <a:buNone/>
              <a:defRPr/>
            </a:lvl8pPr>
            <a:lvl9pPr lvl="8" algn="ctr">
              <a:lnSpc>
                <a:spcPct val="100000"/>
              </a:lnSpc>
              <a:spcBef>
                <a:spcPts val="360"/>
              </a:spcBef>
              <a:spcAft>
                <a:spcPts val="0"/>
              </a:spcAft>
              <a:buClr>
                <a:srgbClr val="000058"/>
              </a:buClr>
              <a:buSzPts val="1800"/>
              <a:buFont typeface="Arial"/>
              <a:buNone/>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2" name="Shape 22"/>
        <p:cNvGrpSpPr/>
        <p:nvPr/>
      </p:nvGrpSpPr>
      <p:grpSpPr>
        <a:xfrm>
          <a:off x="0" y="0"/>
          <a:ext cx="0" cy="0"/>
          <a:chOff x="0" y="0"/>
          <a:chExt cx="0" cy="0"/>
        </a:xfrm>
      </p:grpSpPr>
      <p:sp>
        <p:nvSpPr>
          <p:cNvPr id="23" name="Google Shape;23;g19fbb7584a3_0_12"/>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24" name="Google Shape;24;g19fbb7584a3_0_12"/>
          <p:cNvSpPr txBox="1"/>
          <p:nvPr>
            <p:ph idx="1" type="body"/>
          </p:nvPr>
        </p:nvSpPr>
        <p:spPr>
          <a:xfrm>
            <a:off x="685800" y="1295400"/>
            <a:ext cx="7772400" cy="46482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rgbClr val="000058"/>
              </a:buClr>
              <a:buSzPts val="1800"/>
              <a:buChar char="•"/>
              <a:defRPr/>
            </a:lvl1pPr>
            <a:lvl2pPr indent="-342900" lvl="1" marL="914400" algn="l">
              <a:lnSpc>
                <a:spcPct val="100000"/>
              </a:lnSpc>
              <a:spcBef>
                <a:spcPts val="360"/>
              </a:spcBef>
              <a:spcAft>
                <a:spcPts val="0"/>
              </a:spcAft>
              <a:buClr>
                <a:srgbClr val="000058"/>
              </a:buClr>
              <a:buSzPts val="1800"/>
              <a:buChar char="−"/>
              <a:defRPr/>
            </a:lvl2pPr>
            <a:lvl3pPr indent="-342900" lvl="2" marL="1371600" algn="l">
              <a:lnSpc>
                <a:spcPct val="100000"/>
              </a:lnSpc>
              <a:spcBef>
                <a:spcPts val="360"/>
              </a:spcBef>
              <a:spcAft>
                <a:spcPts val="0"/>
              </a:spcAft>
              <a:buClr>
                <a:srgbClr val="000058"/>
              </a:buClr>
              <a:buSzPts val="1800"/>
              <a:buChar char="•"/>
              <a:defRPr/>
            </a:lvl3pPr>
            <a:lvl4pPr indent="-342900" lvl="3" marL="1828800" algn="l">
              <a:lnSpc>
                <a:spcPct val="100000"/>
              </a:lnSpc>
              <a:spcBef>
                <a:spcPts val="360"/>
              </a:spcBef>
              <a:spcAft>
                <a:spcPts val="0"/>
              </a:spcAft>
              <a:buClr>
                <a:srgbClr val="000058"/>
              </a:buClr>
              <a:buSzPts val="1800"/>
              <a:buChar char="⮚"/>
              <a:defRPr/>
            </a:lvl4pPr>
            <a:lvl5pPr indent="-342900" lvl="4" marL="2286000" algn="l">
              <a:lnSpc>
                <a:spcPct val="100000"/>
              </a:lnSpc>
              <a:spcBef>
                <a:spcPts val="360"/>
              </a:spcBef>
              <a:spcAft>
                <a:spcPts val="0"/>
              </a:spcAft>
              <a:buClr>
                <a:srgbClr val="000058"/>
              </a:buClr>
              <a:buSzPts val="1800"/>
              <a:buChar char="•"/>
              <a:defRPr/>
            </a:lvl5pPr>
            <a:lvl6pPr indent="-342900" lvl="5" marL="2743200" algn="l">
              <a:lnSpc>
                <a:spcPct val="100000"/>
              </a:lnSpc>
              <a:spcBef>
                <a:spcPts val="360"/>
              </a:spcBef>
              <a:spcAft>
                <a:spcPts val="0"/>
              </a:spcAft>
              <a:buClr>
                <a:srgbClr val="000058"/>
              </a:buClr>
              <a:buSzPts val="1800"/>
              <a:buChar char="•"/>
              <a:defRPr/>
            </a:lvl6pPr>
            <a:lvl7pPr indent="-342900" lvl="6" marL="3200400" algn="l">
              <a:lnSpc>
                <a:spcPct val="100000"/>
              </a:lnSpc>
              <a:spcBef>
                <a:spcPts val="360"/>
              </a:spcBef>
              <a:spcAft>
                <a:spcPts val="0"/>
              </a:spcAft>
              <a:buClr>
                <a:srgbClr val="000058"/>
              </a:buClr>
              <a:buSzPts val="1800"/>
              <a:buChar char="•"/>
              <a:defRPr/>
            </a:lvl7pPr>
            <a:lvl8pPr indent="-342900" lvl="7" marL="3657600" algn="l">
              <a:lnSpc>
                <a:spcPct val="100000"/>
              </a:lnSpc>
              <a:spcBef>
                <a:spcPts val="360"/>
              </a:spcBef>
              <a:spcAft>
                <a:spcPts val="0"/>
              </a:spcAft>
              <a:buClr>
                <a:srgbClr val="000058"/>
              </a:buClr>
              <a:buSzPts val="1800"/>
              <a:buChar char="•"/>
              <a:defRPr/>
            </a:lvl8pPr>
            <a:lvl9pPr indent="-342900" lvl="8" marL="4114800" algn="l">
              <a:lnSpc>
                <a:spcPct val="100000"/>
              </a:lnSpc>
              <a:spcBef>
                <a:spcPts val="360"/>
              </a:spcBef>
              <a:spcAft>
                <a:spcPts val="0"/>
              </a:spcAft>
              <a:buClr>
                <a:srgbClr val="000058"/>
              </a:buClr>
              <a:buSzPts val="1800"/>
              <a:buChar char="•"/>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5" name="Shape 25"/>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hart" type="chart">
  <p:cSld name="CHART">
    <p:spTree>
      <p:nvGrpSpPr>
        <p:cNvPr id="26" name="Shape 26"/>
        <p:cNvGrpSpPr/>
        <p:nvPr/>
      </p:nvGrpSpPr>
      <p:grpSpPr>
        <a:xfrm>
          <a:off x="0" y="0"/>
          <a:ext cx="0" cy="0"/>
          <a:chOff x="0" y="0"/>
          <a:chExt cx="0" cy="0"/>
        </a:xfrm>
      </p:grpSpPr>
      <p:sp>
        <p:nvSpPr>
          <p:cNvPr id="27" name="Google Shape;27;g19fbb7584a3_0_21"/>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28" name="Google Shape;28;g19fbb7584a3_0_21"/>
          <p:cNvSpPr/>
          <p:nvPr>
            <p:ph idx="2" type="chart"/>
          </p:nvPr>
        </p:nvSpPr>
        <p:spPr>
          <a:xfrm>
            <a:off x="685800" y="1295400"/>
            <a:ext cx="7772400" cy="4648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560"/>
              </a:spcBef>
              <a:spcAft>
                <a:spcPts val="0"/>
              </a:spcAft>
              <a:buClr>
                <a:srgbClr val="000058"/>
              </a:buClr>
              <a:buSzPts val="2800"/>
              <a:buFont typeface="Arial Narrow"/>
              <a:buChar char="•"/>
              <a:defRPr b="1" i="0" sz="2800" u="none" cap="none" strike="noStrike">
                <a:solidFill>
                  <a:srgbClr val="000058"/>
                </a:solidFill>
                <a:latin typeface="Arial"/>
                <a:ea typeface="Arial"/>
                <a:cs typeface="Arial"/>
                <a:sym typeface="Arial"/>
              </a:defRPr>
            </a:lvl1pPr>
            <a:lvl2pPr lvl="1" marR="0" rtl="0" algn="l">
              <a:lnSpc>
                <a:spcPct val="100000"/>
              </a:lnSpc>
              <a:spcBef>
                <a:spcPts val="480"/>
              </a:spcBef>
              <a:spcAft>
                <a:spcPts val="0"/>
              </a:spcAft>
              <a:buClr>
                <a:srgbClr val="000058"/>
              </a:buClr>
              <a:buSzPts val="2400"/>
              <a:buFont typeface="Arial Narrow"/>
              <a:buChar char="−"/>
              <a:defRPr b="1" i="0" sz="2400" u="none" cap="none" strike="noStrike">
                <a:solidFill>
                  <a:srgbClr val="000058"/>
                </a:solidFill>
                <a:latin typeface="Arial"/>
                <a:ea typeface="Arial"/>
                <a:cs typeface="Arial"/>
                <a:sym typeface="Arial"/>
              </a:defRPr>
            </a:lvl2pPr>
            <a:lvl3pPr lvl="2" marR="0" rtl="0" algn="l">
              <a:lnSpc>
                <a:spcPct val="100000"/>
              </a:lnSpc>
              <a:spcBef>
                <a:spcPts val="400"/>
              </a:spcBef>
              <a:spcAft>
                <a:spcPts val="0"/>
              </a:spcAft>
              <a:buClr>
                <a:srgbClr val="000058"/>
              </a:buClr>
              <a:buSzPts val="2000"/>
              <a:buFont typeface="Arial Narrow"/>
              <a:buChar char="•"/>
              <a:defRPr b="1" i="0" sz="2000" u="none" cap="none" strike="noStrike">
                <a:solidFill>
                  <a:srgbClr val="000058"/>
                </a:solidFill>
                <a:latin typeface="Arial"/>
                <a:ea typeface="Arial"/>
                <a:cs typeface="Arial"/>
                <a:sym typeface="Arial"/>
              </a:defRPr>
            </a:lvl3pPr>
            <a:lvl4pPr lvl="3" marR="0" rtl="0" algn="l">
              <a:lnSpc>
                <a:spcPct val="100000"/>
              </a:lnSpc>
              <a:spcBef>
                <a:spcPts val="360"/>
              </a:spcBef>
              <a:spcAft>
                <a:spcPts val="0"/>
              </a:spcAft>
              <a:buClr>
                <a:srgbClr val="000058"/>
              </a:buClr>
              <a:buSzPts val="1800"/>
              <a:buFont typeface="Noto Sans"/>
              <a:buChar char="⮚"/>
              <a:defRPr b="1" i="0" sz="1800" u="none" cap="none" strike="noStrike">
                <a:solidFill>
                  <a:srgbClr val="000058"/>
                </a:solidFill>
                <a:latin typeface="Arial"/>
                <a:ea typeface="Arial"/>
                <a:cs typeface="Arial"/>
                <a:sym typeface="Arial"/>
              </a:defRPr>
            </a:lvl4pPr>
            <a:lvl5pPr lvl="4"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5pPr>
            <a:lvl6pPr lvl="5"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6pPr>
            <a:lvl7pPr lvl="6"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7pPr>
            <a:lvl8pPr lvl="7"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8pPr>
            <a:lvl9pPr lvl="8"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g19fbb7584a3_0_55"/>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31" name="Google Shape;31;g19fbb7584a3_0_55"/>
          <p:cNvSpPr txBox="1"/>
          <p:nvPr>
            <p:ph idx="1" type="body"/>
          </p:nvPr>
        </p:nvSpPr>
        <p:spPr>
          <a:xfrm>
            <a:off x="685800" y="1295400"/>
            <a:ext cx="3810000" cy="4648200"/>
          </a:xfrm>
          <a:prstGeom prst="rect">
            <a:avLst/>
          </a:prstGeom>
          <a:noFill/>
          <a:ln>
            <a:noFill/>
          </a:ln>
        </p:spPr>
        <p:txBody>
          <a:bodyPr anchorCtr="0" anchor="t" bIns="45700" lIns="91425" spcFirstLastPara="1" rIns="91425" wrap="square" tIns="45700">
            <a:noAutofit/>
          </a:bodyPr>
          <a:lstStyle>
            <a:lvl1pPr indent="-406400" lvl="0" marL="457200" algn="l">
              <a:lnSpc>
                <a:spcPct val="100000"/>
              </a:lnSpc>
              <a:spcBef>
                <a:spcPts val="560"/>
              </a:spcBef>
              <a:spcAft>
                <a:spcPts val="0"/>
              </a:spcAft>
              <a:buClr>
                <a:srgbClr val="000058"/>
              </a:buClr>
              <a:buSzPts val="2800"/>
              <a:buChar char="•"/>
              <a:defRPr sz="2800"/>
            </a:lvl1pPr>
            <a:lvl2pPr indent="-381000" lvl="1" marL="914400" algn="l">
              <a:lnSpc>
                <a:spcPct val="100000"/>
              </a:lnSpc>
              <a:spcBef>
                <a:spcPts val="480"/>
              </a:spcBef>
              <a:spcAft>
                <a:spcPts val="0"/>
              </a:spcAft>
              <a:buClr>
                <a:srgbClr val="000058"/>
              </a:buClr>
              <a:buSzPts val="2400"/>
              <a:buChar char="−"/>
              <a:defRPr sz="2400"/>
            </a:lvl2pPr>
            <a:lvl3pPr indent="-355600" lvl="2" marL="1371600" algn="l">
              <a:lnSpc>
                <a:spcPct val="100000"/>
              </a:lnSpc>
              <a:spcBef>
                <a:spcPts val="400"/>
              </a:spcBef>
              <a:spcAft>
                <a:spcPts val="0"/>
              </a:spcAft>
              <a:buClr>
                <a:srgbClr val="000058"/>
              </a:buClr>
              <a:buSzPts val="2000"/>
              <a:buChar char="•"/>
              <a:defRPr sz="2000"/>
            </a:lvl3pPr>
            <a:lvl4pPr indent="-342900" lvl="3" marL="1828800" algn="l">
              <a:lnSpc>
                <a:spcPct val="100000"/>
              </a:lnSpc>
              <a:spcBef>
                <a:spcPts val="360"/>
              </a:spcBef>
              <a:spcAft>
                <a:spcPts val="0"/>
              </a:spcAft>
              <a:buClr>
                <a:srgbClr val="000058"/>
              </a:buClr>
              <a:buSzPts val="1800"/>
              <a:buChar char="⮚"/>
              <a:defRPr sz="1800"/>
            </a:lvl4pPr>
            <a:lvl5pPr indent="-342900" lvl="4" marL="2286000" algn="l">
              <a:lnSpc>
                <a:spcPct val="100000"/>
              </a:lnSpc>
              <a:spcBef>
                <a:spcPts val="360"/>
              </a:spcBef>
              <a:spcAft>
                <a:spcPts val="0"/>
              </a:spcAft>
              <a:buClr>
                <a:srgbClr val="000058"/>
              </a:buClr>
              <a:buSzPts val="1800"/>
              <a:buFont typeface="Arial"/>
              <a:buChar char="•"/>
              <a:defRPr sz="1800"/>
            </a:lvl5pPr>
            <a:lvl6pPr indent="-342900" lvl="5" marL="2743200" algn="l">
              <a:lnSpc>
                <a:spcPct val="100000"/>
              </a:lnSpc>
              <a:spcBef>
                <a:spcPts val="360"/>
              </a:spcBef>
              <a:spcAft>
                <a:spcPts val="0"/>
              </a:spcAft>
              <a:buClr>
                <a:srgbClr val="000058"/>
              </a:buClr>
              <a:buSzPts val="1800"/>
              <a:buFont typeface="Arial"/>
              <a:buChar char="•"/>
              <a:defRPr sz="1800"/>
            </a:lvl6pPr>
            <a:lvl7pPr indent="-342900" lvl="6" marL="3200400" algn="l">
              <a:lnSpc>
                <a:spcPct val="100000"/>
              </a:lnSpc>
              <a:spcBef>
                <a:spcPts val="360"/>
              </a:spcBef>
              <a:spcAft>
                <a:spcPts val="0"/>
              </a:spcAft>
              <a:buClr>
                <a:srgbClr val="000058"/>
              </a:buClr>
              <a:buSzPts val="1800"/>
              <a:buFont typeface="Arial"/>
              <a:buChar char="•"/>
              <a:defRPr sz="1800"/>
            </a:lvl7pPr>
            <a:lvl8pPr indent="-342900" lvl="7" marL="3657600" algn="l">
              <a:lnSpc>
                <a:spcPct val="100000"/>
              </a:lnSpc>
              <a:spcBef>
                <a:spcPts val="360"/>
              </a:spcBef>
              <a:spcAft>
                <a:spcPts val="0"/>
              </a:spcAft>
              <a:buClr>
                <a:srgbClr val="000058"/>
              </a:buClr>
              <a:buSzPts val="1800"/>
              <a:buFont typeface="Arial"/>
              <a:buChar char="•"/>
              <a:defRPr sz="1800"/>
            </a:lvl8pPr>
            <a:lvl9pPr indent="-342900" lvl="8" marL="4114800" algn="l">
              <a:lnSpc>
                <a:spcPct val="100000"/>
              </a:lnSpc>
              <a:spcBef>
                <a:spcPts val="360"/>
              </a:spcBef>
              <a:spcAft>
                <a:spcPts val="0"/>
              </a:spcAft>
              <a:buClr>
                <a:srgbClr val="000058"/>
              </a:buClr>
              <a:buSzPts val="1800"/>
              <a:buFont typeface="Arial"/>
              <a:buChar char="•"/>
              <a:defRPr sz="1800"/>
            </a:lvl9pPr>
          </a:lstStyle>
          <a:p/>
        </p:txBody>
      </p:sp>
      <p:sp>
        <p:nvSpPr>
          <p:cNvPr id="32" name="Google Shape;32;g19fbb7584a3_0_55"/>
          <p:cNvSpPr txBox="1"/>
          <p:nvPr>
            <p:ph idx="2" type="body"/>
          </p:nvPr>
        </p:nvSpPr>
        <p:spPr>
          <a:xfrm>
            <a:off x="4648200" y="1295400"/>
            <a:ext cx="3810000" cy="4648200"/>
          </a:xfrm>
          <a:prstGeom prst="rect">
            <a:avLst/>
          </a:prstGeom>
          <a:noFill/>
          <a:ln>
            <a:noFill/>
          </a:ln>
        </p:spPr>
        <p:txBody>
          <a:bodyPr anchorCtr="0" anchor="t" bIns="45700" lIns="91425" spcFirstLastPara="1" rIns="91425" wrap="square" tIns="45700">
            <a:noAutofit/>
          </a:bodyPr>
          <a:lstStyle>
            <a:lvl1pPr indent="-406400" lvl="0" marL="457200" algn="l">
              <a:lnSpc>
                <a:spcPct val="100000"/>
              </a:lnSpc>
              <a:spcBef>
                <a:spcPts val="560"/>
              </a:spcBef>
              <a:spcAft>
                <a:spcPts val="0"/>
              </a:spcAft>
              <a:buClr>
                <a:srgbClr val="000058"/>
              </a:buClr>
              <a:buSzPts val="2800"/>
              <a:buChar char="•"/>
              <a:defRPr sz="2800"/>
            </a:lvl1pPr>
            <a:lvl2pPr indent="-381000" lvl="1" marL="914400" algn="l">
              <a:lnSpc>
                <a:spcPct val="100000"/>
              </a:lnSpc>
              <a:spcBef>
                <a:spcPts val="480"/>
              </a:spcBef>
              <a:spcAft>
                <a:spcPts val="0"/>
              </a:spcAft>
              <a:buClr>
                <a:srgbClr val="000058"/>
              </a:buClr>
              <a:buSzPts val="2400"/>
              <a:buChar char="−"/>
              <a:defRPr sz="2400"/>
            </a:lvl2pPr>
            <a:lvl3pPr indent="-355600" lvl="2" marL="1371600" algn="l">
              <a:lnSpc>
                <a:spcPct val="100000"/>
              </a:lnSpc>
              <a:spcBef>
                <a:spcPts val="400"/>
              </a:spcBef>
              <a:spcAft>
                <a:spcPts val="0"/>
              </a:spcAft>
              <a:buClr>
                <a:srgbClr val="000058"/>
              </a:buClr>
              <a:buSzPts val="2000"/>
              <a:buChar char="•"/>
              <a:defRPr sz="2000"/>
            </a:lvl3pPr>
            <a:lvl4pPr indent="-342900" lvl="3" marL="1828800" algn="l">
              <a:lnSpc>
                <a:spcPct val="100000"/>
              </a:lnSpc>
              <a:spcBef>
                <a:spcPts val="360"/>
              </a:spcBef>
              <a:spcAft>
                <a:spcPts val="0"/>
              </a:spcAft>
              <a:buClr>
                <a:srgbClr val="000058"/>
              </a:buClr>
              <a:buSzPts val="1800"/>
              <a:buChar char="⮚"/>
              <a:defRPr sz="1800"/>
            </a:lvl4pPr>
            <a:lvl5pPr indent="-342900" lvl="4" marL="2286000" algn="l">
              <a:lnSpc>
                <a:spcPct val="100000"/>
              </a:lnSpc>
              <a:spcBef>
                <a:spcPts val="360"/>
              </a:spcBef>
              <a:spcAft>
                <a:spcPts val="0"/>
              </a:spcAft>
              <a:buClr>
                <a:srgbClr val="000058"/>
              </a:buClr>
              <a:buSzPts val="1800"/>
              <a:buFont typeface="Arial"/>
              <a:buChar char="•"/>
              <a:defRPr sz="1800"/>
            </a:lvl5pPr>
            <a:lvl6pPr indent="-342900" lvl="5" marL="2743200" algn="l">
              <a:lnSpc>
                <a:spcPct val="100000"/>
              </a:lnSpc>
              <a:spcBef>
                <a:spcPts val="360"/>
              </a:spcBef>
              <a:spcAft>
                <a:spcPts val="0"/>
              </a:spcAft>
              <a:buClr>
                <a:srgbClr val="000058"/>
              </a:buClr>
              <a:buSzPts val="1800"/>
              <a:buFont typeface="Arial"/>
              <a:buChar char="•"/>
              <a:defRPr sz="1800"/>
            </a:lvl6pPr>
            <a:lvl7pPr indent="-342900" lvl="6" marL="3200400" algn="l">
              <a:lnSpc>
                <a:spcPct val="100000"/>
              </a:lnSpc>
              <a:spcBef>
                <a:spcPts val="360"/>
              </a:spcBef>
              <a:spcAft>
                <a:spcPts val="0"/>
              </a:spcAft>
              <a:buClr>
                <a:srgbClr val="000058"/>
              </a:buClr>
              <a:buSzPts val="1800"/>
              <a:buFont typeface="Arial"/>
              <a:buChar char="•"/>
              <a:defRPr sz="1800"/>
            </a:lvl7pPr>
            <a:lvl8pPr indent="-342900" lvl="7" marL="3657600" algn="l">
              <a:lnSpc>
                <a:spcPct val="100000"/>
              </a:lnSpc>
              <a:spcBef>
                <a:spcPts val="360"/>
              </a:spcBef>
              <a:spcAft>
                <a:spcPts val="0"/>
              </a:spcAft>
              <a:buClr>
                <a:srgbClr val="000058"/>
              </a:buClr>
              <a:buSzPts val="1800"/>
              <a:buFont typeface="Arial"/>
              <a:buChar char="•"/>
              <a:defRPr sz="1800"/>
            </a:lvl8pPr>
            <a:lvl9pPr indent="-342900" lvl="8" marL="4114800" algn="l">
              <a:lnSpc>
                <a:spcPct val="100000"/>
              </a:lnSpc>
              <a:spcBef>
                <a:spcPts val="360"/>
              </a:spcBef>
              <a:spcAft>
                <a:spcPts val="0"/>
              </a:spcAft>
              <a:buClr>
                <a:srgbClr val="000058"/>
              </a:buClr>
              <a:buSzPts val="1800"/>
              <a:buFont typeface="Arial"/>
              <a:buChar char="•"/>
              <a:defRPr sz="1800"/>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and 2 Content" type="objAndTwoObj">
  <p:cSld name="OBJECT_AND_TWO_OBJECTS">
    <p:spTree>
      <p:nvGrpSpPr>
        <p:cNvPr id="33" name="Shape 33"/>
        <p:cNvGrpSpPr/>
        <p:nvPr/>
      </p:nvGrpSpPr>
      <p:grpSpPr>
        <a:xfrm>
          <a:off x="0" y="0"/>
          <a:ext cx="0" cy="0"/>
          <a:chOff x="0" y="0"/>
          <a:chExt cx="0" cy="0"/>
        </a:xfrm>
      </p:grpSpPr>
      <p:sp>
        <p:nvSpPr>
          <p:cNvPr id="34" name="Google Shape;34;g19fbb7584a3_0_16"/>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35" name="Google Shape;35;g19fbb7584a3_0_16"/>
          <p:cNvSpPr txBox="1"/>
          <p:nvPr>
            <p:ph idx="1" type="body"/>
          </p:nvPr>
        </p:nvSpPr>
        <p:spPr>
          <a:xfrm>
            <a:off x="685800" y="1295400"/>
            <a:ext cx="3810000" cy="46482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rgbClr val="000058"/>
              </a:buClr>
              <a:buSzPts val="1800"/>
              <a:buChar char="•"/>
              <a:defRPr/>
            </a:lvl1pPr>
            <a:lvl2pPr indent="-342900" lvl="1" marL="914400" algn="l">
              <a:lnSpc>
                <a:spcPct val="100000"/>
              </a:lnSpc>
              <a:spcBef>
                <a:spcPts val="360"/>
              </a:spcBef>
              <a:spcAft>
                <a:spcPts val="0"/>
              </a:spcAft>
              <a:buClr>
                <a:srgbClr val="000058"/>
              </a:buClr>
              <a:buSzPts val="1800"/>
              <a:buChar char="−"/>
              <a:defRPr/>
            </a:lvl2pPr>
            <a:lvl3pPr indent="-342900" lvl="2" marL="1371600" algn="l">
              <a:lnSpc>
                <a:spcPct val="100000"/>
              </a:lnSpc>
              <a:spcBef>
                <a:spcPts val="360"/>
              </a:spcBef>
              <a:spcAft>
                <a:spcPts val="0"/>
              </a:spcAft>
              <a:buClr>
                <a:srgbClr val="000058"/>
              </a:buClr>
              <a:buSzPts val="1800"/>
              <a:buChar char="•"/>
              <a:defRPr/>
            </a:lvl3pPr>
            <a:lvl4pPr indent="-342900" lvl="3" marL="1828800" algn="l">
              <a:lnSpc>
                <a:spcPct val="100000"/>
              </a:lnSpc>
              <a:spcBef>
                <a:spcPts val="360"/>
              </a:spcBef>
              <a:spcAft>
                <a:spcPts val="0"/>
              </a:spcAft>
              <a:buClr>
                <a:srgbClr val="000058"/>
              </a:buClr>
              <a:buSzPts val="1800"/>
              <a:buChar char="⮚"/>
              <a:defRPr/>
            </a:lvl4pPr>
            <a:lvl5pPr indent="-342900" lvl="4" marL="2286000" algn="l">
              <a:lnSpc>
                <a:spcPct val="100000"/>
              </a:lnSpc>
              <a:spcBef>
                <a:spcPts val="360"/>
              </a:spcBef>
              <a:spcAft>
                <a:spcPts val="0"/>
              </a:spcAft>
              <a:buClr>
                <a:srgbClr val="000058"/>
              </a:buClr>
              <a:buSzPts val="1800"/>
              <a:buChar char="•"/>
              <a:defRPr/>
            </a:lvl5pPr>
            <a:lvl6pPr indent="-342900" lvl="5" marL="2743200" algn="l">
              <a:lnSpc>
                <a:spcPct val="100000"/>
              </a:lnSpc>
              <a:spcBef>
                <a:spcPts val="360"/>
              </a:spcBef>
              <a:spcAft>
                <a:spcPts val="0"/>
              </a:spcAft>
              <a:buClr>
                <a:srgbClr val="000058"/>
              </a:buClr>
              <a:buSzPts val="1800"/>
              <a:buChar char="•"/>
              <a:defRPr/>
            </a:lvl6pPr>
            <a:lvl7pPr indent="-342900" lvl="6" marL="3200400" algn="l">
              <a:lnSpc>
                <a:spcPct val="100000"/>
              </a:lnSpc>
              <a:spcBef>
                <a:spcPts val="360"/>
              </a:spcBef>
              <a:spcAft>
                <a:spcPts val="0"/>
              </a:spcAft>
              <a:buClr>
                <a:srgbClr val="000058"/>
              </a:buClr>
              <a:buSzPts val="1800"/>
              <a:buChar char="•"/>
              <a:defRPr/>
            </a:lvl7pPr>
            <a:lvl8pPr indent="-342900" lvl="7" marL="3657600" algn="l">
              <a:lnSpc>
                <a:spcPct val="100000"/>
              </a:lnSpc>
              <a:spcBef>
                <a:spcPts val="360"/>
              </a:spcBef>
              <a:spcAft>
                <a:spcPts val="0"/>
              </a:spcAft>
              <a:buClr>
                <a:srgbClr val="000058"/>
              </a:buClr>
              <a:buSzPts val="1800"/>
              <a:buChar char="•"/>
              <a:defRPr/>
            </a:lvl8pPr>
            <a:lvl9pPr indent="-342900" lvl="8" marL="4114800" algn="l">
              <a:lnSpc>
                <a:spcPct val="100000"/>
              </a:lnSpc>
              <a:spcBef>
                <a:spcPts val="360"/>
              </a:spcBef>
              <a:spcAft>
                <a:spcPts val="0"/>
              </a:spcAft>
              <a:buClr>
                <a:srgbClr val="000058"/>
              </a:buClr>
              <a:buSzPts val="1800"/>
              <a:buChar char="•"/>
              <a:defRPr/>
            </a:lvl9pPr>
          </a:lstStyle>
          <a:p/>
        </p:txBody>
      </p:sp>
      <p:sp>
        <p:nvSpPr>
          <p:cNvPr id="36" name="Google Shape;36;g19fbb7584a3_0_16"/>
          <p:cNvSpPr txBox="1"/>
          <p:nvPr>
            <p:ph idx="2" type="body"/>
          </p:nvPr>
        </p:nvSpPr>
        <p:spPr>
          <a:xfrm>
            <a:off x="4648200" y="1295400"/>
            <a:ext cx="3810000" cy="22479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rgbClr val="000058"/>
              </a:buClr>
              <a:buSzPts val="1800"/>
              <a:buChar char="•"/>
              <a:defRPr/>
            </a:lvl1pPr>
            <a:lvl2pPr indent="-342900" lvl="1" marL="914400" algn="l">
              <a:lnSpc>
                <a:spcPct val="100000"/>
              </a:lnSpc>
              <a:spcBef>
                <a:spcPts val="360"/>
              </a:spcBef>
              <a:spcAft>
                <a:spcPts val="0"/>
              </a:spcAft>
              <a:buClr>
                <a:srgbClr val="000058"/>
              </a:buClr>
              <a:buSzPts val="1800"/>
              <a:buChar char="−"/>
              <a:defRPr/>
            </a:lvl2pPr>
            <a:lvl3pPr indent="-342900" lvl="2" marL="1371600" algn="l">
              <a:lnSpc>
                <a:spcPct val="100000"/>
              </a:lnSpc>
              <a:spcBef>
                <a:spcPts val="360"/>
              </a:spcBef>
              <a:spcAft>
                <a:spcPts val="0"/>
              </a:spcAft>
              <a:buClr>
                <a:srgbClr val="000058"/>
              </a:buClr>
              <a:buSzPts val="1800"/>
              <a:buChar char="•"/>
              <a:defRPr/>
            </a:lvl3pPr>
            <a:lvl4pPr indent="-342900" lvl="3" marL="1828800" algn="l">
              <a:lnSpc>
                <a:spcPct val="100000"/>
              </a:lnSpc>
              <a:spcBef>
                <a:spcPts val="360"/>
              </a:spcBef>
              <a:spcAft>
                <a:spcPts val="0"/>
              </a:spcAft>
              <a:buClr>
                <a:srgbClr val="000058"/>
              </a:buClr>
              <a:buSzPts val="1800"/>
              <a:buChar char="⮚"/>
              <a:defRPr/>
            </a:lvl4pPr>
            <a:lvl5pPr indent="-342900" lvl="4" marL="2286000" algn="l">
              <a:lnSpc>
                <a:spcPct val="100000"/>
              </a:lnSpc>
              <a:spcBef>
                <a:spcPts val="360"/>
              </a:spcBef>
              <a:spcAft>
                <a:spcPts val="0"/>
              </a:spcAft>
              <a:buClr>
                <a:srgbClr val="000058"/>
              </a:buClr>
              <a:buSzPts val="1800"/>
              <a:buChar char="•"/>
              <a:defRPr/>
            </a:lvl5pPr>
            <a:lvl6pPr indent="-342900" lvl="5" marL="2743200" algn="l">
              <a:lnSpc>
                <a:spcPct val="100000"/>
              </a:lnSpc>
              <a:spcBef>
                <a:spcPts val="360"/>
              </a:spcBef>
              <a:spcAft>
                <a:spcPts val="0"/>
              </a:spcAft>
              <a:buClr>
                <a:srgbClr val="000058"/>
              </a:buClr>
              <a:buSzPts val="1800"/>
              <a:buChar char="•"/>
              <a:defRPr/>
            </a:lvl6pPr>
            <a:lvl7pPr indent="-342900" lvl="6" marL="3200400" algn="l">
              <a:lnSpc>
                <a:spcPct val="100000"/>
              </a:lnSpc>
              <a:spcBef>
                <a:spcPts val="360"/>
              </a:spcBef>
              <a:spcAft>
                <a:spcPts val="0"/>
              </a:spcAft>
              <a:buClr>
                <a:srgbClr val="000058"/>
              </a:buClr>
              <a:buSzPts val="1800"/>
              <a:buChar char="•"/>
              <a:defRPr/>
            </a:lvl7pPr>
            <a:lvl8pPr indent="-342900" lvl="7" marL="3657600" algn="l">
              <a:lnSpc>
                <a:spcPct val="100000"/>
              </a:lnSpc>
              <a:spcBef>
                <a:spcPts val="360"/>
              </a:spcBef>
              <a:spcAft>
                <a:spcPts val="0"/>
              </a:spcAft>
              <a:buClr>
                <a:srgbClr val="000058"/>
              </a:buClr>
              <a:buSzPts val="1800"/>
              <a:buChar char="•"/>
              <a:defRPr/>
            </a:lvl8pPr>
            <a:lvl9pPr indent="-342900" lvl="8" marL="4114800" algn="l">
              <a:lnSpc>
                <a:spcPct val="100000"/>
              </a:lnSpc>
              <a:spcBef>
                <a:spcPts val="360"/>
              </a:spcBef>
              <a:spcAft>
                <a:spcPts val="0"/>
              </a:spcAft>
              <a:buClr>
                <a:srgbClr val="000058"/>
              </a:buClr>
              <a:buSzPts val="1800"/>
              <a:buChar char="•"/>
              <a:defRPr/>
            </a:lvl9pPr>
          </a:lstStyle>
          <a:p/>
        </p:txBody>
      </p:sp>
      <p:sp>
        <p:nvSpPr>
          <p:cNvPr id="37" name="Google Shape;37;g19fbb7584a3_0_16"/>
          <p:cNvSpPr txBox="1"/>
          <p:nvPr>
            <p:ph idx="3" type="body"/>
          </p:nvPr>
        </p:nvSpPr>
        <p:spPr>
          <a:xfrm>
            <a:off x="4648200" y="3695700"/>
            <a:ext cx="3810000" cy="22479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rgbClr val="000058"/>
              </a:buClr>
              <a:buSzPts val="1800"/>
              <a:buChar char="•"/>
              <a:defRPr/>
            </a:lvl1pPr>
            <a:lvl2pPr indent="-342900" lvl="1" marL="914400" algn="l">
              <a:lnSpc>
                <a:spcPct val="100000"/>
              </a:lnSpc>
              <a:spcBef>
                <a:spcPts val="360"/>
              </a:spcBef>
              <a:spcAft>
                <a:spcPts val="0"/>
              </a:spcAft>
              <a:buClr>
                <a:srgbClr val="000058"/>
              </a:buClr>
              <a:buSzPts val="1800"/>
              <a:buChar char="−"/>
              <a:defRPr/>
            </a:lvl2pPr>
            <a:lvl3pPr indent="-342900" lvl="2" marL="1371600" algn="l">
              <a:lnSpc>
                <a:spcPct val="100000"/>
              </a:lnSpc>
              <a:spcBef>
                <a:spcPts val="360"/>
              </a:spcBef>
              <a:spcAft>
                <a:spcPts val="0"/>
              </a:spcAft>
              <a:buClr>
                <a:srgbClr val="000058"/>
              </a:buClr>
              <a:buSzPts val="1800"/>
              <a:buChar char="•"/>
              <a:defRPr/>
            </a:lvl3pPr>
            <a:lvl4pPr indent="-342900" lvl="3" marL="1828800" algn="l">
              <a:lnSpc>
                <a:spcPct val="100000"/>
              </a:lnSpc>
              <a:spcBef>
                <a:spcPts val="360"/>
              </a:spcBef>
              <a:spcAft>
                <a:spcPts val="0"/>
              </a:spcAft>
              <a:buClr>
                <a:srgbClr val="000058"/>
              </a:buClr>
              <a:buSzPts val="1800"/>
              <a:buChar char="⮚"/>
              <a:defRPr/>
            </a:lvl4pPr>
            <a:lvl5pPr indent="-342900" lvl="4" marL="2286000" algn="l">
              <a:lnSpc>
                <a:spcPct val="100000"/>
              </a:lnSpc>
              <a:spcBef>
                <a:spcPts val="360"/>
              </a:spcBef>
              <a:spcAft>
                <a:spcPts val="0"/>
              </a:spcAft>
              <a:buClr>
                <a:srgbClr val="000058"/>
              </a:buClr>
              <a:buSzPts val="1800"/>
              <a:buChar char="•"/>
              <a:defRPr/>
            </a:lvl5pPr>
            <a:lvl6pPr indent="-342900" lvl="5" marL="2743200" algn="l">
              <a:lnSpc>
                <a:spcPct val="100000"/>
              </a:lnSpc>
              <a:spcBef>
                <a:spcPts val="360"/>
              </a:spcBef>
              <a:spcAft>
                <a:spcPts val="0"/>
              </a:spcAft>
              <a:buClr>
                <a:srgbClr val="000058"/>
              </a:buClr>
              <a:buSzPts val="1800"/>
              <a:buChar char="•"/>
              <a:defRPr/>
            </a:lvl6pPr>
            <a:lvl7pPr indent="-342900" lvl="6" marL="3200400" algn="l">
              <a:lnSpc>
                <a:spcPct val="100000"/>
              </a:lnSpc>
              <a:spcBef>
                <a:spcPts val="360"/>
              </a:spcBef>
              <a:spcAft>
                <a:spcPts val="0"/>
              </a:spcAft>
              <a:buClr>
                <a:srgbClr val="000058"/>
              </a:buClr>
              <a:buSzPts val="1800"/>
              <a:buChar char="•"/>
              <a:defRPr/>
            </a:lvl7pPr>
            <a:lvl8pPr indent="-342900" lvl="7" marL="3657600" algn="l">
              <a:lnSpc>
                <a:spcPct val="100000"/>
              </a:lnSpc>
              <a:spcBef>
                <a:spcPts val="360"/>
              </a:spcBef>
              <a:spcAft>
                <a:spcPts val="0"/>
              </a:spcAft>
              <a:buClr>
                <a:srgbClr val="000058"/>
              </a:buClr>
              <a:buSzPts val="1800"/>
              <a:buChar char="•"/>
              <a:defRPr/>
            </a:lvl8pPr>
            <a:lvl9pPr indent="-342900" lvl="8" marL="4114800" algn="l">
              <a:lnSpc>
                <a:spcPct val="100000"/>
              </a:lnSpc>
              <a:spcBef>
                <a:spcPts val="360"/>
              </a:spcBef>
              <a:spcAft>
                <a:spcPts val="0"/>
              </a:spcAft>
              <a:buClr>
                <a:srgbClr val="000058"/>
              </a:buClr>
              <a:buSzPts val="1800"/>
              <a:buChar char="•"/>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able" type="tbl">
  <p:cSld name="TABLE">
    <p:spTree>
      <p:nvGrpSpPr>
        <p:cNvPr id="38" name="Shape 38"/>
        <p:cNvGrpSpPr/>
        <p:nvPr/>
      </p:nvGrpSpPr>
      <p:grpSpPr>
        <a:xfrm>
          <a:off x="0" y="0"/>
          <a:ext cx="0" cy="0"/>
          <a:chOff x="0" y="0"/>
          <a:chExt cx="0" cy="0"/>
        </a:xfrm>
      </p:grpSpPr>
      <p:sp>
        <p:nvSpPr>
          <p:cNvPr id="39" name="Google Shape;39;g19fbb7584a3_0_24"/>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Text, and Content" type="txAndObj">
  <p:cSld name="TEXT_AND_OBJECT">
    <p:spTree>
      <p:nvGrpSpPr>
        <p:cNvPr id="40" name="Shape 40"/>
        <p:cNvGrpSpPr/>
        <p:nvPr/>
      </p:nvGrpSpPr>
      <p:grpSpPr>
        <a:xfrm>
          <a:off x="0" y="0"/>
          <a:ext cx="0" cy="0"/>
          <a:chOff x="0" y="0"/>
          <a:chExt cx="0" cy="0"/>
        </a:xfrm>
      </p:grpSpPr>
      <p:sp>
        <p:nvSpPr>
          <p:cNvPr id="41" name="Google Shape;41;g19fbb7584a3_0_26"/>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42" name="Google Shape;42;g19fbb7584a3_0_26"/>
          <p:cNvSpPr txBox="1"/>
          <p:nvPr>
            <p:ph idx="1" type="body"/>
          </p:nvPr>
        </p:nvSpPr>
        <p:spPr>
          <a:xfrm>
            <a:off x="685800" y="1295400"/>
            <a:ext cx="3810000" cy="46482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rgbClr val="000058"/>
              </a:buClr>
              <a:buSzPts val="1800"/>
              <a:buChar char="•"/>
              <a:defRPr/>
            </a:lvl1pPr>
            <a:lvl2pPr indent="-342900" lvl="1" marL="914400" algn="l">
              <a:lnSpc>
                <a:spcPct val="100000"/>
              </a:lnSpc>
              <a:spcBef>
                <a:spcPts val="360"/>
              </a:spcBef>
              <a:spcAft>
                <a:spcPts val="0"/>
              </a:spcAft>
              <a:buClr>
                <a:srgbClr val="000058"/>
              </a:buClr>
              <a:buSzPts val="1800"/>
              <a:buChar char="−"/>
              <a:defRPr/>
            </a:lvl2pPr>
            <a:lvl3pPr indent="-342900" lvl="2" marL="1371600" algn="l">
              <a:lnSpc>
                <a:spcPct val="100000"/>
              </a:lnSpc>
              <a:spcBef>
                <a:spcPts val="360"/>
              </a:spcBef>
              <a:spcAft>
                <a:spcPts val="0"/>
              </a:spcAft>
              <a:buClr>
                <a:srgbClr val="000058"/>
              </a:buClr>
              <a:buSzPts val="1800"/>
              <a:buChar char="•"/>
              <a:defRPr/>
            </a:lvl3pPr>
            <a:lvl4pPr indent="-342900" lvl="3" marL="1828800" algn="l">
              <a:lnSpc>
                <a:spcPct val="100000"/>
              </a:lnSpc>
              <a:spcBef>
                <a:spcPts val="360"/>
              </a:spcBef>
              <a:spcAft>
                <a:spcPts val="0"/>
              </a:spcAft>
              <a:buClr>
                <a:srgbClr val="000058"/>
              </a:buClr>
              <a:buSzPts val="1800"/>
              <a:buChar char="⮚"/>
              <a:defRPr/>
            </a:lvl4pPr>
            <a:lvl5pPr indent="-342900" lvl="4" marL="2286000" algn="l">
              <a:lnSpc>
                <a:spcPct val="100000"/>
              </a:lnSpc>
              <a:spcBef>
                <a:spcPts val="360"/>
              </a:spcBef>
              <a:spcAft>
                <a:spcPts val="0"/>
              </a:spcAft>
              <a:buClr>
                <a:srgbClr val="000058"/>
              </a:buClr>
              <a:buSzPts val="1800"/>
              <a:buChar char="•"/>
              <a:defRPr/>
            </a:lvl5pPr>
            <a:lvl6pPr indent="-342900" lvl="5" marL="2743200" algn="l">
              <a:lnSpc>
                <a:spcPct val="100000"/>
              </a:lnSpc>
              <a:spcBef>
                <a:spcPts val="360"/>
              </a:spcBef>
              <a:spcAft>
                <a:spcPts val="0"/>
              </a:spcAft>
              <a:buClr>
                <a:srgbClr val="000058"/>
              </a:buClr>
              <a:buSzPts val="1800"/>
              <a:buChar char="•"/>
              <a:defRPr/>
            </a:lvl6pPr>
            <a:lvl7pPr indent="-342900" lvl="6" marL="3200400" algn="l">
              <a:lnSpc>
                <a:spcPct val="100000"/>
              </a:lnSpc>
              <a:spcBef>
                <a:spcPts val="360"/>
              </a:spcBef>
              <a:spcAft>
                <a:spcPts val="0"/>
              </a:spcAft>
              <a:buClr>
                <a:srgbClr val="000058"/>
              </a:buClr>
              <a:buSzPts val="1800"/>
              <a:buChar char="•"/>
              <a:defRPr/>
            </a:lvl7pPr>
            <a:lvl8pPr indent="-342900" lvl="7" marL="3657600" algn="l">
              <a:lnSpc>
                <a:spcPct val="100000"/>
              </a:lnSpc>
              <a:spcBef>
                <a:spcPts val="360"/>
              </a:spcBef>
              <a:spcAft>
                <a:spcPts val="0"/>
              </a:spcAft>
              <a:buClr>
                <a:srgbClr val="000058"/>
              </a:buClr>
              <a:buSzPts val="1800"/>
              <a:buChar char="•"/>
              <a:defRPr/>
            </a:lvl8pPr>
            <a:lvl9pPr indent="-342900" lvl="8" marL="4114800" algn="l">
              <a:lnSpc>
                <a:spcPct val="100000"/>
              </a:lnSpc>
              <a:spcBef>
                <a:spcPts val="360"/>
              </a:spcBef>
              <a:spcAft>
                <a:spcPts val="0"/>
              </a:spcAft>
              <a:buClr>
                <a:srgbClr val="000058"/>
              </a:buClr>
              <a:buSzPts val="1800"/>
              <a:buChar char="•"/>
              <a:defRPr/>
            </a:lvl9pPr>
          </a:lstStyle>
          <a:p/>
        </p:txBody>
      </p:sp>
      <p:sp>
        <p:nvSpPr>
          <p:cNvPr id="43" name="Google Shape;43;g19fbb7584a3_0_26"/>
          <p:cNvSpPr txBox="1"/>
          <p:nvPr>
            <p:ph idx="2" type="body"/>
          </p:nvPr>
        </p:nvSpPr>
        <p:spPr>
          <a:xfrm>
            <a:off x="4648200" y="1295400"/>
            <a:ext cx="3810000" cy="46482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rgbClr val="000058"/>
              </a:buClr>
              <a:buSzPts val="1800"/>
              <a:buChar char="•"/>
              <a:defRPr/>
            </a:lvl1pPr>
            <a:lvl2pPr indent="-342900" lvl="1" marL="914400" algn="l">
              <a:lnSpc>
                <a:spcPct val="100000"/>
              </a:lnSpc>
              <a:spcBef>
                <a:spcPts val="360"/>
              </a:spcBef>
              <a:spcAft>
                <a:spcPts val="0"/>
              </a:spcAft>
              <a:buClr>
                <a:srgbClr val="000058"/>
              </a:buClr>
              <a:buSzPts val="1800"/>
              <a:buChar char="−"/>
              <a:defRPr/>
            </a:lvl2pPr>
            <a:lvl3pPr indent="-342900" lvl="2" marL="1371600" algn="l">
              <a:lnSpc>
                <a:spcPct val="100000"/>
              </a:lnSpc>
              <a:spcBef>
                <a:spcPts val="360"/>
              </a:spcBef>
              <a:spcAft>
                <a:spcPts val="0"/>
              </a:spcAft>
              <a:buClr>
                <a:srgbClr val="000058"/>
              </a:buClr>
              <a:buSzPts val="1800"/>
              <a:buChar char="•"/>
              <a:defRPr/>
            </a:lvl3pPr>
            <a:lvl4pPr indent="-342900" lvl="3" marL="1828800" algn="l">
              <a:lnSpc>
                <a:spcPct val="100000"/>
              </a:lnSpc>
              <a:spcBef>
                <a:spcPts val="360"/>
              </a:spcBef>
              <a:spcAft>
                <a:spcPts val="0"/>
              </a:spcAft>
              <a:buClr>
                <a:srgbClr val="000058"/>
              </a:buClr>
              <a:buSzPts val="1800"/>
              <a:buChar char="⮚"/>
              <a:defRPr/>
            </a:lvl4pPr>
            <a:lvl5pPr indent="-342900" lvl="4" marL="2286000" algn="l">
              <a:lnSpc>
                <a:spcPct val="100000"/>
              </a:lnSpc>
              <a:spcBef>
                <a:spcPts val="360"/>
              </a:spcBef>
              <a:spcAft>
                <a:spcPts val="0"/>
              </a:spcAft>
              <a:buClr>
                <a:srgbClr val="000058"/>
              </a:buClr>
              <a:buSzPts val="1800"/>
              <a:buChar char="•"/>
              <a:defRPr/>
            </a:lvl5pPr>
            <a:lvl6pPr indent="-342900" lvl="5" marL="2743200" algn="l">
              <a:lnSpc>
                <a:spcPct val="100000"/>
              </a:lnSpc>
              <a:spcBef>
                <a:spcPts val="360"/>
              </a:spcBef>
              <a:spcAft>
                <a:spcPts val="0"/>
              </a:spcAft>
              <a:buClr>
                <a:srgbClr val="000058"/>
              </a:buClr>
              <a:buSzPts val="1800"/>
              <a:buChar char="•"/>
              <a:defRPr/>
            </a:lvl6pPr>
            <a:lvl7pPr indent="-342900" lvl="6" marL="3200400" algn="l">
              <a:lnSpc>
                <a:spcPct val="100000"/>
              </a:lnSpc>
              <a:spcBef>
                <a:spcPts val="360"/>
              </a:spcBef>
              <a:spcAft>
                <a:spcPts val="0"/>
              </a:spcAft>
              <a:buClr>
                <a:srgbClr val="000058"/>
              </a:buClr>
              <a:buSzPts val="1800"/>
              <a:buChar char="•"/>
              <a:defRPr/>
            </a:lvl7pPr>
            <a:lvl8pPr indent="-342900" lvl="7" marL="3657600" algn="l">
              <a:lnSpc>
                <a:spcPct val="100000"/>
              </a:lnSpc>
              <a:spcBef>
                <a:spcPts val="360"/>
              </a:spcBef>
              <a:spcAft>
                <a:spcPts val="0"/>
              </a:spcAft>
              <a:buClr>
                <a:srgbClr val="000058"/>
              </a:buClr>
              <a:buSzPts val="1800"/>
              <a:buChar char="•"/>
              <a:defRPr/>
            </a:lvl8pPr>
            <a:lvl9pPr indent="-342900" lvl="8" marL="4114800" algn="l">
              <a:lnSpc>
                <a:spcPct val="100000"/>
              </a:lnSpc>
              <a:spcBef>
                <a:spcPts val="360"/>
              </a:spcBef>
              <a:spcAft>
                <a:spcPts val="0"/>
              </a:spcAft>
              <a:buClr>
                <a:srgbClr val="000058"/>
              </a:buClr>
              <a:buSzPts val="1800"/>
              <a:buChar char="•"/>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Diagram or Organization Chart" type="dgm">
  <p:cSld name="DIAGRAM">
    <p:spTree>
      <p:nvGrpSpPr>
        <p:cNvPr id="44" name="Shape 44"/>
        <p:cNvGrpSpPr/>
        <p:nvPr/>
      </p:nvGrpSpPr>
      <p:grpSpPr>
        <a:xfrm>
          <a:off x="0" y="0"/>
          <a:ext cx="0" cy="0"/>
          <a:chOff x="0" y="0"/>
          <a:chExt cx="0" cy="0"/>
        </a:xfrm>
      </p:grpSpPr>
      <p:sp>
        <p:nvSpPr>
          <p:cNvPr id="45" name="Google Shape;45;g19fbb7584a3_0_30"/>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46" name="Google Shape;46;g19fbb7584a3_0_30"/>
          <p:cNvSpPr/>
          <p:nvPr>
            <p:ph idx="2" type="dgm"/>
          </p:nvPr>
        </p:nvSpPr>
        <p:spPr>
          <a:xfrm>
            <a:off x="685800" y="1295400"/>
            <a:ext cx="7772400" cy="4648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560"/>
              </a:spcBef>
              <a:spcAft>
                <a:spcPts val="0"/>
              </a:spcAft>
              <a:buClr>
                <a:srgbClr val="000058"/>
              </a:buClr>
              <a:buSzPts val="2800"/>
              <a:buFont typeface="Arial Narrow"/>
              <a:buChar char="•"/>
              <a:defRPr b="1" i="0" sz="2800" u="none" cap="none" strike="noStrike">
                <a:solidFill>
                  <a:srgbClr val="000058"/>
                </a:solidFill>
                <a:latin typeface="Arial"/>
                <a:ea typeface="Arial"/>
                <a:cs typeface="Arial"/>
                <a:sym typeface="Arial"/>
              </a:defRPr>
            </a:lvl1pPr>
            <a:lvl2pPr lvl="1" marR="0" rtl="0" algn="l">
              <a:lnSpc>
                <a:spcPct val="100000"/>
              </a:lnSpc>
              <a:spcBef>
                <a:spcPts val="480"/>
              </a:spcBef>
              <a:spcAft>
                <a:spcPts val="0"/>
              </a:spcAft>
              <a:buClr>
                <a:srgbClr val="000058"/>
              </a:buClr>
              <a:buSzPts val="2400"/>
              <a:buFont typeface="Arial Narrow"/>
              <a:buChar char="−"/>
              <a:defRPr b="1" i="0" sz="2400" u="none" cap="none" strike="noStrike">
                <a:solidFill>
                  <a:srgbClr val="000058"/>
                </a:solidFill>
                <a:latin typeface="Arial"/>
                <a:ea typeface="Arial"/>
                <a:cs typeface="Arial"/>
                <a:sym typeface="Arial"/>
              </a:defRPr>
            </a:lvl2pPr>
            <a:lvl3pPr lvl="2" marR="0" rtl="0" algn="l">
              <a:lnSpc>
                <a:spcPct val="100000"/>
              </a:lnSpc>
              <a:spcBef>
                <a:spcPts val="400"/>
              </a:spcBef>
              <a:spcAft>
                <a:spcPts val="0"/>
              </a:spcAft>
              <a:buClr>
                <a:srgbClr val="000058"/>
              </a:buClr>
              <a:buSzPts val="2000"/>
              <a:buFont typeface="Arial Narrow"/>
              <a:buChar char="•"/>
              <a:defRPr b="1" i="0" sz="2000" u="none" cap="none" strike="noStrike">
                <a:solidFill>
                  <a:srgbClr val="000058"/>
                </a:solidFill>
                <a:latin typeface="Arial"/>
                <a:ea typeface="Arial"/>
                <a:cs typeface="Arial"/>
                <a:sym typeface="Arial"/>
              </a:defRPr>
            </a:lvl3pPr>
            <a:lvl4pPr lvl="3" marR="0" rtl="0" algn="l">
              <a:lnSpc>
                <a:spcPct val="100000"/>
              </a:lnSpc>
              <a:spcBef>
                <a:spcPts val="360"/>
              </a:spcBef>
              <a:spcAft>
                <a:spcPts val="0"/>
              </a:spcAft>
              <a:buClr>
                <a:srgbClr val="000058"/>
              </a:buClr>
              <a:buSzPts val="1800"/>
              <a:buFont typeface="Noto Sans"/>
              <a:buChar char="⮚"/>
              <a:defRPr b="1" i="0" sz="1800" u="none" cap="none" strike="noStrike">
                <a:solidFill>
                  <a:srgbClr val="000058"/>
                </a:solidFill>
                <a:latin typeface="Arial"/>
                <a:ea typeface="Arial"/>
                <a:cs typeface="Arial"/>
                <a:sym typeface="Arial"/>
              </a:defRPr>
            </a:lvl4pPr>
            <a:lvl5pPr lvl="4"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5pPr>
            <a:lvl6pPr lvl="5"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6pPr>
            <a:lvl7pPr lvl="6"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7pPr>
            <a:lvl8pPr lvl="7"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8pPr>
            <a:lvl9pPr lvl="8"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47" name="Shape 47"/>
        <p:cNvGrpSpPr/>
        <p:nvPr/>
      </p:nvGrpSpPr>
      <p:grpSpPr>
        <a:xfrm>
          <a:off x="0" y="0"/>
          <a:ext cx="0" cy="0"/>
          <a:chOff x="0" y="0"/>
          <a:chExt cx="0" cy="0"/>
        </a:xfrm>
      </p:grpSpPr>
      <p:sp>
        <p:nvSpPr>
          <p:cNvPr id="48" name="Google Shape;48;g19fbb7584a3_0_33"/>
          <p:cNvSpPr txBox="1"/>
          <p:nvPr>
            <p:ph type="title"/>
          </p:nvPr>
        </p:nvSpPr>
        <p:spPr>
          <a:xfrm rot="5400000">
            <a:off x="4823550" y="2080488"/>
            <a:ext cx="5669100" cy="20574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49" name="Google Shape;49;g19fbb7584a3_0_33"/>
          <p:cNvSpPr txBox="1"/>
          <p:nvPr>
            <p:ph idx="1" type="body"/>
          </p:nvPr>
        </p:nvSpPr>
        <p:spPr>
          <a:xfrm rot="5400000">
            <a:off x="632550" y="99288"/>
            <a:ext cx="5669100" cy="60198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rgbClr val="000058"/>
              </a:buClr>
              <a:buSzPts val="1800"/>
              <a:buChar char="•"/>
              <a:defRPr/>
            </a:lvl1pPr>
            <a:lvl2pPr indent="-342900" lvl="1" marL="914400" algn="l">
              <a:lnSpc>
                <a:spcPct val="100000"/>
              </a:lnSpc>
              <a:spcBef>
                <a:spcPts val="360"/>
              </a:spcBef>
              <a:spcAft>
                <a:spcPts val="0"/>
              </a:spcAft>
              <a:buClr>
                <a:srgbClr val="000058"/>
              </a:buClr>
              <a:buSzPts val="1800"/>
              <a:buChar char="−"/>
              <a:defRPr/>
            </a:lvl2pPr>
            <a:lvl3pPr indent="-342900" lvl="2" marL="1371600" algn="l">
              <a:lnSpc>
                <a:spcPct val="100000"/>
              </a:lnSpc>
              <a:spcBef>
                <a:spcPts val="360"/>
              </a:spcBef>
              <a:spcAft>
                <a:spcPts val="0"/>
              </a:spcAft>
              <a:buClr>
                <a:srgbClr val="000058"/>
              </a:buClr>
              <a:buSzPts val="1800"/>
              <a:buChar char="•"/>
              <a:defRPr/>
            </a:lvl3pPr>
            <a:lvl4pPr indent="-342900" lvl="3" marL="1828800" algn="l">
              <a:lnSpc>
                <a:spcPct val="100000"/>
              </a:lnSpc>
              <a:spcBef>
                <a:spcPts val="360"/>
              </a:spcBef>
              <a:spcAft>
                <a:spcPts val="0"/>
              </a:spcAft>
              <a:buClr>
                <a:srgbClr val="000058"/>
              </a:buClr>
              <a:buSzPts val="1800"/>
              <a:buChar char="⮚"/>
              <a:defRPr/>
            </a:lvl4pPr>
            <a:lvl5pPr indent="-342900" lvl="4" marL="2286000" algn="l">
              <a:lnSpc>
                <a:spcPct val="100000"/>
              </a:lnSpc>
              <a:spcBef>
                <a:spcPts val="360"/>
              </a:spcBef>
              <a:spcAft>
                <a:spcPts val="0"/>
              </a:spcAft>
              <a:buClr>
                <a:srgbClr val="000058"/>
              </a:buClr>
              <a:buSzPts val="1800"/>
              <a:buChar char="•"/>
              <a:defRPr/>
            </a:lvl5pPr>
            <a:lvl6pPr indent="-342900" lvl="5" marL="2743200" algn="l">
              <a:lnSpc>
                <a:spcPct val="100000"/>
              </a:lnSpc>
              <a:spcBef>
                <a:spcPts val="360"/>
              </a:spcBef>
              <a:spcAft>
                <a:spcPts val="0"/>
              </a:spcAft>
              <a:buClr>
                <a:srgbClr val="000058"/>
              </a:buClr>
              <a:buSzPts val="1800"/>
              <a:buChar char="•"/>
              <a:defRPr/>
            </a:lvl6pPr>
            <a:lvl7pPr indent="-342900" lvl="6" marL="3200400" algn="l">
              <a:lnSpc>
                <a:spcPct val="100000"/>
              </a:lnSpc>
              <a:spcBef>
                <a:spcPts val="360"/>
              </a:spcBef>
              <a:spcAft>
                <a:spcPts val="0"/>
              </a:spcAft>
              <a:buClr>
                <a:srgbClr val="000058"/>
              </a:buClr>
              <a:buSzPts val="1800"/>
              <a:buChar char="•"/>
              <a:defRPr/>
            </a:lvl7pPr>
            <a:lvl8pPr indent="-342900" lvl="7" marL="3657600" algn="l">
              <a:lnSpc>
                <a:spcPct val="100000"/>
              </a:lnSpc>
              <a:spcBef>
                <a:spcPts val="360"/>
              </a:spcBef>
              <a:spcAft>
                <a:spcPts val="0"/>
              </a:spcAft>
              <a:buClr>
                <a:srgbClr val="000058"/>
              </a:buClr>
              <a:buSzPts val="1800"/>
              <a:buChar char="•"/>
              <a:defRPr/>
            </a:lvl8pPr>
            <a:lvl9pPr indent="-342900" lvl="8" marL="4114800" algn="l">
              <a:lnSpc>
                <a:spcPct val="100000"/>
              </a:lnSpc>
              <a:spcBef>
                <a:spcPts val="360"/>
              </a:spcBef>
              <a:spcAft>
                <a:spcPts val="0"/>
              </a:spcAft>
              <a:buClr>
                <a:srgbClr val="000058"/>
              </a:buClr>
              <a:buSzPts val="1800"/>
              <a:buChar char="•"/>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50" name="Shape 50"/>
        <p:cNvGrpSpPr/>
        <p:nvPr/>
      </p:nvGrpSpPr>
      <p:grpSpPr>
        <a:xfrm>
          <a:off x="0" y="0"/>
          <a:ext cx="0" cy="0"/>
          <a:chOff x="0" y="0"/>
          <a:chExt cx="0" cy="0"/>
        </a:xfrm>
      </p:grpSpPr>
      <p:sp>
        <p:nvSpPr>
          <p:cNvPr id="51" name="Google Shape;51;g19fbb7584a3_0_36"/>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52" name="Google Shape;52;g19fbb7584a3_0_36"/>
          <p:cNvSpPr txBox="1"/>
          <p:nvPr>
            <p:ph idx="1" type="body"/>
          </p:nvPr>
        </p:nvSpPr>
        <p:spPr>
          <a:xfrm rot="5400000">
            <a:off x="2247900" y="-266700"/>
            <a:ext cx="4648200" cy="77724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rgbClr val="000058"/>
              </a:buClr>
              <a:buSzPts val="1800"/>
              <a:buChar char="•"/>
              <a:defRPr/>
            </a:lvl1pPr>
            <a:lvl2pPr indent="-342900" lvl="1" marL="914400" algn="l">
              <a:lnSpc>
                <a:spcPct val="100000"/>
              </a:lnSpc>
              <a:spcBef>
                <a:spcPts val="360"/>
              </a:spcBef>
              <a:spcAft>
                <a:spcPts val="0"/>
              </a:spcAft>
              <a:buClr>
                <a:srgbClr val="000058"/>
              </a:buClr>
              <a:buSzPts val="1800"/>
              <a:buChar char="−"/>
              <a:defRPr/>
            </a:lvl2pPr>
            <a:lvl3pPr indent="-342900" lvl="2" marL="1371600" algn="l">
              <a:lnSpc>
                <a:spcPct val="100000"/>
              </a:lnSpc>
              <a:spcBef>
                <a:spcPts val="360"/>
              </a:spcBef>
              <a:spcAft>
                <a:spcPts val="0"/>
              </a:spcAft>
              <a:buClr>
                <a:srgbClr val="000058"/>
              </a:buClr>
              <a:buSzPts val="1800"/>
              <a:buChar char="•"/>
              <a:defRPr/>
            </a:lvl3pPr>
            <a:lvl4pPr indent="-342900" lvl="3" marL="1828800" algn="l">
              <a:lnSpc>
                <a:spcPct val="100000"/>
              </a:lnSpc>
              <a:spcBef>
                <a:spcPts val="360"/>
              </a:spcBef>
              <a:spcAft>
                <a:spcPts val="0"/>
              </a:spcAft>
              <a:buClr>
                <a:srgbClr val="000058"/>
              </a:buClr>
              <a:buSzPts val="1800"/>
              <a:buChar char="⮚"/>
              <a:defRPr/>
            </a:lvl4pPr>
            <a:lvl5pPr indent="-342900" lvl="4" marL="2286000" algn="l">
              <a:lnSpc>
                <a:spcPct val="100000"/>
              </a:lnSpc>
              <a:spcBef>
                <a:spcPts val="360"/>
              </a:spcBef>
              <a:spcAft>
                <a:spcPts val="0"/>
              </a:spcAft>
              <a:buClr>
                <a:srgbClr val="000058"/>
              </a:buClr>
              <a:buSzPts val="1800"/>
              <a:buChar char="•"/>
              <a:defRPr/>
            </a:lvl5pPr>
            <a:lvl6pPr indent="-342900" lvl="5" marL="2743200" algn="l">
              <a:lnSpc>
                <a:spcPct val="100000"/>
              </a:lnSpc>
              <a:spcBef>
                <a:spcPts val="360"/>
              </a:spcBef>
              <a:spcAft>
                <a:spcPts val="0"/>
              </a:spcAft>
              <a:buClr>
                <a:srgbClr val="000058"/>
              </a:buClr>
              <a:buSzPts val="1800"/>
              <a:buChar char="•"/>
              <a:defRPr/>
            </a:lvl6pPr>
            <a:lvl7pPr indent="-342900" lvl="6" marL="3200400" algn="l">
              <a:lnSpc>
                <a:spcPct val="100000"/>
              </a:lnSpc>
              <a:spcBef>
                <a:spcPts val="360"/>
              </a:spcBef>
              <a:spcAft>
                <a:spcPts val="0"/>
              </a:spcAft>
              <a:buClr>
                <a:srgbClr val="000058"/>
              </a:buClr>
              <a:buSzPts val="1800"/>
              <a:buChar char="•"/>
              <a:defRPr/>
            </a:lvl7pPr>
            <a:lvl8pPr indent="-342900" lvl="7" marL="3657600" algn="l">
              <a:lnSpc>
                <a:spcPct val="100000"/>
              </a:lnSpc>
              <a:spcBef>
                <a:spcPts val="360"/>
              </a:spcBef>
              <a:spcAft>
                <a:spcPts val="0"/>
              </a:spcAft>
              <a:buClr>
                <a:srgbClr val="000058"/>
              </a:buClr>
              <a:buSzPts val="1800"/>
              <a:buChar char="•"/>
              <a:defRPr/>
            </a:lvl8pPr>
            <a:lvl9pPr indent="-342900" lvl="8" marL="4114800" algn="l">
              <a:lnSpc>
                <a:spcPct val="100000"/>
              </a:lnSpc>
              <a:spcBef>
                <a:spcPts val="360"/>
              </a:spcBef>
              <a:spcAft>
                <a:spcPts val="0"/>
              </a:spcAft>
              <a:buClr>
                <a:srgbClr val="000058"/>
              </a:buClr>
              <a:buSzPts val="1800"/>
              <a:buChar char="•"/>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53" name="Shape 53"/>
        <p:cNvGrpSpPr/>
        <p:nvPr/>
      </p:nvGrpSpPr>
      <p:grpSpPr>
        <a:xfrm>
          <a:off x="0" y="0"/>
          <a:ext cx="0" cy="0"/>
          <a:chOff x="0" y="0"/>
          <a:chExt cx="0" cy="0"/>
        </a:xfrm>
      </p:grpSpPr>
      <p:sp>
        <p:nvSpPr>
          <p:cNvPr id="54" name="Google Shape;54;g19fbb7584a3_0_39"/>
          <p:cNvSpPr txBox="1"/>
          <p:nvPr>
            <p:ph type="title"/>
          </p:nvPr>
        </p:nvSpPr>
        <p:spPr>
          <a:xfrm>
            <a:off x="1792288" y="4800601"/>
            <a:ext cx="5486400" cy="56670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1" i="1" sz="20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55" name="Google Shape;55;g19fbb7584a3_0_39"/>
          <p:cNvSpPr/>
          <p:nvPr>
            <p:ph idx="2" type="pic"/>
          </p:nvPr>
        </p:nvSpPr>
        <p:spPr>
          <a:xfrm>
            <a:off x="1792288" y="612775"/>
            <a:ext cx="5486400" cy="4114800"/>
          </a:xfrm>
          <a:prstGeom prst="rect">
            <a:avLst/>
          </a:prstGeom>
          <a:noFill/>
          <a:ln>
            <a:noFill/>
          </a:ln>
        </p:spPr>
      </p:sp>
      <p:sp>
        <p:nvSpPr>
          <p:cNvPr id="56" name="Google Shape;56;g19fbb7584a3_0_39"/>
          <p:cNvSpPr txBox="1"/>
          <p:nvPr>
            <p:ph idx="1" type="body"/>
          </p:nvPr>
        </p:nvSpPr>
        <p:spPr>
          <a:xfrm>
            <a:off x="1792288" y="5367339"/>
            <a:ext cx="5486400" cy="804900"/>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280"/>
              </a:spcBef>
              <a:spcAft>
                <a:spcPts val="0"/>
              </a:spcAft>
              <a:buClr>
                <a:srgbClr val="000058"/>
              </a:buClr>
              <a:buSzPts val="1400"/>
              <a:buNone/>
              <a:defRPr sz="1400"/>
            </a:lvl1pPr>
            <a:lvl2pPr indent="-228600" lvl="1" marL="914400" algn="l">
              <a:lnSpc>
                <a:spcPct val="100000"/>
              </a:lnSpc>
              <a:spcBef>
                <a:spcPts val="240"/>
              </a:spcBef>
              <a:spcAft>
                <a:spcPts val="0"/>
              </a:spcAft>
              <a:buClr>
                <a:srgbClr val="000058"/>
              </a:buClr>
              <a:buSzPts val="1200"/>
              <a:buNone/>
              <a:defRPr sz="1200"/>
            </a:lvl2pPr>
            <a:lvl3pPr indent="-228600" lvl="2" marL="1371600" algn="l">
              <a:lnSpc>
                <a:spcPct val="100000"/>
              </a:lnSpc>
              <a:spcBef>
                <a:spcPts val="200"/>
              </a:spcBef>
              <a:spcAft>
                <a:spcPts val="0"/>
              </a:spcAft>
              <a:buClr>
                <a:srgbClr val="000058"/>
              </a:buClr>
              <a:buSzPts val="1000"/>
              <a:buNone/>
              <a:defRPr sz="1000"/>
            </a:lvl3pPr>
            <a:lvl4pPr indent="-228600" lvl="3" marL="1828800" algn="l">
              <a:lnSpc>
                <a:spcPct val="100000"/>
              </a:lnSpc>
              <a:spcBef>
                <a:spcPts val="180"/>
              </a:spcBef>
              <a:spcAft>
                <a:spcPts val="0"/>
              </a:spcAft>
              <a:buClr>
                <a:srgbClr val="000058"/>
              </a:buClr>
              <a:buSzPts val="900"/>
              <a:buNone/>
              <a:defRPr sz="900"/>
            </a:lvl4pPr>
            <a:lvl5pPr indent="-228600" lvl="4" marL="2286000" algn="l">
              <a:lnSpc>
                <a:spcPct val="100000"/>
              </a:lnSpc>
              <a:spcBef>
                <a:spcPts val="180"/>
              </a:spcBef>
              <a:spcAft>
                <a:spcPts val="0"/>
              </a:spcAft>
              <a:buClr>
                <a:srgbClr val="000058"/>
              </a:buClr>
              <a:buSzPts val="900"/>
              <a:buFont typeface="Arial"/>
              <a:buNone/>
              <a:defRPr sz="900"/>
            </a:lvl5pPr>
            <a:lvl6pPr indent="-228600" lvl="5" marL="2743200" algn="l">
              <a:lnSpc>
                <a:spcPct val="100000"/>
              </a:lnSpc>
              <a:spcBef>
                <a:spcPts val="180"/>
              </a:spcBef>
              <a:spcAft>
                <a:spcPts val="0"/>
              </a:spcAft>
              <a:buClr>
                <a:srgbClr val="000058"/>
              </a:buClr>
              <a:buSzPts val="900"/>
              <a:buFont typeface="Arial"/>
              <a:buNone/>
              <a:defRPr sz="900"/>
            </a:lvl6pPr>
            <a:lvl7pPr indent="-228600" lvl="6" marL="3200400" algn="l">
              <a:lnSpc>
                <a:spcPct val="100000"/>
              </a:lnSpc>
              <a:spcBef>
                <a:spcPts val="180"/>
              </a:spcBef>
              <a:spcAft>
                <a:spcPts val="0"/>
              </a:spcAft>
              <a:buClr>
                <a:srgbClr val="000058"/>
              </a:buClr>
              <a:buSzPts val="900"/>
              <a:buFont typeface="Arial"/>
              <a:buNone/>
              <a:defRPr sz="900"/>
            </a:lvl7pPr>
            <a:lvl8pPr indent="-228600" lvl="7" marL="3657600" algn="l">
              <a:lnSpc>
                <a:spcPct val="100000"/>
              </a:lnSpc>
              <a:spcBef>
                <a:spcPts val="180"/>
              </a:spcBef>
              <a:spcAft>
                <a:spcPts val="0"/>
              </a:spcAft>
              <a:buClr>
                <a:srgbClr val="000058"/>
              </a:buClr>
              <a:buSzPts val="900"/>
              <a:buFont typeface="Arial"/>
              <a:buNone/>
              <a:defRPr sz="900"/>
            </a:lvl8pPr>
            <a:lvl9pPr indent="-228600" lvl="8" marL="4114800" algn="l">
              <a:lnSpc>
                <a:spcPct val="100000"/>
              </a:lnSpc>
              <a:spcBef>
                <a:spcPts val="180"/>
              </a:spcBef>
              <a:spcAft>
                <a:spcPts val="0"/>
              </a:spcAft>
              <a:buClr>
                <a:srgbClr val="000058"/>
              </a:buClr>
              <a:buSzPts val="900"/>
              <a:buFont typeface="Arial"/>
              <a:buNone/>
              <a:defRPr sz="900"/>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7" name="Shape 57"/>
        <p:cNvGrpSpPr/>
        <p:nvPr/>
      </p:nvGrpSpPr>
      <p:grpSpPr>
        <a:xfrm>
          <a:off x="0" y="0"/>
          <a:ext cx="0" cy="0"/>
          <a:chOff x="0" y="0"/>
          <a:chExt cx="0" cy="0"/>
        </a:xfrm>
      </p:grpSpPr>
      <p:sp>
        <p:nvSpPr>
          <p:cNvPr id="58" name="Google Shape;58;g19fbb7584a3_0_43"/>
          <p:cNvSpPr txBox="1"/>
          <p:nvPr>
            <p:ph type="title"/>
          </p:nvPr>
        </p:nvSpPr>
        <p:spPr>
          <a:xfrm>
            <a:off x="457201" y="273050"/>
            <a:ext cx="3008400" cy="116220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1" i="1" sz="20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59" name="Google Shape;59;g19fbb7584a3_0_43"/>
          <p:cNvSpPr txBox="1"/>
          <p:nvPr>
            <p:ph idx="1" type="body"/>
          </p:nvPr>
        </p:nvSpPr>
        <p:spPr>
          <a:xfrm>
            <a:off x="3575050" y="273051"/>
            <a:ext cx="5111700" cy="5853000"/>
          </a:xfrm>
          <a:prstGeom prst="rect">
            <a:avLst/>
          </a:prstGeom>
          <a:noFill/>
          <a:ln>
            <a:noFill/>
          </a:ln>
        </p:spPr>
        <p:txBody>
          <a:bodyPr anchorCtr="0" anchor="t" bIns="45700" lIns="91425" spcFirstLastPara="1" rIns="91425" wrap="square" tIns="45700">
            <a:noAutofit/>
          </a:bodyPr>
          <a:lstStyle>
            <a:lvl1pPr indent="-431800" lvl="0" marL="457200" algn="l">
              <a:lnSpc>
                <a:spcPct val="100000"/>
              </a:lnSpc>
              <a:spcBef>
                <a:spcPts val="640"/>
              </a:spcBef>
              <a:spcAft>
                <a:spcPts val="0"/>
              </a:spcAft>
              <a:buClr>
                <a:srgbClr val="000058"/>
              </a:buClr>
              <a:buSzPts val="3200"/>
              <a:buChar char="•"/>
              <a:defRPr sz="3200"/>
            </a:lvl1pPr>
            <a:lvl2pPr indent="-406400" lvl="1" marL="914400" algn="l">
              <a:lnSpc>
                <a:spcPct val="100000"/>
              </a:lnSpc>
              <a:spcBef>
                <a:spcPts val="560"/>
              </a:spcBef>
              <a:spcAft>
                <a:spcPts val="0"/>
              </a:spcAft>
              <a:buClr>
                <a:srgbClr val="000058"/>
              </a:buClr>
              <a:buSzPts val="2800"/>
              <a:buChar char="−"/>
              <a:defRPr sz="2800"/>
            </a:lvl2pPr>
            <a:lvl3pPr indent="-381000" lvl="2" marL="1371600" algn="l">
              <a:lnSpc>
                <a:spcPct val="100000"/>
              </a:lnSpc>
              <a:spcBef>
                <a:spcPts val="480"/>
              </a:spcBef>
              <a:spcAft>
                <a:spcPts val="0"/>
              </a:spcAft>
              <a:buClr>
                <a:srgbClr val="000058"/>
              </a:buClr>
              <a:buSzPts val="2400"/>
              <a:buChar char="•"/>
              <a:defRPr sz="2400"/>
            </a:lvl3pPr>
            <a:lvl4pPr indent="-355600" lvl="3" marL="1828800" algn="l">
              <a:lnSpc>
                <a:spcPct val="100000"/>
              </a:lnSpc>
              <a:spcBef>
                <a:spcPts val="400"/>
              </a:spcBef>
              <a:spcAft>
                <a:spcPts val="0"/>
              </a:spcAft>
              <a:buClr>
                <a:srgbClr val="000058"/>
              </a:buClr>
              <a:buSzPts val="2000"/>
              <a:buChar char="⮚"/>
              <a:defRPr sz="2000"/>
            </a:lvl4pPr>
            <a:lvl5pPr indent="-355600" lvl="4" marL="2286000" algn="l">
              <a:lnSpc>
                <a:spcPct val="100000"/>
              </a:lnSpc>
              <a:spcBef>
                <a:spcPts val="400"/>
              </a:spcBef>
              <a:spcAft>
                <a:spcPts val="0"/>
              </a:spcAft>
              <a:buClr>
                <a:srgbClr val="000058"/>
              </a:buClr>
              <a:buSzPts val="2000"/>
              <a:buFont typeface="Arial"/>
              <a:buChar char="•"/>
              <a:defRPr sz="2000"/>
            </a:lvl5pPr>
            <a:lvl6pPr indent="-355600" lvl="5" marL="2743200" algn="l">
              <a:lnSpc>
                <a:spcPct val="100000"/>
              </a:lnSpc>
              <a:spcBef>
                <a:spcPts val="400"/>
              </a:spcBef>
              <a:spcAft>
                <a:spcPts val="0"/>
              </a:spcAft>
              <a:buClr>
                <a:srgbClr val="000058"/>
              </a:buClr>
              <a:buSzPts val="2000"/>
              <a:buFont typeface="Arial"/>
              <a:buChar char="•"/>
              <a:defRPr sz="2000"/>
            </a:lvl6pPr>
            <a:lvl7pPr indent="-355600" lvl="6" marL="3200400" algn="l">
              <a:lnSpc>
                <a:spcPct val="100000"/>
              </a:lnSpc>
              <a:spcBef>
                <a:spcPts val="400"/>
              </a:spcBef>
              <a:spcAft>
                <a:spcPts val="0"/>
              </a:spcAft>
              <a:buClr>
                <a:srgbClr val="000058"/>
              </a:buClr>
              <a:buSzPts val="2000"/>
              <a:buFont typeface="Arial"/>
              <a:buChar char="•"/>
              <a:defRPr sz="2000"/>
            </a:lvl7pPr>
            <a:lvl8pPr indent="-355600" lvl="7" marL="3657600" algn="l">
              <a:lnSpc>
                <a:spcPct val="100000"/>
              </a:lnSpc>
              <a:spcBef>
                <a:spcPts val="400"/>
              </a:spcBef>
              <a:spcAft>
                <a:spcPts val="0"/>
              </a:spcAft>
              <a:buClr>
                <a:srgbClr val="000058"/>
              </a:buClr>
              <a:buSzPts val="2000"/>
              <a:buFont typeface="Arial"/>
              <a:buChar char="•"/>
              <a:defRPr sz="2000"/>
            </a:lvl8pPr>
            <a:lvl9pPr indent="-355600" lvl="8" marL="4114800" algn="l">
              <a:lnSpc>
                <a:spcPct val="100000"/>
              </a:lnSpc>
              <a:spcBef>
                <a:spcPts val="400"/>
              </a:spcBef>
              <a:spcAft>
                <a:spcPts val="0"/>
              </a:spcAft>
              <a:buClr>
                <a:srgbClr val="000058"/>
              </a:buClr>
              <a:buSzPts val="2000"/>
              <a:buFont typeface="Arial"/>
              <a:buChar char="•"/>
              <a:defRPr sz="2000"/>
            </a:lvl9pPr>
          </a:lstStyle>
          <a:p/>
        </p:txBody>
      </p:sp>
      <p:sp>
        <p:nvSpPr>
          <p:cNvPr id="60" name="Google Shape;60;g19fbb7584a3_0_43"/>
          <p:cNvSpPr txBox="1"/>
          <p:nvPr>
            <p:ph idx="2" type="body"/>
          </p:nvPr>
        </p:nvSpPr>
        <p:spPr>
          <a:xfrm>
            <a:off x="457201" y="1435101"/>
            <a:ext cx="3008400" cy="4691100"/>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280"/>
              </a:spcBef>
              <a:spcAft>
                <a:spcPts val="0"/>
              </a:spcAft>
              <a:buClr>
                <a:srgbClr val="000058"/>
              </a:buClr>
              <a:buSzPts val="1400"/>
              <a:buNone/>
              <a:defRPr sz="1400"/>
            </a:lvl1pPr>
            <a:lvl2pPr indent="-228600" lvl="1" marL="914400" algn="l">
              <a:lnSpc>
                <a:spcPct val="100000"/>
              </a:lnSpc>
              <a:spcBef>
                <a:spcPts val="240"/>
              </a:spcBef>
              <a:spcAft>
                <a:spcPts val="0"/>
              </a:spcAft>
              <a:buClr>
                <a:srgbClr val="000058"/>
              </a:buClr>
              <a:buSzPts val="1200"/>
              <a:buNone/>
              <a:defRPr sz="1200"/>
            </a:lvl2pPr>
            <a:lvl3pPr indent="-228600" lvl="2" marL="1371600" algn="l">
              <a:lnSpc>
                <a:spcPct val="100000"/>
              </a:lnSpc>
              <a:spcBef>
                <a:spcPts val="200"/>
              </a:spcBef>
              <a:spcAft>
                <a:spcPts val="0"/>
              </a:spcAft>
              <a:buClr>
                <a:srgbClr val="000058"/>
              </a:buClr>
              <a:buSzPts val="1000"/>
              <a:buNone/>
              <a:defRPr sz="1000"/>
            </a:lvl3pPr>
            <a:lvl4pPr indent="-228600" lvl="3" marL="1828800" algn="l">
              <a:lnSpc>
                <a:spcPct val="100000"/>
              </a:lnSpc>
              <a:spcBef>
                <a:spcPts val="180"/>
              </a:spcBef>
              <a:spcAft>
                <a:spcPts val="0"/>
              </a:spcAft>
              <a:buClr>
                <a:srgbClr val="000058"/>
              </a:buClr>
              <a:buSzPts val="900"/>
              <a:buNone/>
              <a:defRPr sz="900"/>
            </a:lvl4pPr>
            <a:lvl5pPr indent="-228600" lvl="4" marL="2286000" algn="l">
              <a:lnSpc>
                <a:spcPct val="100000"/>
              </a:lnSpc>
              <a:spcBef>
                <a:spcPts val="180"/>
              </a:spcBef>
              <a:spcAft>
                <a:spcPts val="0"/>
              </a:spcAft>
              <a:buClr>
                <a:srgbClr val="000058"/>
              </a:buClr>
              <a:buSzPts val="900"/>
              <a:buFont typeface="Arial"/>
              <a:buNone/>
              <a:defRPr sz="900"/>
            </a:lvl5pPr>
            <a:lvl6pPr indent="-228600" lvl="5" marL="2743200" algn="l">
              <a:lnSpc>
                <a:spcPct val="100000"/>
              </a:lnSpc>
              <a:spcBef>
                <a:spcPts val="180"/>
              </a:spcBef>
              <a:spcAft>
                <a:spcPts val="0"/>
              </a:spcAft>
              <a:buClr>
                <a:srgbClr val="000058"/>
              </a:buClr>
              <a:buSzPts val="900"/>
              <a:buFont typeface="Arial"/>
              <a:buNone/>
              <a:defRPr sz="900"/>
            </a:lvl6pPr>
            <a:lvl7pPr indent="-228600" lvl="6" marL="3200400" algn="l">
              <a:lnSpc>
                <a:spcPct val="100000"/>
              </a:lnSpc>
              <a:spcBef>
                <a:spcPts val="180"/>
              </a:spcBef>
              <a:spcAft>
                <a:spcPts val="0"/>
              </a:spcAft>
              <a:buClr>
                <a:srgbClr val="000058"/>
              </a:buClr>
              <a:buSzPts val="900"/>
              <a:buFont typeface="Arial"/>
              <a:buNone/>
              <a:defRPr sz="900"/>
            </a:lvl7pPr>
            <a:lvl8pPr indent="-228600" lvl="7" marL="3657600" algn="l">
              <a:lnSpc>
                <a:spcPct val="100000"/>
              </a:lnSpc>
              <a:spcBef>
                <a:spcPts val="180"/>
              </a:spcBef>
              <a:spcAft>
                <a:spcPts val="0"/>
              </a:spcAft>
              <a:buClr>
                <a:srgbClr val="000058"/>
              </a:buClr>
              <a:buSzPts val="900"/>
              <a:buFont typeface="Arial"/>
              <a:buNone/>
              <a:defRPr sz="900"/>
            </a:lvl8pPr>
            <a:lvl9pPr indent="-228600" lvl="8" marL="4114800" algn="l">
              <a:lnSpc>
                <a:spcPct val="100000"/>
              </a:lnSpc>
              <a:spcBef>
                <a:spcPts val="180"/>
              </a:spcBef>
              <a:spcAft>
                <a:spcPts val="0"/>
              </a:spcAft>
              <a:buClr>
                <a:srgbClr val="000058"/>
              </a:buClr>
              <a:buSzPts val="900"/>
              <a:buFont typeface="Arial"/>
              <a:buNone/>
              <a:defRPr sz="900"/>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1" name="Shape 61"/>
        <p:cNvGrpSpPr/>
        <p:nvPr/>
      </p:nvGrpSpPr>
      <p:grpSpPr>
        <a:xfrm>
          <a:off x="0" y="0"/>
          <a:ext cx="0" cy="0"/>
          <a:chOff x="0" y="0"/>
          <a:chExt cx="0" cy="0"/>
        </a:xfrm>
      </p:grpSpPr>
      <p:sp>
        <p:nvSpPr>
          <p:cNvPr id="62" name="Google Shape;62;g19fbb7584a3_0_47"/>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3" name="Shape 63"/>
        <p:cNvGrpSpPr/>
        <p:nvPr/>
      </p:nvGrpSpPr>
      <p:grpSpPr>
        <a:xfrm>
          <a:off x="0" y="0"/>
          <a:ext cx="0" cy="0"/>
          <a:chOff x="0" y="0"/>
          <a:chExt cx="0" cy="0"/>
        </a:xfrm>
      </p:grpSpPr>
      <p:sp>
        <p:nvSpPr>
          <p:cNvPr id="64" name="Google Shape;64;g19fbb7584a3_0_49"/>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65" name="Google Shape;65;g19fbb7584a3_0_49"/>
          <p:cNvSpPr txBox="1"/>
          <p:nvPr>
            <p:ph idx="1" type="body"/>
          </p:nvPr>
        </p:nvSpPr>
        <p:spPr>
          <a:xfrm>
            <a:off x="457201" y="1535113"/>
            <a:ext cx="4040100" cy="639900"/>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80"/>
              </a:spcBef>
              <a:spcAft>
                <a:spcPts val="0"/>
              </a:spcAft>
              <a:buClr>
                <a:srgbClr val="000058"/>
              </a:buClr>
              <a:buSzPts val="2400"/>
              <a:buNone/>
              <a:defRPr b="1" sz="2400"/>
            </a:lvl1pPr>
            <a:lvl2pPr indent="-228600" lvl="1" marL="914400" algn="l">
              <a:lnSpc>
                <a:spcPct val="100000"/>
              </a:lnSpc>
              <a:spcBef>
                <a:spcPts val="400"/>
              </a:spcBef>
              <a:spcAft>
                <a:spcPts val="0"/>
              </a:spcAft>
              <a:buClr>
                <a:srgbClr val="000058"/>
              </a:buClr>
              <a:buSzPts val="2000"/>
              <a:buNone/>
              <a:defRPr b="1" sz="2000"/>
            </a:lvl2pPr>
            <a:lvl3pPr indent="-228600" lvl="2" marL="1371600" algn="l">
              <a:lnSpc>
                <a:spcPct val="100000"/>
              </a:lnSpc>
              <a:spcBef>
                <a:spcPts val="360"/>
              </a:spcBef>
              <a:spcAft>
                <a:spcPts val="0"/>
              </a:spcAft>
              <a:buClr>
                <a:srgbClr val="000058"/>
              </a:buClr>
              <a:buSzPts val="1800"/>
              <a:buNone/>
              <a:defRPr b="1" sz="1800"/>
            </a:lvl3pPr>
            <a:lvl4pPr indent="-228600" lvl="3" marL="1828800" algn="l">
              <a:lnSpc>
                <a:spcPct val="100000"/>
              </a:lnSpc>
              <a:spcBef>
                <a:spcPts val="320"/>
              </a:spcBef>
              <a:spcAft>
                <a:spcPts val="0"/>
              </a:spcAft>
              <a:buClr>
                <a:srgbClr val="000058"/>
              </a:buClr>
              <a:buSzPts val="1600"/>
              <a:buNone/>
              <a:defRPr b="1" sz="1600"/>
            </a:lvl4pPr>
            <a:lvl5pPr indent="-228600" lvl="4" marL="2286000" algn="l">
              <a:lnSpc>
                <a:spcPct val="100000"/>
              </a:lnSpc>
              <a:spcBef>
                <a:spcPts val="320"/>
              </a:spcBef>
              <a:spcAft>
                <a:spcPts val="0"/>
              </a:spcAft>
              <a:buClr>
                <a:srgbClr val="000058"/>
              </a:buClr>
              <a:buSzPts val="1600"/>
              <a:buFont typeface="Arial"/>
              <a:buNone/>
              <a:defRPr b="1" sz="1600"/>
            </a:lvl5pPr>
            <a:lvl6pPr indent="-228600" lvl="5" marL="2743200" algn="l">
              <a:lnSpc>
                <a:spcPct val="100000"/>
              </a:lnSpc>
              <a:spcBef>
                <a:spcPts val="320"/>
              </a:spcBef>
              <a:spcAft>
                <a:spcPts val="0"/>
              </a:spcAft>
              <a:buClr>
                <a:srgbClr val="000058"/>
              </a:buClr>
              <a:buSzPts val="1600"/>
              <a:buFont typeface="Arial"/>
              <a:buNone/>
              <a:defRPr b="1" sz="1600"/>
            </a:lvl6pPr>
            <a:lvl7pPr indent="-228600" lvl="6" marL="3200400" algn="l">
              <a:lnSpc>
                <a:spcPct val="100000"/>
              </a:lnSpc>
              <a:spcBef>
                <a:spcPts val="320"/>
              </a:spcBef>
              <a:spcAft>
                <a:spcPts val="0"/>
              </a:spcAft>
              <a:buClr>
                <a:srgbClr val="000058"/>
              </a:buClr>
              <a:buSzPts val="1600"/>
              <a:buFont typeface="Arial"/>
              <a:buNone/>
              <a:defRPr b="1" sz="1600"/>
            </a:lvl7pPr>
            <a:lvl8pPr indent="-228600" lvl="7" marL="3657600" algn="l">
              <a:lnSpc>
                <a:spcPct val="100000"/>
              </a:lnSpc>
              <a:spcBef>
                <a:spcPts val="320"/>
              </a:spcBef>
              <a:spcAft>
                <a:spcPts val="0"/>
              </a:spcAft>
              <a:buClr>
                <a:srgbClr val="000058"/>
              </a:buClr>
              <a:buSzPts val="1600"/>
              <a:buFont typeface="Arial"/>
              <a:buNone/>
              <a:defRPr b="1" sz="1600"/>
            </a:lvl8pPr>
            <a:lvl9pPr indent="-228600" lvl="8" marL="4114800" algn="l">
              <a:lnSpc>
                <a:spcPct val="100000"/>
              </a:lnSpc>
              <a:spcBef>
                <a:spcPts val="320"/>
              </a:spcBef>
              <a:spcAft>
                <a:spcPts val="0"/>
              </a:spcAft>
              <a:buClr>
                <a:srgbClr val="000058"/>
              </a:buClr>
              <a:buSzPts val="1600"/>
              <a:buFont typeface="Arial"/>
              <a:buNone/>
              <a:defRPr b="1" sz="1600"/>
            </a:lvl9pPr>
          </a:lstStyle>
          <a:p/>
        </p:txBody>
      </p:sp>
      <p:sp>
        <p:nvSpPr>
          <p:cNvPr id="66" name="Google Shape;66;g19fbb7584a3_0_49"/>
          <p:cNvSpPr txBox="1"/>
          <p:nvPr>
            <p:ph idx="2" type="body"/>
          </p:nvPr>
        </p:nvSpPr>
        <p:spPr>
          <a:xfrm>
            <a:off x="457201" y="2174875"/>
            <a:ext cx="4040100" cy="3951300"/>
          </a:xfrm>
          <a:prstGeom prst="rect">
            <a:avLst/>
          </a:prstGeom>
          <a:noFill/>
          <a:ln>
            <a:noFill/>
          </a:ln>
        </p:spPr>
        <p:txBody>
          <a:bodyPr anchorCtr="0" anchor="t" bIns="45700" lIns="91425" spcFirstLastPara="1" rIns="91425" wrap="square" tIns="45700">
            <a:noAutofit/>
          </a:bodyPr>
          <a:lstStyle>
            <a:lvl1pPr indent="-381000" lvl="0" marL="457200" algn="l">
              <a:lnSpc>
                <a:spcPct val="100000"/>
              </a:lnSpc>
              <a:spcBef>
                <a:spcPts val="480"/>
              </a:spcBef>
              <a:spcAft>
                <a:spcPts val="0"/>
              </a:spcAft>
              <a:buClr>
                <a:srgbClr val="000058"/>
              </a:buClr>
              <a:buSzPts val="2400"/>
              <a:buChar char="•"/>
              <a:defRPr sz="2400"/>
            </a:lvl1pPr>
            <a:lvl2pPr indent="-355600" lvl="1" marL="914400" algn="l">
              <a:lnSpc>
                <a:spcPct val="100000"/>
              </a:lnSpc>
              <a:spcBef>
                <a:spcPts val="400"/>
              </a:spcBef>
              <a:spcAft>
                <a:spcPts val="0"/>
              </a:spcAft>
              <a:buClr>
                <a:srgbClr val="000058"/>
              </a:buClr>
              <a:buSzPts val="2000"/>
              <a:buChar char="−"/>
              <a:defRPr sz="2000"/>
            </a:lvl2pPr>
            <a:lvl3pPr indent="-342900" lvl="2" marL="1371600" algn="l">
              <a:lnSpc>
                <a:spcPct val="100000"/>
              </a:lnSpc>
              <a:spcBef>
                <a:spcPts val="360"/>
              </a:spcBef>
              <a:spcAft>
                <a:spcPts val="0"/>
              </a:spcAft>
              <a:buClr>
                <a:srgbClr val="000058"/>
              </a:buClr>
              <a:buSzPts val="1800"/>
              <a:buChar char="•"/>
              <a:defRPr sz="1800"/>
            </a:lvl3pPr>
            <a:lvl4pPr indent="-330200" lvl="3" marL="1828800" algn="l">
              <a:lnSpc>
                <a:spcPct val="100000"/>
              </a:lnSpc>
              <a:spcBef>
                <a:spcPts val="320"/>
              </a:spcBef>
              <a:spcAft>
                <a:spcPts val="0"/>
              </a:spcAft>
              <a:buClr>
                <a:srgbClr val="000058"/>
              </a:buClr>
              <a:buSzPts val="1600"/>
              <a:buChar char="⮚"/>
              <a:defRPr sz="1600"/>
            </a:lvl4pPr>
            <a:lvl5pPr indent="-330200" lvl="4" marL="2286000" algn="l">
              <a:lnSpc>
                <a:spcPct val="100000"/>
              </a:lnSpc>
              <a:spcBef>
                <a:spcPts val="320"/>
              </a:spcBef>
              <a:spcAft>
                <a:spcPts val="0"/>
              </a:spcAft>
              <a:buClr>
                <a:srgbClr val="000058"/>
              </a:buClr>
              <a:buSzPts val="1600"/>
              <a:buFont typeface="Arial"/>
              <a:buChar char="•"/>
              <a:defRPr sz="1600"/>
            </a:lvl5pPr>
            <a:lvl6pPr indent="-330200" lvl="5" marL="2743200" algn="l">
              <a:lnSpc>
                <a:spcPct val="100000"/>
              </a:lnSpc>
              <a:spcBef>
                <a:spcPts val="320"/>
              </a:spcBef>
              <a:spcAft>
                <a:spcPts val="0"/>
              </a:spcAft>
              <a:buClr>
                <a:srgbClr val="000058"/>
              </a:buClr>
              <a:buSzPts val="1600"/>
              <a:buFont typeface="Arial"/>
              <a:buChar char="•"/>
              <a:defRPr sz="1600"/>
            </a:lvl6pPr>
            <a:lvl7pPr indent="-330200" lvl="6" marL="3200400" algn="l">
              <a:lnSpc>
                <a:spcPct val="100000"/>
              </a:lnSpc>
              <a:spcBef>
                <a:spcPts val="320"/>
              </a:spcBef>
              <a:spcAft>
                <a:spcPts val="0"/>
              </a:spcAft>
              <a:buClr>
                <a:srgbClr val="000058"/>
              </a:buClr>
              <a:buSzPts val="1600"/>
              <a:buFont typeface="Arial"/>
              <a:buChar char="•"/>
              <a:defRPr sz="1600"/>
            </a:lvl7pPr>
            <a:lvl8pPr indent="-330200" lvl="7" marL="3657600" algn="l">
              <a:lnSpc>
                <a:spcPct val="100000"/>
              </a:lnSpc>
              <a:spcBef>
                <a:spcPts val="320"/>
              </a:spcBef>
              <a:spcAft>
                <a:spcPts val="0"/>
              </a:spcAft>
              <a:buClr>
                <a:srgbClr val="000058"/>
              </a:buClr>
              <a:buSzPts val="1600"/>
              <a:buFont typeface="Arial"/>
              <a:buChar char="•"/>
              <a:defRPr sz="1600"/>
            </a:lvl8pPr>
            <a:lvl9pPr indent="-330200" lvl="8" marL="4114800" algn="l">
              <a:lnSpc>
                <a:spcPct val="100000"/>
              </a:lnSpc>
              <a:spcBef>
                <a:spcPts val="320"/>
              </a:spcBef>
              <a:spcAft>
                <a:spcPts val="0"/>
              </a:spcAft>
              <a:buClr>
                <a:srgbClr val="000058"/>
              </a:buClr>
              <a:buSzPts val="1600"/>
              <a:buFont typeface="Arial"/>
              <a:buChar char="•"/>
              <a:defRPr sz="1600"/>
            </a:lvl9pPr>
          </a:lstStyle>
          <a:p/>
        </p:txBody>
      </p:sp>
      <p:sp>
        <p:nvSpPr>
          <p:cNvPr id="67" name="Google Shape;67;g19fbb7584a3_0_49"/>
          <p:cNvSpPr txBox="1"/>
          <p:nvPr>
            <p:ph idx="3" type="body"/>
          </p:nvPr>
        </p:nvSpPr>
        <p:spPr>
          <a:xfrm>
            <a:off x="4645026" y="1535113"/>
            <a:ext cx="4041900" cy="639900"/>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80"/>
              </a:spcBef>
              <a:spcAft>
                <a:spcPts val="0"/>
              </a:spcAft>
              <a:buClr>
                <a:srgbClr val="000058"/>
              </a:buClr>
              <a:buSzPts val="2400"/>
              <a:buNone/>
              <a:defRPr b="1" sz="2400"/>
            </a:lvl1pPr>
            <a:lvl2pPr indent="-228600" lvl="1" marL="914400" algn="l">
              <a:lnSpc>
                <a:spcPct val="100000"/>
              </a:lnSpc>
              <a:spcBef>
                <a:spcPts val="400"/>
              </a:spcBef>
              <a:spcAft>
                <a:spcPts val="0"/>
              </a:spcAft>
              <a:buClr>
                <a:srgbClr val="000058"/>
              </a:buClr>
              <a:buSzPts val="2000"/>
              <a:buNone/>
              <a:defRPr b="1" sz="2000"/>
            </a:lvl2pPr>
            <a:lvl3pPr indent="-228600" lvl="2" marL="1371600" algn="l">
              <a:lnSpc>
                <a:spcPct val="100000"/>
              </a:lnSpc>
              <a:spcBef>
                <a:spcPts val="360"/>
              </a:spcBef>
              <a:spcAft>
                <a:spcPts val="0"/>
              </a:spcAft>
              <a:buClr>
                <a:srgbClr val="000058"/>
              </a:buClr>
              <a:buSzPts val="1800"/>
              <a:buNone/>
              <a:defRPr b="1" sz="1800"/>
            </a:lvl3pPr>
            <a:lvl4pPr indent="-228600" lvl="3" marL="1828800" algn="l">
              <a:lnSpc>
                <a:spcPct val="100000"/>
              </a:lnSpc>
              <a:spcBef>
                <a:spcPts val="320"/>
              </a:spcBef>
              <a:spcAft>
                <a:spcPts val="0"/>
              </a:spcAft>
              <a:buClr>
                <a:srgbClr val="000058"/>
              </a:buClr>
              <a:buSzPts val="1600"/>
              <a:buNone/>
              <a:defRPr b="1" sz="1600"/>
            </a:lvl4pPr>
            <a:lvl5pPr indent="-228600" lvl="4" marL="2286000" algn="l">
              <a:lnSpc>
                <a:spcPct val="100000"/>
              </a:lnSpc>
              <a:spcBef>
                <a:spcPts val="320"/>
              </a:spcBef>
              <a:spcAft>
                <a:spcPts val="0"/>
              </a:spcAft>
              <a:buClr>
                <a:srgbClr val="000058"/>
              </a:buClr>
              <a:buSzPts val="1600"/>
              <a:buFont typeface="Arial"/>
              <a:buNone/>
              <a:defRPr b="1" sz="1600"/>
            </a:lvl5pPr>
            <a:lvl6pPr indent="-228600" lvl="5" marL="2743200" algn="l">
              <a:lnSpc>
                <a:spcPct val="100000"/>
              </a:lnSpc>
              <a:spcBef>
                <a:spcPts val="320"/>
              </a:spcBef>
              <a:spcAft>
                <a:spcPts val="0"/>
              </a:spcAft>
              <a:buClr>
                <a:srgbClr val="000058"/>
              </a:buClr>
              <a:buSzPts val="1600"/>
              <a:buFont typeface="Arial"/>
              <a:buNone/>
              <a:defRPr b="1" sz="1600"/>
            </a:lvl6pPr>
            <a:lvl7pPr indent="-228600" lvl="6" marL="3200400" algn="l">
              <a:lnSpc>
                <a:spcPct val="100000"/>
              </a:lnSpc>
              <a:spcBef>
                <a:spcPts val="320"/>
              </a:spcBef>
              <a:spcAft>
                <a:spcPts val="0"/>
              </a:spcAft>
              <a:buClr>
                <a:srgbClr val="000058"/>
              </a:buClr>
              <a:buSzPts val="1600"/>
              <a:buFont typeface="Arial"/>
              <a:buNone/>
              <a:defRPr b="1" sz="1600"/>
            </a:lvl7pPr>
            <a:lvl8pPr indent="-228600" lvl="7" marL="3657600" algn="l">
              <a:lnSpc>
                <a:spcPct val="100000"/>
              </a:lnSpc>
              <a:spcBef>
                <a:spcPts val="320"/>
              </a:spcBef>
              <a:spcAft>
                <a:spcPts val="0"/>
              </a:spcAft>
              <a:buClr>
                <a:srgbClr val="000058"/>
              </a:buClr>
              <a:buSzPts val="1600"/>
              <a:buFont typeface="Arial"/>
              <a:buNone/>
              <a:defRPr b="1" sz="1600"/>
            </a:lvl8pPr>
            <a:lvl9pPr indent="-228600" lvl="8" marL="4114800" algn="l">
              <a:lnSpc>
                <a:spcPct val="100000"/>
              </a:lnSpc>
              <a:spcBef>
                <a:spcPts val="320"/>
              </a:spcBef>
              <a:spcAft>
                <a:spcPts val="0"/>
              </a:spcAft>
              <a:buClr>
                <a:srgbClr val="000058"/>
              </a:buClr>
              <a:buSzPts val="1600"/>
              <a:buFont typeface="Arial"/>
              <a:buNone/>
              <a:defRPr b="1" sz="1600"/>
            </a:lvl9pPr>
          </a:lstStyle>
          <a:p/>
        </p:txBody>
      </p:sp>
      <p:sp>
        <p:nvSpPr>
          <p:cNvPr id="68" name="Google Shape;68;g19fbb7584a3_0_49"/>
          <p:cNvSpPr txBox="1"/>
          <p:nvPr>
            <p:ph idx="4" type="body"/>
          </p:nvPr>
        </p:nvSpPr>
        <p:spPr>
          <a:xfrm>
            <a:off x="4645026" y="2174875"/>
            <a:ext cx="4041900" cy="3951300"/>
          </a:xfrm>
          <a:prstGeom prst="rect">
            <a:avLst/>
          </a:prstGeom>
          <a:noFill/>
          <a:ln>
            <a:noFill/>
          </a:ln>
        </p:spPr>
        <p:txBody>
          <a:bodyPr anchorCtr="0" anchor="t" bIns="45700" lIns="91425" spcFirstLastPara="1" rIns="91425" wrap="square" tIns="45700">
            <a:noAutofit/>
          </a:bodyPr>
          <a:lstStyle>
            <a:lvl1pPr indent="-381000" lvl="0" marL="457200" algn="l">
              <a:lnSpc>
                <a:spcPct val="100000"/>
              </a:lnSpc>
              <a:spcBef>
                <a:spcPts val="480"/>
              </a:spcBef>
              <a:spcAft>
                <a:spcPts val="0"/>
              </a:spcAft>
              <a:buClr>
                <a:srgbClr val="000058"/>
              </a:buClr>
              <a:buSzPts val="2400"/>
              <a:buChar char="•"/>
              <a:defRPr sz="2400"/>
            </a:lvl1pPr>
            <a:lvl2pPr indent="-355600" lvl="1" marL="914400" algn="l">
              <a:lnSpc>
                <a:spcPct val="100000"/>
              </a:lnSpc>
              <a:spcBef>
                <a:spcPts val="400"/>
              </a:spcBef>
              <a:spcAft>
                <a:spcPts val="0"/>
              </a:spcAft>
              <a:buClr>
                <a:srgbClr val="000058"/>
              </a:buClr>
              <a:buSzPts val="2000"/>
              <a:buChar char="−"/>
              <a:defRPr sz="2000"/>
            </a:lvl2pPr>
            <a:lvl3pPr indent="-342900" lvl="2" marL="1371600" algn="l">
              <a:lnSpc>
                <a:spcPct val="100000"/>
              </a:lnSpc>
              <a:spcBef>
                <a:spcPts val="360"/>
              </a:spcBef>
              <a:spcAft>
                <a:spcPts val="0"/>
              </a:spcAft>
              <a:buClr>
                <a:srgbClr val="000058"/>
              </a:buClr>
              <a:buSzPts val="1800"/>
              <a:buChar char="•"/>
              <a:defRPr sz="1800"/>
            </a:lvl3pPr>
            <a:lvl4pPr indent="-330200" lvl="3" marL="1828800" algn="l">
              <a:lnSpc>
                <a:spcPct val="100000"/>
              </a:lnSpc>
              <a:spcBef>
                <a:spcPts val="320"/>
              </a:spcBef>
              <a:spcAft>
                <a:spcPts val="0"/>
              </a:spcAft>
              <a:buClr>
                <a:srgbClr val="000058"/>
              </a:buClr>
              <a:buSzPts val="1600"/>
              <a:buChar char="⮚"/>
              <a:defRPr sz="1600"/>
            </a:lvl4pPr>
            <a:lvl5pPr indent="-330200" lvl="4" marL="2286000" algn="l">
              <a:lnSpc>
                <a:spcPct val="100000"/>
              </a:lnSpc>
              <a:spcBef>
                <a:spcPts val="320"/>
              </a:spcBef>
              <a:spcAft>
                <a:spcPts val="0"/>
              </a:spcAft>
              <a:buClr>
                <a:srgbClr val="000058"/>
              </a:buClr>
              <a:buSzPts val="1600"/>
              <a:buFont typeface="Arial"/>
              <a:buChar char="•"/>
              <a:defRPr sz="1600"/>
            </a:lvl5pPr>
            <a:lvl6pPr indent="-330200" lvl="5" marL="2743200" algn="l">
              <a:lnSpc>
                <a:spcPct val="100000"/>
              </a:lnSpc>
              <a:spcBef>
                <a:spcPts val="320"/>
              </a:spcBef>
              <a:spcAft>
                <a:spcPts val="0"/>
              </a:spcAft>
              <a:buClr>
                <a:srgbClr val="000058"/>
              </a:buClr>
              <a:buSzPts val="1600"/>
              <a:buFont typeface="Arial"/>
              <a:buChar char="•"/>
              <a:defRPr sz="1600"/>
            </a:lvl6pPr>
            <a:lvl7pPr indent="-330200" lvl="6" marL="3200400" algn="l">
              <a:lnSpc>
                <a:spcPct val="100000"/>
              </a:lnSpc>
              <a:spcBef>
                <a:spcPts val="320"/>
              </a:spcBef>
              <a:spcAft>
                <a:spcPts val="0"/>
              </a:spcAft>
              <a:buClr>
                <a:srgbClr val="000058"/>
              </a:buClr>
              <a:buSzPts val="1600"/>
              <a:buFont typeface="Arial"/>
              <a:buChar char="•"/>
              <a:defRPr sz="1600"/>
            </a:lvl7pPr>
            <a:lvl8pPr indent="-330200" lvl="7" marL="3657600" algn="l">
              <a:lnSpc>
                <a:spcPct val="100000"/>
              </a:lnSpc>
              <a:spcBef>
                <a:spcPts val="320"/>
              </a:spcBef>
              <a:spcAft>
                <a:spcPts val="0"/>
              </a:spcAft>
              <a:buClr>
                <a:srgbClr val="000058"/>
              </a:buClr>
              <a:buSzPts val="1600"/>
              <a:buFont typeface="Arial"/>
              <a:buChar char="•"/>
              <a:defRPr sz="1600"/>
            </a:lvl8pPr>
            <a:lvl9pPr indent="-330200" lvl="8" marL="4114800" algn="l">
              <a:lnSpc>
                <a:spcPct val="100000"/>
              </a:lnSpc>
              <a:spcBef>
                <a:spcPts val="320"/>
              </a:spcBef>
              <a:spcAft>
                <a:spcPts val="0"/>
              </a:spcAft>
              <a:buClr>
                <a:srgbClr val="000058"/>
              </a:buClr>
              <a:buSzPts val="1600"/>
              <a:buFont typeface="Arial"/>
              <a:buChar char="•"/>
              <a:defRPr sz="1600"/>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69" name="Shape 69"/>
        <p:cNvGrpSpPr/>
        <p:nvPr/>
      </p:nvGrpSpPr>
      <p:grpSpPr>
        <a:xfrm>
          <a:off x="0" y="0"/>
          <a:ext cx="0" cy="0"/>
          <a:chOff x="0" y="0"/>
          <a:chExt cx="0" cy="0"/>
        </a:xfrm>
      </p:grpSpPr>
      <p:sp>
        <p:nvSpPr>
          <p:cNvPr id="70" name="Google Shape;70;g19fbb7584a3_0_59"/>
          <p:cNvSpPr txBox="1"/>
          <p:nvPr>
            <p:ph type="title"/>
          </p:nvPr>
        </p:nvSpPr>
        <p:spPr>
          <a:xfrm>
            <a:off x="722313" y="4406900"/>
            <a:ext cx="7772400" cy="1362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1" i="1" sz="40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71" name="Google Shape;71;g19fbb7584a3_0_59"/>
          <p:cNvSpPr txBox="1"/>
          <p:nvPr>
            <p:ph idx="1" type="body"/>
          </p:nvPr>
        </p:nvSpPr>
        <p:spPr>
          <a:xfrm>
            <a:off x="722313" y="2906714"/>
            <a:ext cx="7772400" cy="1500300"/>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00"/>
              </a:spcBef>
              <a:spcAft>
                <a:spcPts val="0"/>
              </a:spcAft>
              <a:buClr>
                <a:srgbClr val="000058"/>
              </a:buClr>
              <a:buSzPts val="2000"/>
              <a:buNone/>
              <a:defRPr sz="2000"/>
            </a:lvl1pPr>
            <a:lvl2pPr indent="-228600" lvl="1" marL="914400" algn="l">
              <a:lnSpc>
                <a:spcPct val="100000"/>
              </a:lnSpc>
              <a:spcBef>
                <a:spcPts val="360"/>
              </a:spcBef>
              <a:spcAft>
                <a:spcPts val="0"/>
              </a:spcAft>
              <a:buClr>
                <a:srgbClr val="000058"/>
              </a:buClr>
              <a:buSzPts val="1800"/>
              <a:buNone/>
              <a:defRPr sz="1800"/>
            </a:lvl2pPr>
            <a:lvl3pPr indent="-228600" lvl="2" marL="1371600" algn="l">
              <a:lnSpc>
                <a:spcPct val="100000"/>
              </a:lnSpc>
              <a:spcBef>
                <a:spcPts val="320"/>
              </a:spcBef>
              <a:spcAft>
                <a:spcPts val="0"/>
              </a:spcAft>
              <a:buClr>
                <a:srgbClr val="000058"/>
              </a:buClr>
              <a:buSzPts val="1600"/>
              <a:buNone/>
              <a:defRPr sz="1600"/>
            </a:lvl3pPr>
            <a:lvl4pPr indent="-228600" lvl="3" marL="1828800" algn="l">
              <a:lnSpc>
                <a:spcPct val="100000"/>
              </a:lnSpc>
              <a:spcBef>
                <a:spcPts val="280"/>
              </a:spcBef>
              <a:spcAft>
                <a:spcPts val="0"/>
              </a:spcAft>
              <a:buClr>
                <a:srgbClr val="000058"/>
              </a:buClr>
              <a:buSzPts val="1400"/>
              <a:buNone/>
              <a:defRPr sz="1400"/>
            </a:lvl4pPr>
            <a:lvl5pPr indent="-228600" lvl="4" marL="2286000" algn="l">
              <a:lnSpc>
                <a:spcPct val="100000"/>
              </a:lnSpc>
              <a:spcBef>
                <a:spcPts val="280"/>
              </a:spcBef>
              <a:spcAft>
                <a:spcPts val="0"/>
              </a:spcAft>
              <a:buClr>
                <a:srgbClr val="000058"/>
              </a:buClr>
              <a:buSzPts val="1400"/>
              <a:buFont typeface="Arial"/>
              <a:buNone/>
              <a:defRPr sz="1400"/>
            </a:lvl5pPr>
            <a:lvl6pPr indent="-228600" lvl="5" marL="2743200" algn="l">
              <a:lnSpc>
                <a:spcPct val="100000"/>
              </a:lnSpc>
              <a:spcBef>
                <a:spcPts val="280"/>
              </a:spcBef>
              <a:spcAft>
                <a:spcPts val="0"/>
              </a:spcAft>
              <a:buClr>
                <a:srgbClr val="000058"/>
              </a:buClr>
              <a:buSzPts val="1400"/>
              <a:buFont typeface="Arial"/>
              <a:buNone/>
              <a:defRPr sz="1400"/>
            </a:lvl6pPr>
            <a:lvl7pPr indent="-228600" lvl="6" marL="3200400" algn="l">
              <a:lnSpc>
                <a:spcPct val="100000"/>
              </a:lnSpc>
              <a:spcBef>
                <a:spcPts val="280"/>
              </a:spcBef>
              <a:spcAft>
                <a:spcPts val="0"/>
              </a:spcAft>
              <a:buClr>
                <a:srgbClr val="000058"/>
              </a:buClr>
              <a:buSzPts val="1400"/>
              <a:buFont typeface="Arial"/>
              <a:buNone/>
              <a:defRPr sz="1400"/>
            </a:lvl7pPr>
            <a:lvl8pPr indent="-228600" lvl="7" marL="3657600" algn="l">
              <a:lnSpc>
                <a:spcPct val="100000"/>
              </a:lnSpc>
              <a:spcBef>
                <a:spcPts val="280"/>
              </a:spcBef>
              <a:spcAft>
                <a:spcPts val="0"/>
              </a:spcAft>
              <a:buClr>
                <a:srgbClr val="000058"/>
              </a:buClr>
              <a:buSzPts val="1400"/>
              <a:buFont typeface="Arial"/>
              <a:buNone/>
              <a:defRPr sz="1400"/>
            </a:lvl8pPr>
            <a:lvl9pPr indent="-228600" lvl="8" marL="4114800" algn="l">
              <a:lnSpc>
                <a:spcPct val="100000"/>
              </a:lnSpc>
              <a:spcBef>
                <a:spcPts val="280"/>
              </a:spcBef>
              <a:spcAft>
                <a:spcPts val="0"/>
              </a:spcAft>
              <a:buClr>
                <a:srgbClr val="000058"/>
              </a:buClr>
              <a:buSzPts val="1400"/>
              <a:buFont typeface="Arial"/>
              <a:buNone/>
              <a:defRPr sz="1400"/>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82" name="Shape 82"/>
        <p:cNvGrpSpPr/>
        <p:nvPr/>
      </p:nvGrpSpPr>
      <p:grpSpPr>
        <a:xfrm>
          <a:off x="0" y="0"/>
          <a:ext cx="0" cy="0"/>
          <a:chOff x="0" y="0"/>
          <a:chExt cx="0" cy="0"/>
        </a:xfrm>
      </p:grpSpPr>
      <p:sp>
        <p:nvSpPr>
          <p:cNvPr id="83" name="Google Shape;83;g2a296e5bdda_0_687"/>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84" name="Google Shape;84;g2a296e5bdda_0_687"/>
          <p:cNvSpPr txBox="1"/>
          <p:nvPr>
            <p:ph idx="1" type="body"/>
          </p:nvPr>
        </p:nvSpPr>
        <p:spPr>
          <a:xfrm>
            <a:off x="685800" y="1295400"/>
            <a:ext cx="7772400" cy="4648200"/>
          </a:xfrm>
          <a:prstGeom prst="rect">
            <a:avLst/>
          </a:prstGeom>
          <a:noFill/>
          <a:ln>
            <a:noFill/>
          </a:ln>
        </p:spPr>
        <p:txBody>
          <a:bodyPr anchorCtr="0" anchor="t" bIns="45700" lIns="91425" spcFirstLastPara="1" rIns="91425" wrap="square" tIns="45700">
            <a:noAutofit/>
          </a:bodyPr>
          <a:lstStyle>
            <a:lvl1pPr indent="-342900" lvl="0" marL="457200" rtl="0" algn="l">
              <a:lnSpc>
                <a:spcPct val="100000"/>
              </a:lnSpc>
              <a:spcBef>
                <a:spcPts val="360"/>
              </a:spcBef>
              <a:spcAft>
                <a:spcPts val="0"/>
              </a:spcAft>
              <a:buClr>
                <a:srgbClr val="000058"/>
              </a:buClr>
              <a:buSzPts val="1800"/>
              <a:buChar char="•"/>
              <a:defRPr/>
            </a:lvl1pPr>
            <a:lvl2pPr indent="-342900" lvl="1" marL="914400" rtl="0" algn="l">
              <a:lnSpc>
                <a:spcPct val="100000"/>
              </a:lnSpc>
              <a:spcBef>
                <a:spcPts val="360"/>
              </a:spcBef>
              <a:spcAft>
                <a:spcPts val="0"/>
              </a:spcAft>
              <a:buClr>
                <a:srgbClr val="000058"/>
              </a:buClr>
              <a:buSzPts val="1800"/>
              <a:buChar char="−"/>
              <a:defRPr/>
            </a:lvl2pPr>
            <a:lvl3pPr indent="-342900" lvl="2" marL="1371600" rtl="0" algn="l">
              <a:lnSpc>
                <a:spcPct val="100000"/>
              </a:lnSpc>
              <a:spcBef>
                <a:spcPts val="360"/>
              </a:spcBef>
              <a:spcAft>
                <a:spcPts val="0"/>
              </a:spcAft>
              <a:buClr>
                <a:srgbClr val="000058"/>
              </a:buClr>
              <a:buSzPts val="1800"/>
              <a:buChar char="•"/>
              <a:defRPr/>
            </a:lvl3pPr>
            <a:lvl4pPr indent="-342900" lvl="3" marL="1828800" rtl="0" algn="l">
              <a:lnSpc>
                <a:spcPct val="100000"/>
              </a:lnSpc>
              <a:spcBef>
                <a:spcPts val="360"/>
              </a:spcBef>
              <a:spcAft>
                <a:spcPts val="0"/>
              </a:spcAft>
              <a:buClr>
                <a:srgbClr val="000058"/>
              </a:buClr>
              <a:buSzPts val="1800"/>
              <a:buChar char="⮚"/>
              <a:defRPr/>
            </a:lvl4pPr>
            <a:lvl5pPr indent="-342900" lvl="4" marL="2286000" rtl="0" algn="l">
              <a:lnSpc>
                <a:spcPct val="100000"/>
              </a:lnSpc>
              <a:spcBef>
                <a:spcPts val="360"/>
              </a:spcBef>
              <a:spcAft>
                <a:spcPts val="0"/>
              </a:spcAft>
              <a:buClr>
                <a:srgbClr val="000058"/>
              </a:buClr>
              <a:buSzPts val="1800"/>
              <a:buChar char="•"/>
              <a:defRPr/>
            </a:lvl5pPr>
            <a:lvl6pPr indent="-342900" lvl="5" marL="2743200" rtl="0" algn="l">
              <a:lnSpc>
                <a:spcPct val="100000"/>
              </a:lnSpc>
              <a:spcBef>
                <a:spcPts val="360"/>
              </a:spcBef>
              <a:spcAft>
                <a:spcPts val="0"/>
              </a:spcAft>
              <a:buClr>
                <a:srgbClr val="000058"/>
              </a:buClr>
              <a:buSzPts val="1800"/>
              <a:buChar char="•"/>
              <a:defRPr/>
            </a:lvl6pPr>
            <a:lvl7pPr indent="-342900" lvl="6" marL="3200400" rtl="0" algn="l">
              <a:lnSpc>
                <a:spcPct val="100000"/>
              </a:lnSpc>
              <a:spcBef>
                <a:spcPts val="360"/>
              </a:spcBef>
              <a:spcAft>
                <a:spcPts val="0"/>
              </a:spcAft>
              <a:buClr>
                <a:srgbClr val="000058"/>
              </a:buClr>
              <a:buSzPts val="1800"/>
              <a:buChar char="•"/>
              <a:defRPr/>
            </a:lvl7pPr>
            <a:lvl8pPr indent="-342900" lvl="7" marL="3657600" rtl="0" algn="l">
              <a:lnSpc>
                <a:spcPct val="100000"/>
              </a:lnSpc>
              <a:spcBef>
                <a:spcPts val="360"/>
              </a:spcBef>
              <a:spcAft>
                <a:spcPts val="0"/>
              </a:spcAft>
              <a:buClr>
                <a:srgbClr val="000058"/>
              </a:buClr>
              <a:buSzPts val="1800"/>
              <a:buChar char="•"/>
              <a:defRPr/>
            </a:lvl8pPr>
            <a:lvl9pPr indent="-342900" lvl="8" marL="4114800" rtl="0" algn="l">
              <a:lnSpc>
                <a:spcPct val="100000"/>
              </a:lnSpc>
              <a:spcBef>
                <a:spcPts val="360"/>
              </a:spcBef>
              <a:spcAft>
                <a:spcPts val="0"/>
              </a:spcAft>
              <a:buClr>
                <a:srgbClr val="000058"/>
              </a:buClr>
              <a:buSzPts val="1800"/>
              <a:buChar char="•"/>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5" name="Shape 85"/>
        <p:cNvGrpSpPr/>
        <p:nvPr/>
      </p:nvGrpSpPr>
      <p:grpSpPr>
        <a:xfrm>
          <a:off x="0" y="0"/>
          <a:ext cx="0" cy="0"/>
          <a:chOff x="0" y="0"/>
          <a:chExt cx="0" cy="0"/>
        </a:xfrm>
      </p:grpSpPr>
      <p:sp>
        <p:nvSpPr>
          <p:cNvPr id="86" name="Google Shape;86;g2a296e5bdda_0_690"/>
          <p:cNvSpPr txBox="1"/>
          <p:nvPr>
            <p:ph type="ctrTitle"/>
          </p:nvPr>
        </p:nvSpPr>
        <p:spPr>
          <a:xfrm>
            <a:off x="685800" y="2130426"/>
            <a:ext cx="7772400" cy="1470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87" name="Google Shape;87;g2a296e5bdda_0_690"/>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Autofit/>
          </a:bodyPr>
          <a:lstStyle>
            <a:lvl1pPr lvl="0" rtl="0" algn="ctr">
              <a:lnSpc>
                <a:spcPct val="100000"/>
              </a:lnSpc>
              <a:spcBef>
                <a:spcPts val="560"/>
              </a:spcBef>
              <a:spcAft>
                <a:spcPts val="0"/>
              </a:spcAft>
              <a:buClr>
                <a:srgbClr val="000058"/>
              </a:buClr>
              <a:buSzPts val="2800"/>
              <a:buNone/>
              <a:defRPr/>
            </a:lvl1pPr>
            <a:lvl2pPr lvl="1" rtl="0" algn="ctr">
              <a:lnSpc>
                <a:spcPct val="100000"/>
              </a:lnSpc>
              <a:spcBef>
                <a:spcPts val="480"/>
              </a:spcBef>
              <a:spcAft>
                <a:spcPts val="0"/>
              </a:spcAft>
              <a:buClr>
                <a:srgbClr val="000058"/>
              </a:buClr>
              <a:buSzPts val="2400"/>
              <a:buNone/>
              <a:defRPr/>
            </a:lvl2pPr>
            <a:lvl3pPr lvl="2" rtl="0" algn="ctr">
              <a:lnSpc>
                <a:spcPct val="100000"/>
              </a:lnSpc>
              <a:spcBef>
                <a:spcPts val="400"/>
              </a:spcBef>
              <a:spcAft>
                <a:spcPts val="0"/>
              </a:spcAft>
              <a:buClr>
                <a:srgbClr val="000058"/>
              </a:buClr>
              <a:buSzPts val="2000"/>
              <a:buNone/>
              <a:defRPr/>
            </a:lvl3pPr>
            <a:lvl4pPr lvl="3" rtl="0" algn="ctr">
              <a:lnSpc>
                <a:spcPct val="100000"/>
              </a:lnSpc>
              <a:spcBef>
                <a:spcPts val="360"/>
              </a:spcBef>
              <a:spcAft>
                <a:spcPts val="0"/>
              </a:spcAft>
              <a:buClr>
                <a:srgbClr val="000058"/>
              </a:buClr>
              <a:buSzPts val="1800"/>
              <a:buNone/>
              <a:defRPr/>
            </a:lvl4pPr>
            <a:lvl5pPr lvl="4" rtl="0" algn="ctr">
              <a:lnSpc>
                <a:spcPct val="100000"/>
              </a:lnSpc>
              <a:spcBef>
                <a:spcPts val="360"/>
              </a:spcBef>
              <a:spcAft>
                <a:spcPts val="0"/>
              </a:spcAft>
              <a:buClr>
                <a:srgbClr val="000058"/>
              </a:buClr>
              <a:buSzPts val="1800"/>
              <a:buFont typeface="Arial"/>
              <a:buNone/>
              <a:defRPr/>
            </a:lvl5pPr>
            <a:lvl6pPr lvl="5" rtl="0" algn="ctr">
              <a:lnSpc>
                <a:spcPct val="100000"/>
              </a:lnSpc>
              <a:spcBef>
                <a:spcPts val="360"/>
              </a:spcBef>
              <a:spcAft>
                <a:spcPts val="0"/>
              </a:spcAft>
              <a:buClr>
                <a:srgbClr val="000058"/>
              </a:buClr>
              <a:buSzPts val="1800"/>
              <a:buFont typeface="Arial"/>
              <a:buNone/>
              <a:defRPr/>
            </a:lvl6pPr>
            <a:lvl7pPr lvl="6" rtl="0" algn="ctr">
              <a:lnSpc>
                <a:spcPct val="100000"/>
              </a:lnSpc>
              <a:spcBef>
                <a:spcPts val="360"/>
              </a:spcBef>
              <a:spcAft>
                <a:spcPts val="0"/>
              </a:spcAft>
              <a:buClr>
                <a:srgbClr val="000058"/>
              </a:buClr>
              <a:buSzPts val="1800"/>
              <a:buFont typeface="Arial"/>
              <a:buNone/>
              <a:defRPr/>
            </a:lvl7pPr>
            <a:lvl8pPr lvl="7" rtl="0" algn="ctr">
              <a:lnSpc>
                <a:spcPct val="100000"/>
              </a:lnSpc>
              <a:spcBef>
                <a:spcPts val="360"/>
              </a:spcBef>
              <a:spcAft>
                <a:spcPts val="0"/>
              </a:spcAft>
              <a:buClr>
                <a:srgbClr val="000058"/>
              </a:buClr>
              <a:buSzPts val="1800"/>
              <a:buFont typeface="Arial"/>
              <a:buNone/>
              <a:defRPr/>
            </a:lvl8pPr>
            <a:lvl9pPr lvl="8" rtl="0" algn="ctr">
              <a:lnSpc>
                <a:spcPct val="100000"/>
              </a:lnSpc>
              <a:spcBef>
                <a:spcPts val="360"/>
              </a:spcBef>
              <a:spcAft>
                <a:spcPts val="0"/>
              </a:spcAft>
              <a:buClr>
                <a:srgbClr val="000058"/>
              </a:buClr>
              <a:buSzPts val="1800"/>
              <a:buFont typeface="Arial"/>
              <a:buNone/>
              <a:defRPr/>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88" name="Shape 88"/>
        <p:cNvGrpSpPr/>
        <p:nvPr/>
      </p:nvGrpSpPr>
      <p:grpSpPr>
        <a:xfrm>
          <a:off x="0" y="0"/>
          <a:ext cx="0" cy="0"/>
          <a:chOff x="0" y="0"/>
          <a:chExt cx="0" cy="0"/>
        </a:xfrm>
      </p:grpSpPr>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hart" type="chart">
  <p:cSld name="CHART">
    <p:spTree>
      <p:nvGrpSpPr>
        <p:cNvPr id="89" name="Shape 89"/>
        <p:cNvGrpSpPr/>
        <p:nvPr/>
      </p:nvGrpSpPr>
      <p:grpSpPr>
        <a:xfrm>
          <a:off x="0" y="0"/>
          <a:ext cx="0" cy="0"/>
          <a:chOff x="0" y="0"/>
          <a:chExt cx="0" cy="0"/>
        </a:xfrm>
      </p:grpSpPr>
      <p:sp>
        <p:nvSpPr>
          <p:cNvPr id="90" name="Google Shape;90;g2a296e5bdda_0_694"/>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91" name="Google Shape;91;g2a296e5bdda_0_694"/>
          <p:cNvSpPr/>
          <p:nvPr>
            <p:ph idx="2" type="chart"/>
          </p:nvPr>
        </p:nvSpPr>
        <p:spPr>
          <a:xfrm>
            <a:off x="685800" y="1295400"/>
            <a:ext cx="7772400" cy="4648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560"/>
              </a:spcBef>
              <a:spcAft>
                <a:spcPts val="0"/>
              </a:spcAft>
              <a:buClr>
                <a:srgbClr val="000058"/>
              </a:buClr>
              <a:buSzPts val="2800"/>
              <a:buFont typeface="Arial Narrow"/>
              <a:buChar char="•"/>
              <a:defRPr b="1" i="0" sz="2800" u="none" cap="none" strike="noStrike">
                <a:solidFill>
                  <a:srgbClr val="000058"/>
                </a:solidFill>
                <a:latin typeface="Arial"/>
                <a:ea typeface="Arial"/>
                <a:cs typeface="Arial"/>
                <a:sym typeface="Arial"/>
              </a:defRPr>
            </a:lvl1pPr>
            <a:lvl2pPr lvl="1" marR="0" rtl="0" algn="l">
              <a:lnSpc>
                <a:spcPct val="100000"/>
              </a:lnSpc>
              <a:spcBef>
                <a:spcPts val="480"/>
              </a:spcBef>
              <a:spcAft>
                <a:spcPts val="0"/>
              </a:spcAft>
              <a:buClr>
                <a:srgbClr val="000058"/>
              </a:buClr>
              <a:buSzPts val="2400"/>
              <a:buFont typeface="Arial Narrow"/>
              <a:buChar char="−"/>
              <a:defRPr b="1" i="0" sz="2400" u="none" cap="none" strike="noStrike">
                <a:solidFill>
                  <a:srgbClr val="000058"/>
                </a:solidFill>
                <a:latin typeface="Arial"/>
                <a:ea typeface="Arial"/>
                <a:cs typeface="Arial"/>
                <a:sym typeface="Arial"/>
              </a:defRPr>
            </a:lvl2pPr>
            <a:lvl3pPr lvl="2" marR="0" rtl="0" algn="l">
              <a:lnSpc>
                <a:spcPct val="100000"/>
              </a:lnSpc>
              <a:spcBef>
                <a:spcPts val="400"/>
              </a:spcBef>
              <a:spcAft>
                <a:spcPts val="0"/>
              </a:spcAft>
              <a:buClr>
                <a:srgbClr val="000058"/>
              </a:buClr>
              <a:buSzPts val="2000"/>
              <a:buFont typeface="Arial Narrow"/>
              <a:buChar char="•"/>
              <a:defRPr b="1" i="0" sz="2000" u="none" cap="none" strike="noStrike">
                <a:solidFill>
                  <a:srgbClr val="000058"/>
                </a:solidFill>
                <a:latin typeface="Arial"/>
                <a:ea typeface="Arial"/>
                <a:cs typeface="Arial"/>
                <a:sym typeface="Arial"/>
              </a:defRPr>
            </a:lvl3pPr>
            <a:lvl4pPr lvl="3" marR="0" rtl="0" algn="l">
              <a:lnSpc>
                <a:spcPct val="100000"/>
              </a:lnSpc>
              <a:spcBef>
                <a:spcPts val="360"/>
              </a:spcBef>
              <a:spcAft>
                <a:spcPts val="0"/>
              </a:spcAft>
              <a:buClr>
                <a:srgbClr val="000058"/>
              </a:buClr>
              <a:buSzPts val="1800"/>
              <a:buFont typeface="Noto Sans"/>
              <a:buChar char="⮚"/>
              <a:defRPr b="1" i="0" sz="1800" u="none" cap="none" strike="noStrike">
                <a:solidFill>
                  <a:srgbClr val="000058"/>
                </a:solidFill>
                <a:latin typeface="Arial"/>
                <a:ea typeface="Arial"/>
                <a:cs typeface="Arial"/>
                <a:sym typeface="Arial"/>
              </a:defRPr>
            </a:lvl4pPr>
            <a:lvl5pPr lvl="4"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5pPr>
            <a:lvl6pPr lvl="5"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6pPr>
            <a:lvl7pPr lvl="6"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7pPr>
            <a:lvl8pPr lvl="7"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8pPr>
            <a:lvl9pPr lvl="8"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92" name="Shape 92"/>
        <p:cNvGrpSpPr/>
        <p:nvPr/>
      </p:nvGrpSpPr>
      <p:grpSpPr>
        <a:xfrm>
          <a:off x="0" y="0"/>
          <a:ext cx="0" cy="0"/>
          <a:chOff x="0" y="0"/>
          <a:chExt cx="0" cy="0"/>
        </a:xfrm>
      </p:grpSpPr>
      <p:sp>
        <p:nvSpPr>
          <p:cNvPr id="93" name="Google Shape;93;g2a296e5bdda_0_697"/>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94" name="Google Shape;94;g2a296e5bdda_0_697"/>
          <p:cNvSpPr txBox="1"/>
          <p:nvPr>
            <p:ph idx="1" type="body"/>
          </p:nvPr>
        </p:nvSpPr>
        <p:spPr>
          <a:xfrm>
            <a:off x="685800" y="1295400"/>
            <a:ext cx="3810000" cy="4648200"/>
          </a:xfrm>
          <a:prstGeom prst="rect">
            <a:avLst/>
          </a:prstGeom>
          <a:noFill/>
          <a:ln>
            <a:noFill/>
          </a:ln>
        </p:spPr>
        <p:txBody>
          <a:bodyPr anchorCtr="0" anchor="t" bIns="45700" lIns="91425" spcFirstLastPara="1" rIns="91425" wrap="square" tIns="45700">
            <a:noAutofit/>
          </a:bodyPr>
          <a:lstStyle>
            <a:lvl1pPr indent="-406400" lvl="0" marL="457200" rtl="0" algn="l">
              <a:lnSpc>
                <a:spcPct val="100000"/>
              </a:lnSpc>
              <a:spcBef>
                <a:spcPts val="560"/>
              </a:spcBef>
              <a:spcAft>
                <a:spcPts val="0"/>
              </a:spcAft>
              <a:buClr>
                <a:srgbClr val="000058"/>
              </a:buClr>
              <a:buSzPts val="2800"/>
              <a:buChar char="•"/>
              <a:defRPr sz="2800"/>
            </a:lvl1pPr>
            <a:lvl2pPr indent="-381000" lvl="1" marL="914400" rtl="0" algn="l">
              <a:lnSpc>
                <a:spcPct val="100000"/>
              </a:lnSpc>
              <a:spcBef>
                <a:spcPts val="480"/>
              </a:spcBef>
              <a:spcAft>
                <a:spcPts val="0"/>
              </a:spcAft>
              <a:buClr>
                <a:srgbClr val="000058"/>
              </a:buClr>
              <a:buSzPts val="2400"/>
              <a:buChar char="−"/>
              <a:defRPr sz="2400"/>
            </a:lvl2pPr>
            <a:lvl3pPr indent="-355600" lvl="2" marL="1371600" rtl="0" algn="l">
              <a:lnSpc>
                <a:spcPct val="100000"/>
              </a:lnSpc>
              <a:spcBef>
                <a:spcPts val="400"/>
              </a:spcBef>
              <a:spcAft>
                <a:spcPts val="0"/>
              </a:spcAft>
              <a:buClr>
                <a:srgbClr val="000058"/>
              </a:buClr>
              <a:buSzPts val="2000"/>
              <a:buChar char="•"/>
              <a:defRPr sz="2000"/>
            </a:lvl3pPr>
            <a:lvl4pPr indent="-342900" lvl="3" marL="1828800" rtl="0" algn="l">
              <a:lnSpc>
                <a:spcPct val="100000"/>
              </a:lnSpc>
              <a:spcBef>
                <a:spcPts val="360"/>
              </a:spcBef>
              <a:spcAft>
                <a:spcPts val="0"/>
              </a:spcAft>
              <a:buClr>
                <a:srgbClr val="000058"/>
              </a:buClr>
              <a:buSzPts val="1800"/>
              <a:buChar char="⮚"/>
              <a:defRPr sz="1800"/>
            </a:lvl4pPr>
            <a:lvl5pPr indent="-342900" lvl="4" marL="2286000" rtl="0" algn="l">
              <a:lnSpc>
                <a:spcPct val="100000"/>
              </a:lnSpc>
              <a:spcBef>
                <a:spcPts val="360"/>
              </a:spcBef>
              <a:spcAft>
                <a:spcPts val="0"/>
              </a:spcAft>
              <a:buClr>
                <a:srgbClr val="000058"/>
              </a:buClr>
              <a:buSzPts val="1800"/>
              <a:buFont typeface="Arial"/>
              <a:buChar char="•"/>
              <a:defRPr sz="1800"/>
            </a:lvl5pPr>
            <a:lvl6pPr indent="-342900" lvl="5" marL="2743200" rtl="0" algn="l">
              <a:lnSpc>
                <a:spcPct val="100000"/>
              </a:lnSpc>
              <a:spcBef>
                <a:spcPts val="360"/>
              </a:spcBef>
              <a:spcAft>
                <a:spcPts val="0"/>
              </a:spcAft>
              <a:buClr>
                <a:srgbClr val="000058"/>
              </a:buClr>
              <a:buSzPts val="1800"/>
              <a:buFont typeface="Arial"/>
              <a:buChar char="•"/>
              <a:defRPr sz="1800"/>
            </a:lvl6pPr>
            <a:lvl7pPr indent="-342900" lvl="6" marL="3200400" rtl="0" algn="l">
              <a:lnSpc>
                <a:spcPct val="100000"/>
              </a:lnSpc>
              <a:spcBef>
                <a:spcPts val="360"/>
              </a:spcBef>
              <a:spcAft>
                <a:spcPts val="0"/>
              </a:spcAft>
              <a:buClr>
                <a:srgbClr val="000058"/>
              </a:buClr>
              <a:buSzPts val="1800"/>
              <a:buFont typeface="Arial"/>
              <a:buChar char="•"/>
              <a:defRPr sz="1800"/>
            </a:lvl7pPr>
            <a:lvl8pPr indent="-342900" lvl="7" marL="3657600" rtl="0" algn="l">
              <a:lnSpc>
                <a:spcPct val="100000"/>
              </a:lnSpc>
              <a:spcBef>
                <a:spcPts val="360"/>
              </a:spcBef>
              <a:spcAft>
                <a:spcPts val="0"/>
              </a:spcAft>
              <a:buClr>
                <a:srgbClr val="000058"/>
              </a:buClr>
              <a:buSzPts val="1800"/>
              <a:buFont typeface="Arial"/>
              <a:buChar char="•"/>
              <a:defRPr sz="1800"/>
            </a:lvl8pPr>
            <a:lvl9pPr indent="-342900" lvl="8" marL="4114800" rtl="0" algn="l">
              <a:lnSpc>
                <a:spcPct val="100000"/>
              </a:lnSpc>
              <a:spcBef>
                <a:spcPts val="360"/>
              </a:spcBef>
              <a:spcAft>
                <a:spcPts val="0"/>
              </a:spcAft>
              <a:buClr>
                <a:srgbClr val="000058"/>
              </a:buClr>
              <a:buSzPts val="1800"/>
              <a:buFont typeface="Arial"/>
              <a:buChar char="•"/>
              <a:defRPr sz="1800"/>
            </a:lvl9pPr>
          </a:lstStyle>
          <a:p/>
        </p:txBody>
      </p:sp>
      <p:sp>
        <p:nvSpPr>
          <p:cNvPr id="95" name="Google Shape;95;g2a296e5bdda_0_697"/>
          <p:cNvSpPr txBox="1"/>
          <p:nvPr>
            <p:ph idx="2" type="body"/>
          </p:nvPr>
        </p:nvSpPr>
        <p:spPr>
          <a:xfrm>
            <a:off x="4648200" y="1295400"/>
            <a:ext cx="3810000" cy="4648200"/>
          </a:xfrm>
          <a:prstGeom prst="rect">
            <a:avLst/>
          </a:prstGeom>
          <a:noFill/>
          <a:ln>
            <a:noFill/>
          </a:ln>
        </p:spPr>
        <p:txBody>
          <a:bodyPr anchorCtr="0" anchor="t" bIns="45700" lIns="91425" spcFirstLastPara="1" rIns="91425" wrap="square" tIns="45700">
            <a:noAutofit/>
          </a:bodyPr>
          <a:lstStyle>
            <a:lvl1pPr indent="-406400" lvl="0" marL="457200" rtl="0" algn="l">
              <a:lnSpc>
                <a:spcPct val="100000"/>
              </a:lnSpc>
              <a:spcBef>
                <a:spcPts val="560"/>
              </a:spcBef>
              <a:spcAft>
                <a:spcPts val="0"/>
              </a:spcAft>
              <a:buClr>
                <a:srgbClr val="000058"/>
              </a:buClr>
              <a:buSzPts val="2800"/>
              <a:buChar char="•"/>
              <a:defRPr sz="2800"/>
            </a:lvl1pPr>
            <a:lvl2pPr indent="-381000" lvl="1" marL="914400" rtl="0" algn="l">
              <a:lnSpc>
                <a:spcPct val="100000"/>
              </a:lnSpc>
              <a:spcBef>
                <a:spcPts val="480"/>
              </a:spcBef>
              <a:spcAft>
                <a:spcPts val="0"/>
              </a:spcAft>
              <a:buClr>
                <a:srgbClr val="000058"/>
              </a:buClr>
              <a:buSzPts val="2400"/>
              <a:buChar char="−"/>
              <a:defRPr sz="2400"/>
            </a:lvl2pPr>
            <a:lvl3pPr indent="-355600" lvl="2" marL="1371600" rtl="0" algn="l">
              <a:lnSpc>
                <a:spcPct val="100000"/>
              </a:lnSpc>
              <a:spcBef>
                <a:spcPts val="400"/>
              </a:spcBef>
              <a:spcAft>
                <a:spcPts val="0"/>
              </a:spcAft>
              <a:buClr>
                <a:srgbClr val="000058"/>
              </a:buClr>
              <a:buSzPts val="2000"/>
              <a:buChar char="•"/>
              <a:defRPr sz="2000"/>
            </a:lvl3pPr>
            <a:lvl4pPr indent="-342900" lvl="3" marL="1828800" rtl="0" algn="l">
              <a:lnSpc>
                <a:spcPct val="100000"/>
              </a:lnSpc>
              <a:spcBef>
                <a:spcPts val="360"/>
              </a:spcBef>
              <a:spcAft>
                <a:spcPts val="0"/>
              </a:spcAft>
              <a:buClr>
                <a:srgbClr val="000058"/>
              </a:buClr>
              <a:buSzPts val="1800"/>
              <a:buChar char="⮚"/>
              <a:defRPr sz="1800"/>
            </a:lvl4pPr>
            <a:lvl5pPr indent="-342900" lvl="4" marL="2286000" rtl="0" algn="l">
              <a:lnSpc>
                <a:spcPct val="100000"/>
              </a:lnSpc>
              <a:spcBef>
                <a:spcPts val="360"/>
              </a:spcBef>
              <a:spcAft>
                <a:spcPts val="0"/>
              </a:spcAft>
              <a:buClr>
                <a:srgbClr val="000058"/>
              </a:buClr>
              <a:buSzPts val="1800"/>
              <a:buFont typeface="Arial"/>
              <a:buChar char="•"/>
              <a:defRPr sz="1800"/>
            </a:lvl5pPr>
            <a:lvl6pPr indent="-342900" lvl="5" marL="2743200" rtl="0" algn="l">
              <a:lnSpc>
                <a:spcPct val="100000"/>
              </a:lnSpc>
              <a:spcBef>
                <a:spcPts val="360"/>
              </a:spcBef>
              <a:spcAft>
                <a:spcPts val="0"/>
              </a:spcAft>
              <a:buClr>
                <a:srgbClr val="000058"/>
              </a:buClr>
              <a:buSzPts val="1800"/>
              <a:buFont typeface="Arial"/>
              <a:buChar char="•"/>
              <a:defRPr sz="1800"/>
            </a:lvl6pPr>
            <a:lvl7pPr indent="-342900" lvl="6" marL="3200400" rtl="0" algn="l">
              <a:lnSpc>
                <a:spcPct val="100000"/>
              </a:lnSpc>
              <a:spcBef>
                <a:spcPts val="360"/>
              </a:spcBef>
              <a:spcAft>
                <a:spcPts val="0"/>
              </a:spcAft>
              <a:buClr>
                <a:srgbClr val="000058"/>
              </a:buClr>
              <a:buSzPts val="1800"/>
              <a:buFont typeface="Arial"/>
              <a:buChar char="•"/>
              <a:defRPr sz="1800"/>
            </a:lvl7pPr>
            <a:lvl8pPr indent="-342900" lvl="7" marL="3657600" rtl="0" algn="l">
              <a:lnSpc>
                <a:spcPct val="100000"/>
              </a:lnSpc>
              <a:spcBef>
                <a:spcPts val="360"/>
              </a:spcBef>
              <a:spcAft>
                <a:spcPts val="0"/>
              </a:spcAft>
              <a:buClr>
                <a:srgbClr val="000058"/>
              </a:buClr>
              <a:buSzPts val="1800"/>
              <a:buFont typeface="Arial"/>
              <a:buChar char="•"/>
              <a:defRPr sz="1800"/>
            </a:lvl8pPr>
            <a:lvl9pPr indent="-342900" lvl="8" marL="4114800" rtl="0" algn="l">
              <a:lnSpc>
                <a:spcPct val="100000"/>
              </a:lnSpc>
              <a:spcBef>
                <a:spcPts val="360"/>
              </a:spcBef>
              <a:spcAft>
                <a:spcPts val="0"/>
              </a:spcAft>
              <a:buClr>
                <a:srgbClr val="000058"/>
              </a:buClr>
              <a:buSzPts val="1800"/>
              <a:buFont typeface="Arial"/>
              <a:buChar char="•"/>
              <a:defRPr sz="1800"/>
            </a:lvl9pPr>
          </a:lstStyl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and 2 Content" type="objAndTwoObj">
  <p:cSld name="OBJECT_AND_TWO_OBJECTS">
    <p:spTree>
      <p:nvGrpSpPr>
        <p:cNvPr id="96" name="Shape 96"/>
        <p:cNvGrpSpPr/>
        <p:nvPr/>
      </p:nvGrpSpPr>
      <p:grpSpPr>
        <a:xfrm>
          <a:off x="0" y="0"/>
          <a:ext cx="0" cy="0"/>
          <a:chOff x="0" y="0"/>
          <a:chExt cx="0" cy="0"/>
        </a:xfrm>
      </p:grpSpPr>
      <p:sp>
        <p:nvSpPr>
          <p:cNvPr id="97" name="Google Shape;97;g2a296e5bdda_0_701"/>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98" name="Google Shape;98;g2a296e5bdda_0_701"/>
          <p:cNvSpPr txBox="1"/>
          <p:nvPr>
            <p:ph idx="1" type="body"/>
          </p:nvPr>
        </p:nvSpPr>
        <p:spPr>
          <a:xfrm>
            <a:off x="685800" y="1295400"/>
            <a:ext cx="3810000" cy="4648200"/>
          </a:xfrm>
          <a:prstGeom prst="rect">
            <a:avLst/>
          </a:prstGeom>
          <a:noFill/>
          <a:ln>
            <a:noFill/>
          </a:ln>
        </p:spPr>
        <p:txBody>
          <a:bodyPr anchorCtr="0" anchor="t" bIns="45700" lIns="91425" spcFirstLastPara="1" rIns="91425" wrap="square" tIns="45700">
            <a:noAutofit/>
          </a:bodyPr>
          <a:lstStyle>
            <a:lvl1pPr indent="-342900" lvl="0" marL="457200" rtl="0" algn="l">
              <a:lnSpc>
                <a:spcPct val="100000"/>
              </a:lnSpc>
              <a:spcBef>
                <a:spcPts val="360"/>
              </a:spcBef>
              <a:spcAft>
                <a:spcPts val="0"/>
              </a:spcAft>
              <a:buClr>
                <a:srgbClr val="000058"/>
              </a:buClr>
              <a:buSzPts val="1800"/>
              <a:buChar char="•"/>
              <a:defRPr/>
            </a:lvl1pPr>
            <a:lvl2pPr indent="-342900" lvl="1" marL="914400" rtl="0" algn="l">
              <a:lnSpc>
                <a:spcPct val="100000"/>
              </a:lnSpc>
              <a:spcBef>
                <a:spcPts val="360"/>
              </a:spcBef>
              <a:spcAft>
                <a:spcPts val="0"/>
              </a:spcAft>
              <a:buClr>
                <a:srgbClr val="000058"/>
              </a:buClr>
              <a:buSzPts val="1800"/>
              <a:buChar char="−"/>
              <a:defRPr/>
            </a:lvl2pPr>
            <a:lvl3pPr indent="-342900" lvl="2" marL="1371600" rtl="0" algn="l">
              <a:lnSpc>
                <a:spcPct val="100000"/>
              </a:lnSpc>
              <a:spcBef>
                <a:spcPts val="360"/>
              </a:spcBef>
              <a:spcAft>
                <a:spcPts val="0"/>
              </a:spcAft>
              <a:buClr>
                <a:srgbClr val="000058"/>
              </a:buClr>
              <a:buSzPts val="1800"/>
              <a:buChar char="•"/>
              <a:defRPr/>
            </a:lvl3pPr>
            <a:lvl4pPr indent="-342900" lvl="3" marL="1828800" rtl="0" algn="l">
              <a:lnSpc>
                <a:spcPct val="100000"/>
              </a:lnSpc>
              <a:spcBef>
                <a:spcPts val="360"/>
              </a:spcBef>
              <a:spcAft>
                <a:spcPts val="0"/>
              </a:spcAft>
              <a:buClr>
                <a:srgbClr val="000058"/>
              </a:buClr>
              <a:buSzPts val="1800"/>
              <a:buChar char="⮚"/>
              <a:defRPr/>
            </a:lvl4pPr>
            <a:lvl5pPr indent="-342900" lvl="4" marL="2286000" rtl="0" algn="l">
              <a:lnSpc>
                <a:spcPct val="100000"/>
              </a:lnSpc>
              <a:spcBef>
                <a:spcPts val="360"/>
              </a:spcBef>
              <a:spcAft>
                <a:spcPts val="0"/>
              </a:spcAft>
              <a:buClr>
                <a:srgbClr val="000058"/>
              </a:buClr>
              <a:buSzPts val="1800"/>
              <a:buChar char="•"/>
              <a:defRPr/>
            </a:lvl5pPr>
            <a:lvl6pPr indent="-342900" lvl="5" marL="2743200" rtl="0" algn="l">
              <a:lnSpc>
                <a:spcPct val="100000"/>
              </a:lnSpc>
              <a:spcBef>
                <a:spcPts val="360"/>
              </a:spcBef>
              <a:spcAft>
                <a:spcPts val="0"/>
              </a:spcAft>
              <a:buClr>
                <a:srgbClr val="000058"/>
              </a:buClr>
              <a:buSzPts val="1800"/>
              <a:buChar char="•"/>
              <a:defRPr/>
            </a:lvl6pPr>
            <a:lvl7pPr indent="-342900" lvl="6" marL="3200400" rtl="0" algn="l">
              <a:lnSpc>
                <a:spcPct val="100000"/>
              </a:lnSpc>
              <a:spcBef>
                <a:spcPts val="360"/>
              </a:spcBef>
              <a:spcAft>
                <a:spcPts val="0"/>
              </a:spcAft>
              <a:buClr>
                <a:srgbClr val="000058"/>
              </a:buClr>
              <a:buSzPts val="1800"/>
              <a:buChar char="•"/>
              <a:defRPr/>
            </a:lvl7pPr>
            <a:lvl8pPr indent="-342900" lvl="7" marL="3657600" rtl="0" algn="l">
              <a:lnSpc>
                <a:spcPct val="100000"/>
              </a:lnSpc>
              <a:spcBef>
                <a:spcPts val="360"/>
              </a:spcBef>
              <a:spcAft>
                <a:spcPts val="0"/>
              </a:spcAft>
              <a:buClr>
                <a:srgbClr val="000058"/>
              </a:buClr>
              <a:buSzPts val="1800"/>
              <a:buChar char="•"/>
              <a:defRPr/>
            </a:lvl8pPr>
            <a:lvl9pPr indent="-342900" lvl="8" marL="4114800" rtl="0" algn="l">
              <a:lnSpc>
                <a:spcPct val="100000"/>
              </a:lnSpc>
              <a:spcBef>
                <a:spcPts val="360"/>
              </a:spcBef>
              <a:spcAft>
                <a:spcPts val="0"/>
              </a:spcAft>
              <a:buClr>
                <a:srgbClr val="000058"/>
              </a:buClr>
              <a:buSzPts val="1800"/>
              <a:buChar char="•"/>
              <a:defRPr/>
            </a:lvl9pPr>
          </a:lstStyle>
          <a:p/>
        </p:txBody>
      </p:sp>
      <p:sp>
        <p:nvSpPr>
          <p:cNvPr id="99" name="Google Shape;99;g2a296e5bdda_0_701"/>
          <p:cNvSpPr txBox="1"/>
          <p:nvPr>
            <p:ph idx="2" type="body"/>
          </p:nvPr>
        </p:nvSpPr>
        <p:spPr>
          <a:xfrm>
            <a:off x="4648200" y="1295400"/>
            <a:ext cx="3810000" cy="2247900"/>
          </a:xfrm>
          <a:prstGeom prst="rect">
            <a:avLst/>
          </a:prstGeom>
          <a:noFill/>
          <a:ln>
            <a:noFill/>
          </a:ln>
        </p:spPr>
        <p:txBody>
          <a:bodyPr anchorCtr="0" anchor="t" bIns="45700" lIns="91425" spcFirstLastPara="1" rIns="91425" wrap="square" tIns="45700">
            <a:noAutofit/>
          </a:bodyPr>
          <a:lstStyle>
            <a:lvl1pPr indent="-342900" lvl="0" marL="457200" rtl="0" algn="l">
              <a:lnSpc>
                <a:spcPct val="100000"/>
              </a:lnSpc>
              <a:spcBef>
                <a:spcPts val="360"/>
              </a:spcBef>
              <a:spcAft>
                <a:spcPts val="0"/>
              </a:spcAft>
              <a:buClr>
                <a:srgbClr val="000058"/>
              </a:buClr>
              <a:buSzPts val="1800"/>
              <a:buChar char="•"/>
              <a:defRPr/>
            </a:lvl1pPr>
            <a:lvl2pPr indent="-342900" lvl="1" marL="914400" rtl="0" algn="l">
              <a:lnSpc>
                <a:spcPct val="100000"/>
              </a:lnSpc>
              <a:spcBef>
                <a:spcPts val="360"/>
              </a:spcBef>
              <a:spcAft>
                <a:spcPts val="0"/>
              </a:spcAft>
              <a:buClr>
                <a:srgbClr val="000058"/>
              </a:buClr>
              <a:buSzPts val="1800"/>
              <a:buChar char="−"/>
              <a:defRPr/>
            </a:lvl2pPr>
            <a:lvl3pPr indent="-342900" lvl="2" marL="1371600" rtl="0" algn="l">
              <a:lnSpc>
                <a:spcPct val="100000"/>
              </a:lnSpc>
              <a:spcBef>
                <a:spcPts val="360"/>
              </a:spcBef>
              <a:spcAft>
                <a:spcPts val="0"/>
              </a:spcAft>
              <a:buClr>
                <a:srgbClr val="000058"/>
              </a:buClr>
              <a:buSzPts val="1800"/>
              <a:buChar char="•"/>
              <a:defRPr/>
            </a:lvl3pPr>
            <a:lvl4pPr indent="-342900" lvl="3" marL="1828800" rtl="0" algn="l">
              <a:lnSpc>
                <a:spcPct val="100000"/>
              </a:lnSpc>
              <a:spcBef>
                <a:spcPts val="360"/>
              </a:spcBef>
              <a:spcAft>
                <a:spcPts val="0"/>
              </a:spcAft>
              <a:buClr>
                <a:srgbClr val="000058"/>
              </a:buClr>
              <a:buSzPts val="1800"/>
              <a:buChar char="⮚"/>
              <a:defRPr/>
            </a:lvl4pPr>
            <a:lvl5pPr indent="-342900" lvl="4" marL="2286000" rtl="0" algn="l">
              <a:lnSpc>
                <a:spcPct val="100000"/>
              </a:lnSpc>
              <a:spcBef>
                <a:spcPts val="360"/>
              </a:spcBef>
              <a:spcAft>
                <a:spcPts val="0"/>
              </a:spcAft>
              <a:buClr>
                <a:srgbClr val="000058"/>
              </a:buClr>
              <a:buSzPts val="1800"/>
              <a:buChar char="•"/>
              <a:defRPr/>
            </a:lvl5pPr>
            <a:lvl6pPr indent="-342900" lvl="5" marL="2743200" rtl="0" algn="l">
              <a:lnSpc>
                <a:spcPct val="100000"/>
              </a:lnSpc>
              <a:spcBef>
                <a:spcPts val="360"/>
              </a:spcBef>
              <a:spcAft>
                <a:spcPts val="0"/>
              </a:spcAft>
              <a:buClr>
                <a:srgbClr val="000058"/>
              </a:buClr>
              <a:buSzPts val="1800"/>
              <a:buChar char="•"/>
              <a:defRPr/>
            </a:lvl6pPr>
            <a:lvl7pPr indent="-342900" lvl="6" marL="3200400" rtl="0" algn="l">
              <a:lnSpc>
                <a:spcPct val="100000"/>
              </a:lnSpc>
              <a:spcBef>
                <a:spcPts val="360"/>
              </a:spcBef>
              <a:spcAft>
                <a:spcPts val="0"/>
              </a:spcAft>
              <a:buClr>
                <a:srgbClr val="000058"/>
              </a:buClr>
              <a:buSzPts val="1800"/>
              <a:buChar char="•"/>
              <a:defRPr/>
            </a:lvl7pPr>
            <a:lvl8pPr indent="-342900" lvl="7" marL="3657600" rtl="0" algn="l">
              <a:lnSpc>
                <a:spcPct val="100000"/>
              </a:lnSpc>
              <a:spcBef>
                <a:spcPts val="360"/>
              </a:spcBef>
              <a:spcAft>
                <a:spcPts val="0"/>
              </a:spcAft>
              <a:buClr>
                <a:srgbClr val="000058"/>
              </a:buClr>
              <a:buSzPts val="1800"/>
              <a:buChar char="•"/>
              <a:defRPr/>
            </a:lvl8pPr>
            <a:lvl9pPr indent="-342900" lvl="8" marL="4114800" rtl="0" algn="l">
              <a:lnSpc>
                <a:spcPct val="100000"/>
              </a:lnSpc>
              <a:spcBef>
                <a:spcPts val="360"/>
              </a:spcBef>
              <a:spcAft>
                <a:spcPts val="0"/>
              </a:spcAft>
              <a:buClr>
                <a:srgbClr val="000058"/>
              </a:buClr>
              <a:buSzPts val="1800"/>
              <a:buChar char="•"/>
              <a:defRPr/>
            </a:lvl9pPr>
          </a:lstStyle>
          <a:p/>
        </p:txBody>
      </p:sp>
      <p:sp>
        <p:nvSpPr>
          <p:cNvPr id="100" name="Google Shape;100;g2a296e5bdda_0_701"/>
          <p:cNvSpPr txBox="1"/>
          <p:nvPr>
            <p:ph idx="3" type="body"/>
          </p:nvPr>
        </p:nvSpPr>
        <p:spPr>
          <a:xfrm>
            <a:off x="4648200" y="3695700"/>
            <a:ext cx="3810000" cy="2247900"/>
          </a:xfrm>
          <a:prstGeom prst="rect">
            <a:avLst/>
          </a:prstGeom>
          <a:noFill/>
          <a:ln>
            <a:noFill/>
          </a:ln>
        </p:spPr>
        <p:txBody>
          <a:bodyPr anchorCtr="0" anchor="t" bIns="45700" lIns="91425" spcFirstLastPara="1" rIns="91425" wrap="square" tIns="45700">
            <a:noAutofit/>
          </a:bodyPr>
          <a:lstStyle>
            <a:lvl1pPr indent="-342900" lvl="0" marL="457200" rtl="0" algn="l">
              <a:lnSpc>
                <a:spcPct val="100000"/>
              </a:lnSpc>
              <a:spcBef>
                <a:spcPts val="360"/>
              </a:spcBef>
              <a:spcAft>
                <a:spcPts val="0"/>
              </a:spcAft>
              <a:buClr>
                <a:srgbClr val="000058"/>
              </a:buClr>
              <a:buSzPts val="1800"/>
              <a:buChar char="•"/>
              <a:defRPr/>
            </a:lvl1pPr>
            <a:lvl2pPr indent="-342900" lvl="1" marL="914400" rtl="0" algn="l">
              <a:lnSpc>
                <a:spcPct val="100000"/>
              </a:lnSpc>
              <a:spcBef>
                <a:spcPts val="360"/>
              </a:spcBef>
              <a:spcAft>
                <a:spcPts val="0"/>
              </a:spcAft>
              <a:buClr>
                <a:srgbClr val="000058"/>
              </a:buClr>
              <a:buSzPts val="1800"/>
              <a:buChar char="−"/>
              <a:defRPr/>
            </a:lvl2pPr>
            <a:lvl3pPr indent="-342900" lvl="2" marL="1371600" rtl="0" algn="l">
              <a:lnSpc>
                <a:spcPct val="100000"/>
              </a:lnSpc>
              <a:spcBef>
                <a:spcPts val="360"/>
              </a:spcBef>
              <a:spcAft>
                <a:spcPts val="0"/>
              </a:spcAft>
              <a:buClr>
                <a:srgbClr val="000058"/>
              </a:buClr>
              <a:buSzPts val="1800"/>
              <a:buChar char="•"/>
              <a:defRPr/>
            </a:lvl3pPr>
            <a:lvl4pPr indent="-342900" lvl="3" marL="1828800" rtl="0" algn="l">
              <a:lnSpc>
                <a:spcPct val="100000"/>
              </a:lnSpc>
              <a:spcBef>
                <a:spcPts val="360"/>
              </a:spcBef>
              <a:spcAft>
                <a:spcPts val="0"/>
              </a:spcAft>
              <a:buClr>
                <a:srgbClr val="000058"/>
              </a:buClr>
              <a:buSzPts val="1800"/>
              <a:buChar char="⮚"/>
              <a:defRPr/>
            </a:lvl4pPr>
            <a:lvl5pPr indent="-342900" lvl="4" marL="2286000" rtl="0" algn="l">
              <a:lnSpc>
                <a:spcPct val="100000"/>
              </a:lnSpc>
              <a:spcBef>
                <a:spcPts val="360"/>
              </a:spcBef>
              <a:spcAft>
                <a:spcPts val="0"/>
              </a:spcAft>
              <a:buClr>
                <a:srgbClr val="000058"/>
              </a:buClr>
              <a:buSzPts val="1800"/>
              <a:buChar char="•"/>
              <a:defRPr/>
            </a:lvl5pPr>
            <a:lvl6pPr indent="-342900" lvl="5" marL="2743200" rtl="0" algn="l">
              <a:lnSpc>
                <a:spcPct val="100000"/>
              </a:lnSpc>
              <a:spcBef>
                <a:spcPts val="360"/>
              </a:spcBef>
              <a:spcAft>
                <a:spcPts val="0"/>
              </a:spcAft>
              <a:buClr>
                <a:srgbClr val="000058"/>
              </a:buClr>
              <a:buSzPts val="1800"/>
              <a:buChar char="•"/>
              <a:defRPr/>
            </a:lvl6pPr>
            <a:lvl7pPr indent="-342900" lvl="6" marL="3200400" rtl="0" algn="l">
              <a:lnSpc>
                <a:spcPct val="100000"/>
              </a:lnSpc>
              <a:spcBef>
                <a:spcPts val="360"/>
              </a:spcBef>
              <a:spcAft>
                <a:spcPts val="0"/>
              </a:spcAft>
              <a:buClr>
                <a:srgbClr val="000058"/>
              </a:buClr>
              <a:buSzPts val="1800"/>
              <a:buChar char="•"/>
              <a:defRPr/>
            </a:lvl7pPr>
            <a:lvl8pPr indent="-342900" lvl="7" marL="3657600" rtl="0" algn="l">
              <a:lnSpc>
                <a:spcPct val="100000"/>
              </a:lnSpc>
              <a:spcBef>
                <a:spcPts val="360"/>
              </a:spcBef>
              <a:spcAft>
                <a:spcPts val="0"/>
              </a:spcAft>
              <a:buClr>
                <a:srgbClr val="000058"/>
              </a:buClr>
              <a:buSzPts val="1800"/>
              <a:buChar char="•"/>
              <a:defRPr/>
            </a:lvl8pPr>
            <a:lvl9pPr indent="-342900" lvl="8" marL="4114800" rtl="0" algn="l">
              <a:lnSpc>
                <a:spcPct val="100000"/>
              </a:lnSpc>
              <a:spcBef>
                <a:spcPts val="360"/>
              </a:spcBef>
              <a:spcAft>
                <a:spcPts val="0"/>
              </a:spcAft>
              <a:buClr>
                <a:srgbClr val="000058"/>
              </a:buClr>
              <a:buSzPts val="1800"/>
              <a:buChar char="•"/>
              <a:defRPr/>
            </a:lvl9pPr>
          </a:lstStyle>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able" type="tbl">
  <p:cSld name="TABLE">
    <p:spTree>
      <p:nvGrpSpPr>
        <p:cNvPr id="101" name="Shape 101"/>
        <p:cNvGrpSpPr/>
        <p:nvPr/>
      </p:nvGrpSpPr>
      <p:grpSpPr>
        <a:xfrm>
          <a:off x="0" y="0"/>
          <a:ext cx="0" cy="0"/>
          <a:chOff x="0" y="0"/>
          <a:chExt cx="0" cy="0"/>
        </a:xfrm>
      </p:grpSpPr>
      <p:sp>
        <p:nvSpPr>
          <p:cNvPr id="102" name="Google Shape;102;g2a296e5bdda_0_706"/>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Text, and Content" type="txAndObj">
  <p:cSld name="TEXT_AND_OBJECT">
    <p:spTree>
      <p:nvGrpSpPr>
        <p:cNvPr id="103" name="Shape 103"/>
        <p:cNvGrpSpPr/>
        <p:nvPr/>
      </p:nvGrpSpPr>
      <p:grpSpPr>
        <a:xfrm>
          <a:off x="0" y="0"/>
          <a:ext cx="0" cy="0"/>
          <a:chOff x="0" y="0"/>
          <a:chExt cx="0" cy="0"/>
        </a:xfrm>
      </p:grpSpPr>
      <p:sp>
        <p:nvSpPr>
          <p:cNvPr id="104" name="Google Shape;104;g2a296e5bdda_0_708"/>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105" name="Google Shape;105;g2a296e5bdda_0_708"/>
          <p:cNvSpPr txBox="1"/>
          <p:nvPr>
            <p:ph idx="1" type="body"/>
          </p:nvPr>
        </p:nvSpPr>
        <p:spPr>
          <a:xfrm>
            <a:off x="685800" y="1295400"/>
            <a:ext cx="3810000" cy="4648200"/>
          </a:xfrm>
          <a:prstGeom prst="rect">
            <a:avLst/>
          </a:prstGeom>
          <a:noFill/>
          <a:ln>
            <a:noFill/>
          </a:ln>
        </p:spPr>
        <p:txBody>
          <a:bodyPr anchorCtr="0" anchor="t" bIns="45700" lIns="91425" spcFirstLastPara="1" rIns="91425" wrap="square" tIns="45700">
            <a:noAutofit/>
          </a:bodyPr>
          <a:lstStyle>
            <a:lvl1pPr indent="-342900" lvl="0" marL="457200" rtl="0" algn="l">
              <a:lnSpc>
                <a:spcPct val="100000"/>
              </a:lnSpc>
              <a:spcBef>
                <a:spcPts val="360"/>
              </a:spcBef>
              <a:spcAft>
                <a:spcPts val="0"/>
              </a:spcAft>
              <a:buClr>
                <a:srgbClr val="000058"/>
              </a:buClr>
              <a:buSzPts val="1800"/>
              <a:buChar char="•"/>
              <a:defRPr/>
            </a:lvl1pPr>
            <a:lvl2pPr indent="-342900" lvl="1" marL="914400" rtl="0" algn="l">
              <a:lnSpc>
                <a:spcPct val="100000"/>
              </a:lnSpc>
              <a:spcBef>
                <a:spcPts val="360"/>
              </a:spcBef>
              <a:spcAft>
                <a:spcPts val="0"/>
              </a:spcAft>
              <a:buClr>
                <a:srgbClr val="000058"/>
              </a:buClr>
              <a:buSzPts val="1800"/>
              <a:buChar char="−"/>
              <a:defRPr/>
            </a:lvl2pPr>
            <a:lvl3pPr indent="-342900" lvl="2" marL="1371600" rtl="0" algn="l">
              <a:lnSpc>
                <a:spcPct val="100000"/>
              </a:lnSpc>
              <a:spcBef>
                <a:spcPts val="360"/>
              </a:spcBef>
              <a:spcAft>
                <a:spcPts val="0"/>
              </a:spcAft>
              <a:buClr>
                <a:srgbClr val="000058"/>
              </a:buClr>
              <a:buSzPts val="1800"/>
              <a:buChar char="•"/>
              <a:defRPr/>
            </a:lvl3pPr>
            <a:lvl4pPr indent="-342900" lvl="3" marL="1828800" rtl="0" algn="l">
              <a:lnSpc>
                <a:spcPct val="100000"/>
              </a:lnSpc>
              <a:spcBef>
                <a:spcPts val="360"/>
              </a:spcBef>
              <a:spcAft>
                <a:spcPts val="0"/>
              </a:spcAft>
              <a:buClr>
                <a:srgbClr val="000058"/>
              </a:buClr>
              <a:buSzPts val="1800"/>
              <a:buChar char="⮚"/>
              <a:defRPr/>
            </a:lvl4pPr>
            <a:lvl5pPr indent="-342900" lvl="4" marL="2286000" rtl="0" algn="l">
              <a:lnSpc>
                <a:spcPct val="100000"/>
              </a:lnSpc>
              <a:spcBef>
                <a:spcPts val="360"/>
              </a:spcBef>
              <a:spcAft>
                <a:spcPts val="0"/>
              </a:spcAft>
              <a:buClr>
                <a:srgbClr val="000058"/>
              </a:buClr>
              <a:buSzPts val="1800"/>
              <a:buChar char="•"/>
              <a:defRPr/>
            </a:lvl5pPr>
            <a:lvl6pPr indent="-342900" lvl="5" marL="2743200" rtl="0" algn="l">
              <a:lnSpc>
                <a:spcPct val="100000"/>
              </a:lnSpc>
              <a:spcBef>
                <a:spcPts val="360"/>
              </a:spcBef>
              <a:spcAft>
                <a:spcPts val="0"/>
              </a:spcAft>
              <a:buClr>
                <a:srgbClr val="000058"/>
              </a:buClr>
              <a:buSzPts val="1800"/>
              <a:buChar char="•"/>
              <a:defRPr/>
            </a:lvl6pPr>
            <a:lvl7pPr indent="-342900" lvl="6" marL="3200400" rtl="0" algn="l">
              <a:lnSpc>
                <a:spcPct val="100000"/>
              </a:lnSpc>
              <a:spcBef>
                <a:spcPts val="360"/>
              </a:spcBef>
              <a:spcAft>
                <a:spcPts val="0"/>
              </a:spcAft>
              <a:buClr>
                <a:srgbClr val="000058"/>
              </a:buClr>
              <a:buSzPts val="1800"/>
              <a:buChar char="•"/>
              <a:defRPr/>
            </a:lvl7pPr>
            <a:lvl8pPr indent="-342900" lvl="7" marL="3657600" rtl="0" algn="l">
              <a:lnSpc>
                <a:spcPct val="100000"/>
              </a:lnSpc>
              <a:spcBef>
                <a:spcPts val="360"/>
              </a:spcBef>
              <a:spcAft>
                <a:spcPts val="0"/>
              </a:spcAft>
              <a:buClr>
                <a:srgbClr val="000058"/>
              </a:buClr>
              <a:buSzPts val="1800"/>
              <a:buChar char="•"/>
              <a:defRPr/>
            </a:lvl8pPr>
            <a:lvl9pPr indent="-342900" lvl="8" marL="4114800" rtl="0" algn="l">
              <a:lnSpc>
                <a:spcPct val="100000"/>
              </a:lnSpc>
              <a:spcBef>
                <a:spcPts val="360"/>
              </a:spcBef>
              <a:spcAft>
                <a:spcPts val="0"/>
              </a:spcAft>
              <a:buClr>
                <a:srgbClr val="000058"/>
              </a:buClr>
              <a:buSzPts val="1800"/>
              <a:buChar char="•"/>
              <a:defRPr/>
            </a:lvl9pPr>
          </a:lstStyle>
          <a:p/>
        </p:txBody>
      </p:sp>
      <p:sp>
        <p:nvSpPr>
          <p:cNvPr id="106" name="Google Shape;106;g2a296e5bdda_0_708"/>
          <p:cNvSpPr txBox="1"/>
          <p:nvPr>
            <p:ph idx="2" type="body"/>
          </p:nvPr>
        </p:nvSpPr>
        <p:spPr>
          <a:xfrm>
            <a:off x="4648200" y="1295400"/>
            <a:ext cx="3810000" cy="4648200"/>
          </a:xfrm>
          <a:prstGeom prst="rect">
            <a:avLst/>
          </a:prstGeom>
          <a:noFill/>
          <a:ln>
            <a:noFill/>
          </a:ln>
        </p:spPr>
        <p:txBody>
          <a:bodyPr anchorCtr="0" anchor="t" bIns="45700" lIns="91425" spcFirstLastPara="1" rIns="91425" wrap="square" tIns="45700">
            <a:noAutofit/>
          </a:bodyPr>
          <a:lstStyle>
            <a:lvl1pPr indent="-342900" lvl="0" marL="457200" rtl="0" algn="l">
              <a:lnSpc>
                <a:spcPct val="100000"/>
              </a:lnSpc>
              <a:spcBef>
                <a:spcPts val="360"/>
              </a:spcBef>
              <a:spcAft>
                <a:spcPts val="0"/>
              </a:spcAft>
              <a:buClr>
                <a:srgbClr val="000058"/>
              </a:buClr>
              <a:buSzPts val="1800"/>
              <a:buChar char="•"/>
              <a:defRPr/>
            </a:lvl1pPr>
            <a:lvl2pPr indent="-342900" lvl="1" marL="914400" rtl="0" algn="l">
              <a:lnSpc>
                <a:spcPct val="100000"/>
              </a:lnSpc>
              <a:spcBef>
                <a:spcPts val="360"/>
              </a:spcBef>
              <a:spcAft>
                <a:spcPts val="0"/>
              </a:spcAft>
              <a:buClr>
                <a:srgbClr val="000058"/>
              </a:buClr>
              <a:buSzPts val="1800"/>
              <a:buChar char="−"/>
              <a:defRPr/>
            </a:lvl2pPr>
            <a:lvl3pPr indent="-342900" lvl="2" marL="1371600" rtl="0" algn="l">
              <a:lnSpc>
                <a:spcPct val="100000"/>
              </a:lnSpc>
              <a:spcBef>
                <a:spcPts val="360"/>
              </a:spcBef>
              <a:spcAft>
                <a:spcPts val="0"/>
              </a:spcAft>
              <a:buClr>
                <a:srgbClr val="000058"/>
              </a:buClr>
              <a:buSzPts val="1800"/>
              <a:buChar char="•"/>
              <a:defRPr/>
            </a:lvl3pPr>
            <a:lvl4pPr indent="-342900" lvl="3" marL="1828800" rtl="0" algn="l">
              <a:lnSpc>
                <a:spcPct val="100000"/>
              </a:lnSpc>
              <a:spcBef>
                <a:spcPts val="360"/>
              </a:spcBef>
              <a:spcAft>
                <a:spcPts val="0"/>
              </a:spcAft>
              <a:buClr>
                <a:srgbClr val="000058"/>
              </a:buClr>
              <a:buSzPts val="1800"/>
              <a:buChar char="⮚"/>
              <a:defRPr/>
            </a:lvl4pPr>
            <a:lvl5pPr indent="-342900" lvl="4" marL="2286000" rtl="0" algn="l">
              <a:lnSpc>
                <a:spcPct val="100000"/>
              </a:lnSpc>
              <a:spcBef>
                <a:spcPts val="360"/>
              </a:spcBef>
              <a:spcAft>
                <a:spcPts val="0"/>
              </a:spcAft>
              <a:buClr>
                <a:srgbClr val="000058"/>
              </a:buClr>
              <a:buSzPts val="1800"/>
              <a:buChar char="•"/>
              <a:defRPr/>
            </a:lvl5pPr>
            <a:lvl6pPr indent="-342900" lvl="5" marL="2743200" rtl="0" algn="l">
              <a:lnSpc>
                <a:spcPct val="100000"/>
              </a:lnSpc>
              <a:spcBef>
                <a:spcPts val="360"/>
              </a:spcBef>
              <a:spcAft>
                <a:spcPts val="0"/>
              </a:spcAft>
              <a:buClr>
                <a:srgbClr val="000058"/>
              </a:buClr>
              <a:buSzPts val="1800"/>
              <a:buChar char="•"/>
              <a:defRPr/>
            </a:lvl6pPr>
            <a:lvl7pPr indent="-342900" lvl="6" marL="3200400" rtl="0" algn="l">
              <a:lnSpc>
                <a:spcPct val="100000"/>
              </a:lnSpc>
              <a:spcBef>
                <a:spcPts val="360"/>
              </a:spcBef>
              <a:spcAft>
                <a:spcPts val="0"/>
              </a:spcAft>
              <a:buClr>
                <a:srgbClr val="000058"/>
              </a:buClr>
              <a:buSzPts val="1800"/>
              <a:buChar char="•"/>
              <a:defRPr/>
            </a:lvl7pPr>
            <a:lvl8pPr indent="-342900" lvl="7" marL="3657600" rtl="0" algn="l">
              <a:lnSpc>
                <a:spcPct val="100000"/>
              </a:lnSpc>
              <a:spcBef>
                <a:spcPts val="360"/>
              </a:spcBef>
              <a:spcAft>
                <a:spcPts val="0"/>
              </a:spcAft>
              <a:buClr>
                <a:srgbClr val="000058"/>
              </a:buClr>
              <a:buSzPts val="1800"/>
              <a:buChar char="•"/>
              <a:defRPr/>
            </a:lvl8pPr>
            <a:lvl9pPr indent="-342900" lvl="8" marL="4114800" rtl="0" algn="l">
              <a:lnSpc>
                <a:spcPct val="100000"/>
              </a:lnSpc>
              <a:spcBef>
                <a:spcPts val="360"/>
              </a:spcBef>
              <a:spcAft>
                <a:spcPts val="0"/>
              </a:spcAft>
              <a:buClr>
                <a:srgbClr val="000058"/>
              </a:buClr>
              <a:buSzPts val="1800"/>
              <a:buChar char="•"/>
              <a:defRPr/>
            </a:lvl9pPr>
          </a:lstStyle>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Diagram or Organization Chart" type="dgm">
  <p:cSld name="DIAGRAM">
    <p:spTree>
      <p:nvGrpSpPr>
        <p:cNvPr id="107" name="Shape 107"/>
        <p:cNvGrpSpPr/>
        <p:nvPr/>
      </p:nvGrpSpPr>
      <p:grpSpPr>
        <a:xfrm>
          <a:off x="0" y="0"/>
          <a:ext cx="0" cy="0"/>
          <a:chOff x="0" y="0"/>
          <a:chExt cx="0" cy="0"/>
        </a:xfrm>
      </p:grpSpPr>
      <p:sp>
        <p:nvSpPr>
          <p:cNvPr id="108" name="Google Shape;108;g2a296e5bdda_0_712"/>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109" name="Google Shape;109;g2a296e5bdda_0_712"/>
          <p:cNvSpPr/>
          <p:nvPr>
            <p:ph idx="2" type="dgm"/>
          </p:nvPr>
        </p:nvSpPr>
        <p:spPr>
          <a:xfrm>
            <a:off x="685800" y="1295400"/>
            <a:ext cx="7772400" cy="4648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560"/>
              </a:spcBef>
              <a:spcAft>
                <a:spcPts val="0"/>
              </a:spcAft>
              <a:buClr>
                <a:srgbClr val="000058"/>
              </a:buClr>
              <a:buSzPts val="2800"/>
              <a:buFont typeface="Arial Narrow"/>
              <a:buChar char="•"/>
              <a:defRPr b="1" i="0" sz="2800" u="none" cap="none" strike="noStrike">
                <a:solidFill>
                  <a:srgbClr val="000058"/>
                </a:solidFill>
                <a:latin typeface="Arial"/>
                <a:ea typeface="Arial"/>
                <a:cs typeface="Arial"/>
                <a:sym typeface="Arial"/>
              </a:defRPr>
            </a:lvl1pPr>
            <a:lvl2pPr lvl="1" marR="0" rtl="0" algn="l">
              <a:lnSpc>
                <a:spcPct val="100000"/>
              </a:lnSpc>
              <a:spcBef>
                <a:spcPts val="480"/>
              </a:spcBef>
              <a:spcAft>
                <a:spcPts val="0"/>
              </a:spcAft>
              <a:buClr>
                <a:srgbClr val="000058"/>
              </a:buClr>
              <a:buSzPts val="2400"/>
              <a:buFont typeface="Arial Narrow"/>
              <a:buChar char="−"/>
              <a:defRPr b="1" i="0" sz="2400" u="none" cap="none" strike="noStrike">
                <a:solidFill>
                  <a:srgbClr val="000058"/>
                </a:solidFill>
                <a:latin typeface="Arial"/>
                <a:ea typeface="Arial"/>
                <a:cs typeface="Arial"/>
                <a:sym typeface="Arial"/>
              </a:defRPr>
            </a:lvl2pPr>
            <a:lvl3pPr lvl="2" marR="0" rtl="0" algn="l">
              <a:lnSpc>
                <a:spcPct val="100000"/>
              </a:lnSpc>
              <a:spcBef>
                <a:spcPts val="400"/>
              </a:spcBef>
              <a:spcAft>
                <a:spcPts val="0"/>
              </a:spcAft>
              <a:buClr>
                <a:srgbClr val="000058"/>
              </a:buClr>
              <a:buSzPts val="2000"/>
              <a:buFont typeface="Arial Narrow"/>
              <a:buChar char="•"/>
              <a:defRPr b="1" i="0" sz="2000" u="none" cap="none" strike="noStrike">
                <a:solidFill>
                  <a:srgbClr val="000058"/>
                </a:solidFill>
                <a:latin typeface="Arial"/>
                <a:ea typeface="Arial"/>
                <a:cs typeface="Arial"/>
                <a:sym typeface="Arial"/>
              </a:defRPr>
            </a:lvl3pPr>
            <a:lvl4pPr lvl="3" marR="0" rtl="0" algn="l">
              <a:lnSpc>
                <a:spcPct val="100000"/>
              </a:lnSpc>
              <a:spcBef>
                <a:spcPts val="360"/>
              </a:spcBef>
              <a:spcAft>
                <a:spcPts val="0"/>
              </a:spcAft>
              <a:buClr>
                <a:srgbClr val="000058"/>
              </a:buClr>
              <a:buSzPts val="1800"/>
              <a:buFont typeface="Noto Sans"/>
              <a:buChar char="⮚"/>
              <a:defRPr b="1" i="0" sz="1800" u="none" cap="none" strike="noStrike">
                <a:solidFill>
                  <a:srgbClr val="000058"/>
                </a:solidFill>
                <a:latin typeface="Arial"/>
                <a:ea typeface="Arial"/>
                <a:cs typeface="Arial"/>
                <a:sym typeface="Arial"/>
              </a:defRPr>
            </a:lvl4pPr>
            <a:lvl5pPr lvl="4"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5pPr>
            <a:lvl6pPr lvl="5"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6pPr>
            <a:lvl7pPr lvl="6"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7pPr>
            <a:lvl8pPr lvl="7"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8pPr>
            <a:lvl9pPr lvl="8"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9pPr>
          </a:lstStyle>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10" name="Shape 110"/>
        <p:cNvGrpSpPr/>
        <p:nvPr/>
      </p:nvGrpSpPr>
      <p:grpSpPr>
        <a:xfrm>
          <a:off x="0" y="0"/>
          <a:ext cx="0" cy="0"/>
          <a:chOff x="0" y="0"/>
          <a:chExt cx="0" cy="0"/>
        </a:xfrm>
      </p:grpSpPr>
      <p:sp>
        <p:nvSpPr>
          <p:cNvPr id="111" name="Google Shape;111;g2a296e5bdda_0_715"/>
          <p:cNvSpPr txBox="1"/>
          <p:nvPr>
            <p:ph type="title"/>
          </p:nvPr>
        </p:nvSpPr>
        <p:spPr>
          <a:xfrm rot="5400000">
            <a:off x="4823550" y="2080488"/>
            <a:ext cx="5669100" cy="20574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112" name="Google Shape;112;g2a296e5bdda_0_715"/>
          <p:cNvSpPr txBox="1"/>
          <p:nvPr>
            <p:ph idx="1" type="body"/>
          </p:nvPr>
        </p:nvSpPr>
        <p:spPr>
          <a:xfrm rot="5400000">
            <a:off x="632550" y="99288"/>
            <a:ext cx="5669100" cy="6019800"/>
          </a:xfrm>
          <a:prstGeom prst="rect">
            <a:avLst/>
          </a:prstGeom>
          <a:noFill/>
          <a:ln>
            <a:noFill/>
          </a:ln>
        </p:spPr>
        <p:txBody>
          <a:bodyPr anchorCtr="0" anchor="t" bIns="45700" lIns="91425" spcFirstLastPara="1" rIns="91425" wrap="square" tIns="45700">
            <a:noAutofit/>
          </a:bodyPr>
          <a:lstStyle>
            <a:lvl1pPr indent="-342900" lvl="0" marL="457200" rtl="0" algn="l">
              <a:lnSpc>
                <a:spcPct val="100000"/>
              </a:lnSpc>
              <a:spcBef>
                <a:spcPts val="360"/>
              </a:spcBef>
              <a:spcAft>
                <a:spcPts val="0"/>
              </a:spcAft>
              <a:buClr>
                <a:srgbClr val="000058"/>
              </a:buClr>
              <a:buSzPts val="1800"/>
              <a:buChar char="•"/>
              <a:defRPr/>
            </a:lvl1pPr>
            <a:lvl2pPr indent="-342900" lvl="1" marL="914400" rtl="0" algn="l">
              <a:lnSpc>
                <a:spcPct val="100000"/>
              </a:lnSpc>
              <a:spcBef>
                <a:spcPts val="360"/>
              </a:spcBef>
              <a:spcAft>
                <a:spcPts val="0"/>
              </a:spcAft>
              <a:buClr>
                <a:srgbClr val="000058"/>
              </a:buClr>
              <a:buSzPts val="1800"/>
              <a:buChar char="−"/>
              <a:defRPr/>
            </a:lvl2pPr>
            <a:lvl3pPr indent="-342900" lvl="2" marL="1371600" rtl="0" algn="l">
              <a:lnSpc>
                <a:spcPct val="100000"/>
              </a:lnSpc>
              <a:spcBef>
                <a:spcPts val="360"/>
              </a:spcBef>
              <a:spcAft>
                <a:spcPts val="0"/>
              </a:spcAft>
              <a:buClr>
                <a:srgbClr val="000058"/>
              </a:buClr>
              <a:buSzPts val="1800"/>
              <a:buChar char="•"/>
              <a:defRPr/>
            </a:lvl3pPr>
            <a:lvl4pPr indent="-342900" lvl="3" marL="1828800" rtl="0" algn="l">
              <a:lnSpc>
                <a:spcPct val="100000"/>
              </a:lnSpc>
              <a:spcBef>
                <a:spcPts val="360"/>
              </a:spcBef>
              <a:spcAft>
                <a:spcPts val="0"/>
              </a:spcAft>
              <a:buClr>
                <a:srgbClr val="000058"/>
              </a:buClr>
              <a:buSzPts val="1800"/>
              <a:buChar char="⮚"/>
              <a:defRPr/>
            </a:lvl4pPr>
            <a:lvl5pPr indent="-342900" lvl="4" marL="2286000" rtl="0" algn="l">
              <a:lnSpc>
                <a:spcPct val="100000"/>
              </a:lnSpc>
              <a:spcBef>
                <a:spcPts val="360"/>
              </a:spcBef>
              <a:spcAft>
                <a:spcPts val="0"/>
              </a:spcAft>
              <a:buClr>
                <a:srgbClr val="000058"/>
              </a:buClr>
              <a:buSzPts val="1800"/>
              <a:buChar char="•"/>
              <a:defRPr/>
            </a:lvl5pPr>
            <a:lvl6pPr indent="-342900" lvl="5" marL="2743200" rtl="0" algn="l">
              <a:lnSpc>
                <a:spcPct val="100000"/>
              </a:lnSpc>
              <a:spcBef>
                <a:spcPts val="360"/>
              </a:spcBef>
              <a:spcAft>
                <a:spcPts val="0"/>
              </a:spcAft>
              <a:buClr>
                <a:srgbClr val="000058"/>
              </a:buClr>
              <a:buSzPts val="1800"/>
              <a:buChar char="•"/>
              <a:defRPr/>
            </a:lvl6pPr>
            <a:lvl7pPr indent="-342900" lvl="6" marL="3200400" rtl="0" algn="l">
              <a:lnSpc>
                <a:spcPct val="100000"/>
              </a:lnSpc>
              <a:spcBef>
                <a:spcPts val="360"/>
              </a:spcBef>
              <a:spcAft>
                <a:spcPts val="0"/>
              </a:spcAft>
              <a:buClr>
                <a:srgbClr val="000058"/>
              </a:buClr>
              <a:buSzPts val="1800"/>
              <a:buChar char="•"/>
              <a:defRPr/>
            </a:lvl7pPr>
            <a:lvl8pPr indent="-342900" lvl="7" marL="3657600" rtl="0" algn="l">
              <a:lnSpc>
                <a:spcPct val="100000"/>
              </a:lnSpc>
              <a:spcBef>
                <a:spcPts val="360"/>
              </a:spcBef>
              <a:spcAft>
                <a:spcPts val="0"/>
              </a:spcAft>
              <a:buClr>
                <a:srgbClr val="000058"/>
              </a:buClr>
              <a:buSzPts val="1800"/>
              <a:buChar char="•"/>
              <a:defRPr/>
            </a:lvl8pPr>
            <a:lvl9pPr indent="-342900" lvl="8" marL="4114800" rtl="0" algn="l">
              <a:lnSpc>
                <a:spcPct val="100000"/>
              </a:lnSpc>
              <a:spcBef>
                <a:spcPts val="360"/>
              </a:spcBef>
              <a:spcAft>
                <a:spcPts val="0"/>
              </a:spcAft>
              <a:buClr>
                <a:srgbClr val="000058"/>
              </a:buClr>
              <a:buSzPts val="1800"/>
              <a:buChar char="•"/>
              <a:defRPr/>
            </a:lvl9pPr>
          </a:lstStyle>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13" name="Shape 113"/>
        <p:cNvGrpSpPr/>
        <p:nvPr/>
      </p:nvGrpSpPr>
      <p:grpSpPr>
        <a:xfrm>
          <a:off x="0" y="0"/>
          <a:ext cx="0" cy="0"/>
          <a:chOff x="0" y="0"/>
          <a:chExt cx="0" cy="0"/>
        </a:xfrm>
      </p:grpSpPr>
      <p:sp>
        <p:nvSpPr>
          <p:cNvPr id="114" name="Google Shape;114;g2a296e5bdda_0_718"/>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115" name="Google Shape;115;g2a296e5bdda_0_718"/>
          <p:cNvSpPr txBox="1"/>
          <p:nvPr>
            <p:ph idx="1" type="body"/>
          </p:nvPr>
        </p:nvSpPr>
        <p:spPr>
          <a:xfrm rot="5400000">
            <a:off x="2247900" y="-266700"/>
            <a:ext cx="4648200" cy="7772400"/>
          </a:xfrm>
          <a:prstGeom prst="rect">
            <a:avLst/>
          </a:prstGeom>
          <a:noFill/>
          <a:ln>
            <a:noFill/>
          </a:ln>
        </p:spPr>
        <p:txBody>
          <a:bodyPr anchorCtr="0" anchor="t" bIns="45700" lIns="91425" spcFirstLastPara="1" rIns="91425" wrap="square" tIns="45700">
            <a:noAutofit/>
          </a:bodyPr>
          <a:lstStyle>
            <a:lvl1pPr indent="-342900" lvl="0" marL="457200" rtl="0" algn="l">
              <a:lnSpc>
                <a:spcPct val="100000"/>
              </a:lnSpc>
              <a:spcBef>
                <a:spcPts val="360"/>
              </a:spcBef>
              <a:spcAft>
                <a:spcPts val="0"/>
              </a:spcAft>
              <a:buClr>
                <a:srgbClr val="000058"/>
              </a:buClr>
              <a:buSzPts val="1800"/>
              <a:buChar char="•"/>
              <a:defRPr/>
            </a:lvl1pPr>
            <a:lvl2pPr indent="-342900" lvl="1" marL="914400" rtl="0" algn="l">
              <a:lnSpc>
                <a:spcPct val="100000"/>
              </a:lnSpc>
              <a:spcBef>
                <a:spcPts val="360"/>
              </a:spcBef>
              <a:spcAft>
                <a:spcPts val="0"/>
              </a:spcAft>
              <a:buClr>
                <a:srgbClr val="000058"/>
              </a:buClr>
              <a:buSzPts val="1800"/>
              <a:buChar char="−"/>
              <a:defRPr/>
            </a:lvl2pPr>
            <a:lvl3pPr indent="-342900" lvl="2" marL="1371600" rtl="0" algn="l">
              <a:lnSpc>
                <a:spcPct val="100000"/>
              </a:lnSpc>
              <a:spcBef>
                <a:spcPts val="360"/>
              </a:spcBef>
              <a:spcAft>
                <a:spcPts val="0"/>
              </a:spcAft>
              <a:buClr>
                <a:srgbClr val="000058"/>
              </a:buClr>
              <a:buSzPts val="1800"/>
              <a:buChar char="•"/>
              <a:defRPr/>
            </a:lvl3pPr>
            <a:lvl4pPr indent="-342900" lvl="3" marL="1828800" rtl="0" algn="l">
              <a:lnSpc>
                <a:spcPct val="100000"/>
              </a:lnSpc>
              <a:spcBef>
                <a:spcPts val="360"/>
              </a:spcBef>
              <a:spcAft>
                <a:spcPts val="0"/>
              </a:spcAft>
              <a:buClr>
                <a:srgbClr val="000058"/>
              </a:buClr>
              <a:buSzPts val="1800"/>
              <a:buChar char="⮚"/>
              <a:defRPr/>
            </a:lvl4pPr>
            <a:lvl5pPr indent="-342900" lvl="4" marL="2286000" rtl="0" algn="l">
              <a:lnSpc>
                <a:spcPct val="100000"/>
              </a:lnSpc>
              <a:spcBef>
                <a:spcPts val="360"/>
              </a:spcBef>
              <a:spcAft>
                <a:spcPts val="0"/>
              </a:spcAft>
              <a:buClr>
                <a:srgbClr val="000058"/>
              </a:buClr>
              <a:buSzPts val="1800"/>
              <a:buChar char="•"/>
              <a:defRPr/>
            </a:lvl5pPr>
            <a:lvl6pPr indent="-342900" lvl="5" marL="2743200" rtl="0" algn="l">
              <a:lnSpc>
                <a:spcPct val="100000"/>
              </a:lnSpc>
              <a:spcBef>
                <a:spcPts val="360"/>
              </a:spcBef>
              <a:spcAft>
                <a:spcPts val="0"/>
              </a:spcAft>
              <a:buClr>
                <a:srgbClr val="000058"/>
              </a:buClr>
              <a:buSzPts val="1800"/>
              <a:buChar char="•"/>
              <a:defRPr/>
            </a:lvl6pPr>
            <a:lvl7pPr indent="-342900" lvl="6" marL="3200400" rtl="0" algn="l">
              <a:lnSpc>
                <a:spcPct val="100000"/>
              </a:lnSpc>
              <a:spcBef>
                <a:spcPts val="360"/>
              </a:spcBef>
              <a:spcAft>
                <a:spcPts val="0"/>
              </a:spcAft>
              <a:buClr>
                <a:srgbClr val="000058"/>
              </a:buClr>
              <a:buSzPts val="1800"/>
              <a:buChar char="•"/>
              <a:defRPr/>
            </a:lvl7pPr>
            <a:lvl8pPr indent="-342900" lvl="7" marL="3657600" rtl="0" algn="l">
              <a:lnSpc>
                <a:spcPct val="100000"/>
              </a:lnSpc>
              <a:spcBef>
                <a:spcPts val="360"/>
              </a:spcBef>
              <a:spcAft>
                <a:spcPts val="0"/>
              </a:spcAft>
              <a:buClr>
                <a:srgbClr val="000058"/>
              </a:buClr>
              <a:buSzPts val="1800"/>
              <a:buChar char="•"/>
              <a:defRPr/>
            </a:lvl8pPr>
            <a:lvl9pPr indent="-342900" lvl="8" marL="4114800" rtl="0" algn="l">
              <a:lnSpc>
                <a:spcPct val="100000"/>
              </a:lnSpc>
              <a:spcBef>
                <a:spcPts val="360"/>
              </a:spcBef>
              <a:spcAft>
                <a:spcPts val="0"/>
              </a:spcAft>
              <a:buClr>
                <a:srgbClr val="000058"/>
              </a:buClr>
              <a:buSzPts val="1800"/>
              <a:buChar char="•"/>
              <a:defRPr/>
            </a:lvl9pPr>
          </a:lstStyle>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16" name="Shape 116"/>
        <p:cNvGrpSpPr/>
        <p:nvPr/>
      </p:nvGrpSpPr>
      <p:grpSpPr>
        <a:xfrm>
          <a:off x="0" y="0"/>
          <a:ext cx="0" cy="0"/>
          <a:chOff x="0" y="0"/>
          <a:chExt cx="0" cy="0"/>
        </a:xfrm>
      </p:grpSpPr>
      <p:sp>
        <p:nvSpPr>
          <p:cNvPr id="117" name="Google Shape;117;g2a296e5bdda_0_721"/>
          <p:cNvSpPr txBox="1"/>
          <p:nvPr>
            <p:ph type="title"/>
          </p:nvPr>
        </p:nvSpPr>
        <p:spPr>
          <a:xfrm>
            <a:off x="1792288" y="4800601"/>
            <a:ext cx="5486400" cy="56670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1" i="1" sz="20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118" name="Google Shape;118;g2a296e5bdda_0_721"/>
          <p:cNvSpPr/>
          <p:nvPr>
            <p:ph idx="2" type="pic"/>
          </p:nvPr>
        </p:nvSpPr>
        <p:spPr>
          <a:xfrm>
            <a:off x="1792288" y="612775"/>
            <a:ext cx="5486400" cy="4114800"/>
          </a:xfrm>
          <a:prstGeom prst="rect">
            <a:avLst/>
          </a:prstGeom>
          <a:noFill/>
          <a:ln>
            <a:noFill/>
          </a:ln>
        </p:spPr>
      </p:sp>
      <p:sp>
        <p:nvSpPr>
          <p:cNvPr id="119" name="Google Shape;119;g2a296e5bdda_0_721"/>
          <p:cNvSpPr txBox="1"/>
          <p:nvPr>
            <p:ph idx="1" type="body"/>
          </p:nvPr>
        </p:nvSpPr>
        <p:spPr>
          <a:xfrm>
            <a:off x="1792288" y="5367339"/>
            <a:ext cx="5486400" cy="804900"/>
          </a:xfrm>
          <a:prstGeom prst="rect">
            <a:avLst/>
          </a:prstGeom>
          <a:noFill/>
          <a:ln>
            <a:noFill/>
          </a:ln>
        </p:spPr>
        <p:txBody>
          <a:bodyPr anchorCtr="0" anchor="t" bIns="45700" lIns="91425" spcFirstLastPara="1" rIns="91425" wrap="square" tIns="45700">
            <a:noAutofit/>
          </a:bodyPr>
          <a:lstStyle>
            <a:lvl1pPr indent="-228600" lvl="0" marL="457200" rtl="0" algn="l">
              <a:lnSpc>
                <a:spcPct val="100000"/>
              </a:lnSpc>
              <a:spcBef>
                <a:spcPts val="280"/>
              </a:spcBef>
              <a:spcAft>
                <a:spcPts val="0"/>
              </a:spcAft>
              <a:buClr>
                <a:srgbClr val="000058"/>
              </a:buClr>
              <a:buSzPts val="1400"/>
              <a:buNone/>
              <a:defRPr sz="1400"/>
            </a:lvl1pPr>
            <a:lvl2pPr indent="-228600" lvl="1" marL="914400" rtl="0" algn="l">
              <a:lnSpc>
                <a:spcPct val="100000"/>
              </a:lnSpc>
              <a:spcBef>
                <a:spcPts val="240"/>
              </a:spcBef>
              <a:spcAft>
                <a:spcPts val="0"/>
              </a:spcAft>
              <a:buClr>
                <a:srgbClr val="000058"/>
              </a:buClr>
              <a:buSzPts val="1200"/>
              <a:buNone/>
              <a:defRPr sz="1200"/>
            </a:lvl2pPr>
            <a:lvl3pPr indent="-228600" lvl="2" marL="1371600" rtl="0" algn="l">
              <a:lnSpc>
                <a:spcPct val="100000"/>
              </a:lnSpc>
              <a:spcBef>
                <a:spcPts val="200"/>
              </a:spcBef>
              <a:spcAft>
                <a:spcPts val="0"/>
              </a:spcAft>
              <a:buClr>
                <a:srgbClr val="000058"/>
              </a:buClr>
              <a:buSzPts val="1000"/>
              <a:buNone/>
              <a:defRPr sz="1000"/>
            </a:lvl3pPr>
            <a:lvl4pPr indent="-228600" lvl="3" marL="1828800" rtl="0" algn="l">
              <a:lnSpc>
                <a:spcPct val="100000"/>
              </a:lnSpc>
              <a:spcBef>
                <a:spcPts val="180"/>
              </a:spcBef>
              <a:spcAft>
                <a:spcPts val="0"/>
              </a:spcAft>
              <a:buClr>
                <a:srgbClr val="000058"/>
              </a:buClr>
              <a:buSzPts val="900"/>
              <a:buNone/>
              <a:defRPr sz="900"/>
            </a:lvl4pPr>
            <a:lvl5pPr indent="-228600" lvl="4" marL="2286000" rtl="0" algn="l">
              <a:lnSpc>
                <a:spcPct val="100000"/>
              </a:lnSpc>
              <a:spcBef>
                <a:spcPts val="180"/>
              </a:spcBef>
              <a:spcAft>
                <a:spcPts val="0"/>
              </a:spcAft>
              <a:buClr>
                <a:srgbClr val="000058"/>
              </a:buClr>
              <a:buSzPts val="900"/>
              <a:buFont typeface="Arial"/>
              <a:buNone/>
              <a:defRPr sz="900"/>
            </a:lvl5pPr>
            <a:lvl6pPr indent="-228600" lvl="5" marL="2743200" rtl="0" algn="l">
              <a:lnSpc>
                <a:spcPct val="100000"/>
              </a:lnSpc>
              <a:spcBef>
                <a:spcPts val="180"/>
              </a:spcBef>
              <a:spcAft>
                <a:spcPts val="0"/>
              </a:spcAft>
              <a:buClr>
                <a:srgbClr val="000058"/>
              </a:buClr>
              <a:buSzPts val="900"/>
              <a:buFont typeface="Arial"/>
              <a:buNone/>
              <a:defRPr sz="900"/>
            </a:lvl6pPr>
            <a:lvl7pPr indent="-228600" lvl="6" marL="3200400" rtl="0" algn="l">
              <a:lnSpc>
                <a:spcPct val="100000"/>
              </a:lnSpc>
              <a:spcBef>
                <a:spcPts val="180"/>
              </a:spcBef>
              <a:spcAft>
                <a:spcPts val="0"/>
              </a:spcAft>
              <a:buClr>
                <a:srgbClr val="000058"/>
              </a:buClr>
              <a:buSzPts val="900"/>
              <a:buFont typeface="Arial"/>
              <a:buNone/>
              <a:defRPr sz="900"/>
            </a:lvl7pPr>
            <a:lvl8pPr indent="-228600" lvl="7" marL="3657600" rtl="0" algn="l">
              <a:lnSpc>
                <a:spcPct val="100000"/>
              </a:lnSpc>
              <a:spcBef>
                <a:spcPts val="180"/>
              </a:spcBef>
              <a:spcAft>
                <a:spcPts val="0"/>
              </a:spcAft>
              <a:buClr>
                <a:srgbClr val="000058"/>
              </a:buClr>
              <a:buSzPts val="900"/>
              <a:buFont typeface="Arial"/>
              <a:buNone/>
              <a:defRPr sz="900"/>
            </a:lvl8pPr>
            <a:lvl9pPr indent="-228600" lvl="8" marL="4114800" rtl="0" algn="l">
              <a:lnSpc>
                <a:spcPct val="100000"/>
              </a:lnSpc>
              <a:spcBef>
                <a:spcPts val="180"/>
              </a:spcBef>
              <a:spcAft>
                <a:spcPts val="0"/>
              </a:spcAft>
              <a:buClr>
                <a:srgbClr val="000058"/>
              </a:buClr>
              <a:buSzPts val="900"/>
              <a:buFont typeface="Arial"/>
              <a:buNone/>
              <a:defRPr sz="900"/>
            </a:lvl9pPr>
          </a:lstStyle>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20" name="Shape 120"/>
        <p:cNvGrpSpPr/>
        <p:nvPr/>
      </p:nvGrpSpPr>
      <p:grpSpPr>
        <a:xfrm>
          <a:off x="0" y="0"/>
          <a:ext cx="0" cy="0"/>
          <a:chOff x="0" y="0"/>
          <a:chExt cx="0" cy="0"/>
        </a:xfrm>
      </p:grpSpPr>
      <p:sp>
        <p:nvSpPr>
          <p:cNvPr id="121" name="Google Shape;121;g2a296e5bdda_0_725"/>
          <p:cNvSpPr txBox="1"/>
          <p:nvPr>
            <p:ph type="title"/>
          </p:nvPr>
        </p:nvSpPr>
        <p:spPr>
          <a:xfrm>
            <a:off x="457201" y="273050"/>
            <a:ext cx="3008400" cy="116220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1" i="1" sz="20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122" name="Google Shape;122;g2a296e5bdda_0_725"/>
          <p:cNvSpPr txBox="1"/>
          <p:nvPr>
            <p:ph idx="1" type="body"/>
          </p:nvPr>
        </p:nvSpPr>
        <p:spPr>
          <a:xfrm>
            <a:off x="3575050" y="273051"/>
            <a:ext cx="5111700" cy="5853000"/>
          </a:xfrm>
          <a:prstGeom prst="rect">
            <a:avLst/>
          </a:prstGeom>
          <a:noFill/>
          <a:ln>
            <a:noFill/>
          </a:ln>
        </p:spPr>
        <p:txBody>
          <a:bodyPr anchorCtr="0" anchor="t" bIns="45700" lIns="91425" spcFirstLastPara="1" rIns="91425" wrap="square" tIns="45700">
            <a:noAutofit/>
          </a:bodyPr>
          <a:lstStyle>
            <a:lvl1pPr indent="-431800" lvl="0" marL="457200" rtl="0" algn="l">
              <a:lnSpc>
                <a:spcPct val="100000"/>
              </a:lnSpc>
              <a:spcBef>
                <a:spcPts val="640"/>
              </a:spcBef>
              <a:spcAft>
                <a:spcPts val="0"/>
              </a:spcAft>
              <a:buClr>
                <a:srgbClr val="000058"/>
              </a:buClr>
              <a:buSzPts val="3200"/>
              <a:buChar char="•"/>
              <a:defRPr sz="3200"/>
            </a:lvl1pPr>
            <a:lvl2pPr indent="-406400" lvl="1" marL="914400" rtl="0" algn="l">
              <a:lnSpc>
                <a:spcPct val="100000"/>
              </a:lnSpc>
              <a:spcBef>
                <a:spcPts val="560"/>
              </a:spcBef>
              <a:spcAft>
                <a:spcPts val="0"/>
              </a:spcAft>
              <a:buClr>
                <a:srgbClr val="000058"/>
              </a:buClr>
              <a:buSzPts val="2800"/>
              <a:buChar char="−"/>
              <a:defRPr sz="2800"/>
            </a:lvl2pPr>
            <a:lvl3pPr indent="-381000" lvl="2" marL="1371600" rtl="0" algn="l">
              <a:lnSpc>
                <a:spcPct val="100000"/>
              </a:lnSpc>
              <a:spcBef>
                <a:spcPts val="480"/>
              </a:spcBef>
              <a:spcAft>
                <a:spcPts val="0"/>
              </a:spcAft>
              <a:buClr>
                <a:srgbClr val="000058"/>
              </a:buClr>
              <a:buSzPts val="2400"/>
              <a:buChar char="•"/>
              <a:defRPr sz="2400"/>
            </a:lvl3pPr>
            <a:lvl4pPr indent="-355600" lvl="3" marL="1828800" rtl="0" algn="l">
              <a:lnSpc>
                <a:spcPct val="100000"/>
              </a:lnSpc>
              <a:spcBef>
                <a:spcPts val="400"/>
              </a:spcBef>
              <a:spcAft>
                <a:spcPts val="0"/>
              </a:spcAft>
              <a:buClr>
                <a:srgbClr val="000058"/>
              </a:buClr>
              <a:buSzPts val="2000"/>
              <a:buChar char="⮚"/>
              <a:defRPr sz="2000"/>
            </a:lvl4pPr>
            <a:lvl5pPr indent="-355600" lvl="4" marL="2286000" rtl="0" algn="l">
              <a:lnSpc>
                <a:spcPct val="100000"/>
              </a:lnSpc>
              <a:spcBef>
                <a:spcPts val="400"/>
              </a:spcBef>
              <a:spcAft>
                <a:spcPts val="0"/>
              </a:spcAft>
              <a:buClr>
                <a:srgbClr val="000058"/>
              </a:buClr>
              <a:buSzPts val="2000"/>
              <a:buFont typeface="Arial"/>
              <a:buChar char="•"/>
              <a:defRPr sz="2000"/>
            </a:lvl5pPr>
            <a:lvl6pPr indent="-355600" lvl="5" marL="2743200" rtl="0" algn="l">
              <a:lnSpc>
                <a:spcPct val="100000"/>
              </a:lnSpc>
              <a:spcBef>
                <a:spcPts val="400"/>
              </a:spcBef>
              <a:spcAft>
                <a:spcPts val="0"/>
              </a:spcAft>
              <a:buClr>
                <a:srgbClr val="000058"/>
              </a:buClr>
              <a:buSzPts val="2000"/>
              <a:buFont typeface="Arial"/>
              <a:buChar char="•"/>
              <a:defRPr sz="2000"/>
            </a:lvl6pPr>
            <a:lvl7pPr indent="-355600" lvl="6" marL="3200400" rtl="0" algn="l">
              <a:lnSpc>
                <a:spcPct val="100000"/>
              </a:lnSpc>
              <a:spcBef>
                <a:spcPts val="400"/>
              </a:spcBef>
              <a:spcAft>
                <a:spcPts val="0"/>
              </a:spcAft>
              <a:buClr>
                <a:srgbClr val="000058"/>
              </a:buClr>
              <a:buSzPts val="2000"/>
              <a:buFont typeface="Arial"/>
              <a:buChar char="•"/>
              <a:defRPr sz="2000"/>
            </a:lvl7pPr>
            <a:lvl8pPr indent="-355600" lvl="7" marL="3657600" rtl="0" algn="l">
              <a:lnSpc>
                <a:spcPct val="100000"/>
              </a:lnSpc>
              <a:spcBef>
                <a:spcPts val="400"/>
              </a:spcBef>
              <a:spcAft>
                <a:spcPts val="0"/>
              </a:spcAft>
              <a:buClr>
                <a:srgbClr val="000058"/>
              </a:buClr>
              <a:buSzPts val="2000"/>
              <a:buFont typeface="Arial"/>
              <a:buChar char="•"/>
              <a:defRPr sz="2000"/>
            </a:lvl8pPr>
            <a:lvl9pPr indent="-355600" lvl="8" marL="4114800" rtl="0" algn="l">
              <a:lnSpc>
                <a:spcPct val="100000"/>
              </a:lnSpc>
              <a:spcBef>
                <a:spcPts val="400"/>
              </a:spcBef>
              <a:spcAft>
                <a:spcPts val="0"/>
              </a:spcAft>
              <a:buClr>
                <a:srgbClr val="000058"/>
              </a:buClr>
              <a:buSzPts val="2000"/>
              <a:buFont typeface="Arial"/>
              <a:buChar char="•"/>
              <a:defRPr sz="2000"/>
            </a:lvl9pPr>
          </a:lstStyle>
          <a:p/>
        </p:txBody>
      </p:sp>
      <p:sp>
        <p:nvSpPr>
          <p:cNvPr id="123" name="Google Shape;123;g2a296e5bdda_0_725"/>
          <p:cNvSpPr txBox="1"/>
          <p:nvPr>
            <p:ph idx="2" type="body"/>
          </p:nvPr>
        </p:nvSpPr>
        <p:spPr>
          <a:xfrm>
            <a:off x="457201" y="1435101"/>
            <a:ext cx="3008400" cy="4691100"/>
          </a:xfrm>
          <a:prstGeom prst="rect">
            <a:avLst/>
          </a:prstGeom>
          <a:noFill/>
          <a:ln>
            <a:noFill/>
          </a:ln>
        </p:spPr>
        <p:txBody>
          <a:bodyPr anchorCtr="0" anchor="t" bIns="45700" lIns="91425" spcFirstLastPara="1" rIns="91425" wrap="square" tIns="45700">
            <a:noAutofit/>
          </a:bodyPr>
          <a:lstStyle>
            <a:lvl1pPr indent="-228600" lvl="0" marL="457200" rtl="0" algn="l">
              <a:lnSpc>
                <a:spcPct val="100000"/>
              </a:lnSpc>
              <a:spcBef>
                <a:spcPts val="280"/>
              </a:spcBef>
              <a:spcAft>
                <a:spcPts val="0"/>
              </a:spcAft>
              <a:buClr>
                <a:srgbClr val="000058"/>
              </a:buClr>
              <a:buSzPts val="1400"/>
              <a:buNone/>
              <a:defRPr sz="1400"/>
            </a:lvl1pPr>
            <a:lvl2pPr indent="-228600" lvl="1" marL="914400" rtl="0" algn="l">
              <a:lnSpc>
                <a:spcPct val="100000"/>
              </a:lnSpc>
              <a:spcBef>
                <a:spcPts val="240"/>
              </a:spcBef>
              <a:spcAft>
                <a:spcPts val="0"/>
              </a:spcAft>
              <a:buClr>
                <a:srgbClr val="000058"/>
              </a:buClr>
              <a:buSzPts val="1200"/>
              <a:buNone/>
              <a:defRPr sz="1200"/>
            </a:lvl2pPr>
            <a:lvl3pPr indent="-228600" lvl="2" marL="1371600" rtl="0" algn="l">
              <a:lnSpc>
                <a:spcPct val="100000"/>
              </a:lnSpc>
              <a:spcBef>
                <a:spcPts val="200"/>
              </a:spcBef>
              <a:spcAft>
                <a:spcPts val="0"/>
              </a:spcAft>
              <a:buClr>
                <a:srgbClr val="000058"/>
              </a:buClr>
              <a:buSzPts val="1000"/>
              <a:buNone/>
              <a:defRPr sz="1000"/>
            </a:lvl3pPr>
            <a:lvl4pPr indent="-228600" lvl="3" marL="1828800" rtl="0" algn="l">
              <a:lnSpc>
                <a:spcPct val="100000"/>
              </a:lnSpc>
              <a:spcBef>
                <a:spcPts val="180"/>
              </a:spcBef>
              <a:spcAft>
                <a:spcPts val="0"/>
              </a:spcAft>
              <a:buClr>
                <a:srgbClr val="000058"/>
              </a:buClr>
              <a:buSzPts val="900"/>
              <a:buNone/>
              <a:defRPr sz="900"/>
            </a:lvl4pPr>
            <a:lvl5pPr indent="-228600" lvl="4" marL="2286000" rtl="0" algn="l">
              <a:lnSpc>
                <a:spcPct val="100000"/>
              </a:lnSpc>
              <a:spcBef>
                <a:spcPts val="180"/>
              </a:spcBef>
              <a:spcAft>
                <a:spcPts val="0"/>
              </a:spcAft>
              <a:buClr>
                <a:srgbClr val="000058"/>
              </a:buClr>
              <a:buSzPts val="900"/>
              <a:buFont typeface="Arial"/>
              <a:buNone/>
              <a:defRPr sz="900"/>
            </a:lvl5pPr>
            <a:lvl6pPr indent="-228600" lvl="5" marL="2743200" rtl="0" algn="l">
              <a:lnSpc>
                <a:spcPct val="100000"/>
              </a:lnSpc>
              <a:spcBef>
                <a:spcPts val="180"/>
              </a:spcBef>
              <a:spcAft>
                <a:spcPts val="0"/>
              </a:spcAft>
              <a:buClr>
                <a:srgbClr val="000058"/>
              </a:buClr>
              <a:buSzPts val="900"/>
              <a:buFont typeface="Arial"/>
              <a:buNone/>
              <a:defRPr sz="900"/>
            </a:lvl6pPr>
            <a:lvl7pPr indent="-228600" lvl="6" marL="3200400" rtl="0" algn="l">
              <a:lnSpc>
                <a:spcPct val="100000"/>
              </a:lnSpc>
              <a:spcBef>
                <a:spcPts val="180"/>
              </a:spcBef>
              <a:spcAft>
                <a:spcPts val="0"/>
              </a:spcAft>
              <a:buClr>
                <a:srgbClr val="000058"/>
              </a:buClr>
              <a:buSzPts val="900"/>
              <a:buFont typeface="Arial"/>
              <a:buNone/>
              <a:defRPr sz="900"/>
            </a:lvl7pPr>
            <a:lvl8pPr indent="-228600" lvl="7" marL="3657600" rtl="0" algn="l">
              <a:lnSpc>
                <a:spcPct val="100000"/>
              </a:lnSpc>
              <a:spcBef>
                <a:spcPts val="180"/>
              </a:spcBef>
              <a:spcAft>
                <a:spcPts val="0"/>
              </a:spcAft>
              <a:buClr>
                <a:srgbClr val="000058"/>
              </a:buClr>
              <a:buSzPts val="900"/>
              <a:buFont typeface="Arial"/>
              <a:buNone/>
              <a:defRPr sz="900"/>
            </a:lvl8pPr>
            <a:lvl9pPr indent="-228600" lvl="8" marL="4114800" rtl="0" algn="l">
              <a:lnSpc>
                <a:spcPct val="100000"/>
              </a:lnSpc>
              <a:spcBef>
                <a:spcPts val="180"/>
              </a:spcBef>
              <a:spcAft>
                <a:spcPts val="0"/>
              </a:spcAft>
              <a:buClr>
                <a:srgbClr val="000058"/>
              </a:buClr>
              <a:buSzPts val="900"/>
              <a:buFont typeface="Arial"/>
              <a:buNone/>
              <a:defRPr sz="900"/>
            </a:lvl9pPr>
          </a:lstStyle>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24" name="Shape 124"/>
        <p:cNvGrpSpPr/>
        <p:nvPr/>
      </p:nvGrpSpPr>
      <p:grpSpPr>
        <a:xfrm>
          <a:off x="0" y="0"/>
          <a:ext cx="0" cy="0"/>
          <a:chOff x="0" y="0"/>
          <a:chExt cx="0" cy="0"/>
        </a:xfrm>
      </p:grpSpPr>
      <p:sp>
        <p:nvSpPr>
          <p:cNvPr id="125" name="Google Shape;125;g2a296e5bdda_0_729"/>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26" name="Shape 126"/>
        <p:cNvGrpSpPr/>
        <p:nvPr/>
      </p:nvGrpSpPr>
      <p:grpSpPr>
        <a:xfrm>
          <a:off x="0" y="0"/>
          <a:ext cx="0" cy="0"/>
          <a:chOff x="0" y="0"/>
          <a:chExt cx="0" cy="0"/>
        </a:xfrm>
      </p:grpSpPr>
      <p:sp>
        <p:nvSpPr>
          <p:cNvPr id="127" name="Google Shape;127;g2a296e5bdda_0_731"/>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128" name="Google Shape;128;g2a296e5bdda_0_731"/>
          <p:cNvSpPr txBox="1"/>
          <p:nvPr>
            <p:ph idx="1" type="body"/>
          </p:nvPr>
        </p:nvSpPr>
        <p:spPr>
          <a:xfrm>
            <a:off x="457201" y="1535113"/>
            <a:ext cx="4040100" cy="639900"/>
          </a:xfrm>
          <a:prstGeom prst="rect">
            <a:avLst/>
          </a:prstGeom>
          <a:noFill/>
          <a:ln>
            <a:noFill/>
          </a:ln>
        </p:spPr>
        <p:txBody>
          <a:bodyPr anchorCtr="0" anchor="b" bIns="45700" lIns="91425" spcFirstLastPara="1" rIns="91425" wrap="square" tIns="45700">
            <a:noAutofit/>
          </a:bodyPr>
          <a:lstStyle>
            <a:lvl1pPr indent="-228600" lvl="0" marL="457200" rtl="0" algn="l">
              <a:lnSpc>
                <a:spcPct val="100000"/>
              </a:lnSpc>
              <a:spcBef>
                <a:spcPts val="480"/>
              </a:spcBef>
              <a:spcAft>
                <a:spcPts val="0"/>
              </a:spcAft>
              <a:buClr>
                <a:srgbClr val="000058"/>
              </a:buClr>
              <a:buSzPts val="2400"/>
              <a:buNone/>
              <a:defRPr b="1" sz="2400"/>
            </a:lvl1pPr>
            <a:lvl2pPr indent="-228600" lvl="1" marL="914400" rtl="0" algn="l">
              <a:lnSpc>
                <a:spcPct val="100000"/>
              </a:lnSpc>
              <a:spcBef>
                <a:spcPts val="400"/>
              </a:spcBef>
              <a:spcAft>
                <a:spcPts val="0"/>
              </a:spcAft>
              <a:buClr>
                <a:srgbClr val="000058"/>
              </a:buClr>
              <a:buSzPts val="2000"/>
              <a:buNone/>
              <a:defRPr b="1" sz="2000"/>
            </a:lvl2pPr>
            <a:lvl3pPr indent="-228600" lvl="2" marL="1371600" rtl="0" algn="l">
              <a:lnSpc>
                <a:spcPct val="100000"/>
              </a:lnSpc>
              <a:spcBef>
                <a:spcPts val="360"/>
              </a:spcBef>
              <a:spcAft>
                <a:spcPts val="0"/>
              </a:spcAft>
              <a:buClr>
                <a:srgbClr val="000058"/>
              </a:buClr>
              <a:buSzPts val="1800"/>
              <a:buNone/>
              <a:defRPr b="1" sz="1800"/>
            </a:lvl3pPr>
            <a:lvl4pPr indent="-228600" lvl="3" marL="1828800" rtl="0" algn="l">
              <a:lnSpc>
                <a:spcPct val="100000"/>
              </a:lnSpc>
              <a:spcBef>
                <a:spcPts val="320"/>
              </a:spcBef>
              <a:spcAft>
                <a:spcPts val="0"/>
              </a:spcAft>
              <a:buClr>
                <a:srgbClr val="000058"/>
              </a:buClr>
              <a:buSzPts val="1600"/>
              <a:buNone/>
              <a:defRPr b="1" sz="1600"/>
            </a:lvl4pPr>
            <a:lvl5pPr indent="-228600" lvl="4" marL="2286000" rtl="0" algn="l">
              <a:lnSpc>
                <a:spcPct val="100000"/>
              </a:lnSpc>
              <a:spcBef>
                <a:spcPts val="320"/>
              </a:spcBef>
              <a:spcAft>
                <a:spcPts val="0"/>
              </a:spcAft>
              <a:buClr>
                <a:srgbClr val="000058"/>
              </a:buClr>
              <a:buSzPts val="1600"/>
              <a:buFont typeface="Arial"/>
              <a:buNone/>
              <a:defRPr b="1" sz="1600"/>
            </a:lvl5pPr>
            <a:lvl6pPr indent="-228600" lvl="5" marL="2743200" rtl="0" algn="l">
              <a:lnSpc>
                <a:spcPct val="100000"/>
              </a:lnSpc>
              <a:spcBef>
                <a:spcPts val="320"/>
              </a:spcBef>
              <a:spcAft>
                <a:spcPts val="0"/>
              </a:spcAft>
              <a:buClr>
                <a:srgbClr val="000058"/>
              </a:buClr>
              <a:buSzPts val="1600"/>
              <a:buFont typeface="Arial"/>
              <a:buNone/>
              <a:defRPr b="1" sz="1600"/>
            </a:lvl6pPr>
            <a:lvl7pPr indent="-228600" lvl="6" marL="3200400" rtl="0" algn="l">
              <a:lnSpc>
                <a:spcPct val="100000"/>
              </a:lnSpc>
              <a:spcBef>
                <a:spcPts val="320"/>
              </a:spcBef>
              <a:spcAft>
                <a:spcPts val="0"/>
              </a:spcAft>
              <a:buClr>
                <a:srgbClr val="000058"/>
              </a:buClr>
              <a:buSzPts val="1600"/>
              <a:buFont typeface="Arial"/>
              <a:buNone/>
              <a:defRPr b="1" sz="1600"/>
            </a:lvl7pPr>
            <a:lvl8pPr indent="-228600" lvl="7" marL="3657600" rtl="0" algn="l">
              <a:lnSpc>
                <a:spcPct val="100000"/>
              </a:lnSpc>
              <a:spcBef>
                <a:spcPts val="320"/>
              </a:spcBef>
              <a:spcAft>
                <a:spcPts val="0"/>
              </a:spcAft>
              <a:buClr>
                <a:srgbClr val="000058"/>
              </a:buClr>
              <a:buSzPts val="1600"/>
              <a:buFont typeface="Arial"/>
              <a:buNone/>
              <a:defRPr b="1" sz="1600"/>
            </a:lvl8pPr>
            <a:lvl9pPr indent="-228600" lvl="8" marL="4114800" rtl="0" algn="l">
              <a:lnSpc>
                <a:spcPct val="100000"/>
              </a:lnSpc>
              <a:spcBef>
                <a:spcPts val="320"/>
              </a:spcBef>
              <a:spcAft>
                <a:spcPts val="0"/>
              </a:spcAft>
              <a:buClr>
                <a:srgbClr val="000058"/>
              </a:buClr>
              <a:buSzPts val="1600"/>
              <a:buFont typeface="Arial"/>
              <a:buNone/>
              <a:defRPr b="1" sz="1600"/>
            </a:lvl9pPr>
          </a:lstStyle>
          <a:p/>
        </p:txBody>
      </p:sp>
      <p:sp>
        <p:nvSpPr>
          <p:cNvPr id="129" name="Google Shape;129;g2a296e5bdda_0_731"/>
          <p:cNvSpPr txBox="1"/>
          <p:nvPr>
            <p:ph idx="2" type="body"/>
          </p:nvPr>
        </p:nvSpPr>
        <p:spPr>
          <a:xfrm>
            <a:off x="457201" y="2174875"/>
            <a:ext cx="4040100" cy="3951300"/>
          </a:xfrm>
          <a:prstGeom prst="rect">
            <a:avLst/>
          </a:prstGeom>
          <a:noFill/>
          <a:ln>
            <a:noFill/>
          </a:ln>
        </p:spPr>
        <p:txBody>
          <a:bodyPr anchorCtr="0" anchor="t" bIns="45700" lIns="91425" spcFirstLastPara="1" rIns="91425" wrap="square" tIns="45700">
            <a:noAutofit/>
          </a:bodyPr>
          <a:lstStyle>
            <a:lvl1pPr indent="-381000" lvl="0" marL="457200" rtl="0" algn="l">
              <a:lnSpc>
                <a:spcPct val="100000"/>
              </a:lnSpc>
              <a:spcBef>
                <a:spcPts val="480"/>
              </a:spcBef>
              <a:spcAft>
                <a:spcPts val="0"/>
              </a:spcAft>
              <a:buClr>
                <a:srgbClr val="000058"/>
              </a:buClr>
              <a:buSzPts val="2400"/>
              <a:buChar char="•"/>
              <a:defRPr sz="2400"/>
            </a:lvl1pPr>
            <a:lvl2pPr indent="-355600" lvl="1" marL="914400" rtl="0" algn="l">
              <a:lnSpc>
                <a:spcPct val="100000"/>
              </a:lnSpc>
              <a:spcBef>
                <a:spcPts val="400"/>
              </a:spcBef>
              <a:spcAft>
                <a:spcPts val="0"/>
              </a:spcAft>
              <a:buClr>
                <a:srgbClr val="000058"/>
              </a:buClr>
              <a:buSzPts val="2000"/>
              <a:buChar char="−"/>
              <a:defRPr sz="2000"/>
            </a:lvl2pPr>
            <a:lvl3pPr indent="-342900" lvl="2" marL="1371600" rtl="0" algn="l">
              <a:lnSpc>
                <a:spcPct val="100000"/>
              </a:lnSpc>
              <a:spcBef>
                <a:spcPts val="360"/>
              </a:spcBef>
              <a:spcAft>
                <a:spcPts val="0"/>
              </a:spcAft>
              <a:buClr>
                <a:srgbClr val="000058"/>
              </a:buClr>
              <a:buSzPts val="1800"/>
              <a:buChar char="•"/>
              <a:defRPr sz="1800"/>
            </a:lvl3pPr>
            <a:lvl4pPr indent="-330200" lvl="3" marL="1828800" rtl="0" algn="l">
              <a:lnSpc>
                <a:spcPct val="100000"/>
              </a:lnSpc>
              <a:spcBef>
                <a:spcPts val="320"/>
              </a:spcBef>
              <a:spcAft>
                <a:spcPts val="0"/>
              </a:spcAft>
              <a:buClr>
                <a:srgbClr val="000058"/>
              </a:buClr>
              <a:buSzPts val="1600"/>
              <a:buChar char="⮚"/>
              <a:defRPr sz="1600"/>
            </a:lvl4pPr>
            <a:lvl5pPr indent="-330200" lvl="4" marL="2286000" rtl="0" algn="l">
              <a:lnSpc>
                <a:spcPct val="100000"/>
              </a:lnSpc>
              <a:spcBef>
                <a:spcPts val="320"/>
              </a:spcBef>
              <a:spcAft>
                <a:spcPts val="0"/>
              </a:spcAft>
              <a:buClr>
                <a:srgbClr val="000058"/>
              </a:buClr>
              <a:buSzPts val="1600"/>
              <a:buFont typeface="Arial"/>
              <a:buChar char="•"/>
              <a:defRPr sz="1600"/>
            </a:lvl5pPr>
            <a:lvl6pPr indent="-330200" lvl="5" marL="2743200" rtl="0" algn="l">
              <a:lnSpc>
                <a:spcPct val="100000"/>
              </a:lnSpc>
              <a:spcBef>
                <a:spcPts val="320"/>
              </a:spcBef>
              <a:spcAft>
                <a:spcPts val="0"/>
              </a:spcAft>
              <a:buClr>
                <a:srgbClr val="000058"/>
              </a:buClr>
              <a:buSzPts val="1600"/>
              <a:buFont typeface="Arial"/>
              <a:buChar char="•"/>
              <a:defRPr sz="1600"/>
            </a:lvl6pPr>
            <a:lvl7pPr indent="-330200" lvl="6" marL="3200400" rtl="0" algn="l">
              <a:lnSpc>
                <a:spcPct val="100000"/>
              </a:lnSpc>
              <a:spcBef>
                <a:spcPts val="320"/>
              </a:spcBef>
              <a:spcAft>
                <a:spcPts val="0"/>
              </a:spcAft>
              <a:buClr>
                <a:srgbClr val="000058"/>
              </a:buClr>
              <a:buSzPts val="1600"/>
              <a:buFont typeface="Arial"/>
              <a:buChar char="•"/>
              <a:defRPr sz="1600"/>
            </a:lvl7pPr>
            <a:lvl8pPr indent="-330200" lvl="7" marL="3657600" rtl="0" algn="l">
              <a:lnSpc>
                <a:spcPct val="100000"/>
              </a:lnSpc>
              <a:spcBef>
                <a:spcPts val="320"/>
              </a:spcBef>
              <a:spcAft>
                <a:spcPts val="0"/>
              </a:spcAft>
              <a:buClr>
                <a:srgbClr val="000058"/>
              </a:buClr>
              <a:buSzPts val="1600"/>
              <a:buFont typeface="Arial"/>
              <a:buChar char="•"/>
              <a:defRPr sz="1600"/>
            </a:lvl8pPr>
            <a:lvl9pPr indent="-330200" lvl="8" marL="4114800" rtl="0" algn="l">
              <a:lnSpc>
                <a:spcPct val="100000"/>
              </a:lnSpc>
              <a:spcBef>
                <a:spcPts val="320"/>
              </a:spcBef>
              <a:spcAft>
                <a:spcPts val="0"/>
              </a:spcAft>
              <a:buClr>
                <a:srgbClr val="000058"/>
              </a:buClr>
              <a:buSzPts val="1600"/>
              <a:buFont typeface="Arial"/>
              <a:buChar char="•"/>
              <a:defRPr sz="1600"/>
            </a:lvl9pPr>
          </a:lstStyle>
          <a:p/>
        </p:txBody>
      </p:sp>
      <p:sp>
        <p:nvSpPr>
          <p:cNvPr id="130" name="Google Shape;130;g2a296e5bdda_0_731"/>
          <p:cNvSpPr txBox="1"/>
          <p:nvPr>
            <p:ph idx="3" type="body"/>
          </p:nvPr>
        </p:nvSpPr>
        <p:spPr>
          <a:xfrm>
            <a:off x="4645026" y="1535113"/>
            <a:ext cx="4041900" cy="639900"/>
          </a:xfrm>
          <a:prstGeom prst="rect">
            <a:avLst/>
          </a:prstGeom>
          <a:noFill/>
          <a:ln>
            <a:noFill/>
          </a:ln>
        </p:spPr>
        <p:txBody>
          <a:bodyPr anchorCtr="0" anchor="b" bIns="45700" lIns="91425" spcFirstLastPara="1" rIns="91425" wrap="square" tIns="45700">
            <a:noAutofit/>
          </a:bodyPr>
          <a:lstStyle>
            <a:lvl1pPr indent="-228600" lvl="0" marL="457200" rtl="0" algn="l">
              <a:lnSpc>
                <a:spcPct val="100000"/>
              </a:lnSpc>
              <a:spcBef>
                <a:spcPts val="480"/>
              </a:spcBef>
              <a:spcAft>
                <a:spcPts val="0"/>
              </a:spcAft>
              <a:buClr>
                <a:srgbClr val="000058"/>
              </a:buClr>
              <a:buSzPts val="2400"/>
              <a:buNone/>
              <a:defRPr b="1" sz="2400"/>
            </a:lvl1pPr>
            <a:lvl2pPr indent="-228600" lvl="1" marL="914400" rtl="0" algn="l">
              <a:lnSpc>
                <a:spcPct val="100000"/>
              </a:lnSpc>
              <a:spcBef>
                <a:spcPts val="400"/>
              </a:spcBef>
              <a:spcAft>
                <a:spcPts val="0"/>
              </a:spcAft>
              <a:buClr>
                <a:srgbClr val="000058"/>
              </a:buClr>
              <a:buSzPts val="2000"/>
              <a:buNone/>
              <a:defRPr b="1" sz="2000"/>
            </a:lvl2pPr>
            <a:lvl3pPr indent="-228600" lvl="2" marL="1371600" rtl="0" algn="l">
              <a:lnSpc>
                <a:spcPct val="100000"/>
              </a:lnSpc>
              <a:spcBef>
                <a:spcPts val="360"/>
              </a:spcBef>
              <a:spcAft>
                <a:spcPts val="0"/>
              </a:spcAft>
              <a:buClr>
                <a:srgbClr val="000058"/>
              </a:buClr>
              <a:buSzPts val="1800"/>
              <a:buNone/>
              <a:defRPr b="1" sz="1800"/>
            </a:lvl3pPr>
            <a:lvl4pPr indent="-228600" lvl="3" marL="1828800" rtl="0" algn="l">
              <a:lnSpc>
                <a:spcPct val="100000"/>
              </a:lnSpc>
              <a:spcBef>
                <a:spcPts val="320"/>
              </a:spcBef>
              <a:spcAft>
                <a:spcPts val="0"/>
              </a:spcAft>
              <a:buClr>
                <a:srgbClr val="000058"/>
              </a:buClr>
              <a:buSzPts val="1600"/>
              <a:buNone/>
              <a:defRPr b="1" sz="1600"/>
            </a:lvl4pPr>
            <a:lvl5pPr indent="-228600" lvl="4" marL="2286000" rtl="0" algn="l">
              <a:lnSpc>
                <a:spcPct val="100000"/>
              </a:lnSpc>
              <a:spcBef>
                <a:spcPts val="320"/>
              </a:spcBef>
              <a:spcAft>
                <a:spcPts val="0"/>
              </a:spcAft>
              <a:buClr>
                <a:srgbClr val="000058"/>
              </a:buClr>
              <a:buSzPts val="1600"/>
              <a:buFont typeface="Arial"/>
              <a:buNone/>
              <a:defRPr b="1" sz="1600"/>
            </a:lvl5pPr>
            <a:lvl6pPr indent="-228600" lvl="5" marL="2743200" rtl="0" algn="l">
              <a:lnSpc>
                <a:spcPct val="100000"/>
              </a:lnSpc>
              <a:spcBef>
                <a:spcPts val="320"/>
              </a:spcBef>
              <a:spcAft>
                <a:spcPts val="0"/>
              </a:spcAft>
              <a:buClr>
                <a:srgbClr val="000058"/>
              </a:buClr>
              <a:buSzPts val="1600"/>
              <a:buFont typeface="Arial"/>
              <a:buNone/>
              <a:defRPr b="1" sz="1600"/>
            </a:lvl6pPr>
            <a:lvl7pPr indent="-228600" lvl="6" marL="3200400" rtl="0" algn="l">
              <a:lnSpc>
                <a:spcPct val="100000"/>
              </a:lnSpc>
              <a:spcBef>
                <a:spcPts val="320"/>
              </a:spcBef>
              <a:spcAft>
                <a:spcPts val="0"/>
              </a:spcAft>
              <a:buClr>
                <a:srgbClr val="000058"/>
              </a:buClr>
              <a:buSzPts val="1600"/>
              <a:buFont typeface="Arial"/>
              <a:buNone/>
              <a:defRPr b="1" sz="1600"/>
            </a:lvl7pPr>
            <a:lvl8pPr indent="-228600" lvl="7" marL="3657600" rtl="0" algn="l">
              <a:lnSpc>
                <a:spcPct val="100000"/>
              </a:lnSpc>
              <a:spcBef>
                <a:spcPts val="320"/>
              </a:spcBef>
              <a:spcAft>
                <a:spcPts val="0"/>
              </a:spcAft>
              <a:buClr>
                <a:srgbClr val="000058"/>
              </a:buClr>
              <a:buSzPts val="1600"/>
              <a:buFont typeface="Arial"/>
              <a:buNone/>
              <a:defRPr b="1" sz="1600"/>
            </a:lvl8pPr>
            <a:lvl9pPr indent="-228600" lvl="8" marL="4114800" rtl="0" algn="l">
              <a:lnSpc>
                <a:spcPct val="100000"/>
              </a:lnSpc>
              <a:spcBef>
                <a:spcPts val="320"/>
              </a:spcBef>
              <a:spcAft>
                <a:spcPts val="0"/>
              </a:spcAft>
              <a:buClr>
                <a:srgbClr val="000058"/>
              </a:buClr>
              <a:buSzPts val="1600"/>
              <a:buFont typeface="Arial"/>
              <a:buNone/>
              <a:defRPr b="1" sz="1600"/>
            </a:lvl9pPr>
          </a:lstStyle>
          <a:p/>
        </p:txBody>
      </p:sp>
      <p:sp>
        <p:nvSpPr>
          <p:cNvPr id="131" name="Google Shape;131;g2a296e5bdda_0_731"/>
          <p:cNvSpPr txBox="1"/>
          <p:nvPr>
            <p:ph idx="4" type="body"/>
          </p:nvPr>
        </p:nvSpPr>
        <p:spPr>
          <a:xfrm>
            <a:off x="4645026" y="2174875"/>
            <a:ext cx="4041900" cy="3951300"/>
          </a:xfrm>
          <a:prstGeom prst="rect">
            <a:avLst/>
          </a:prstGeom>
          <a:noFill/>
          <a:ln>
            <a:noFill/>
          </a:ln>
        </p:spPr>
        <p:txBody>
          <a:bodyPr anchorCtr="0" anchor="t" bIns="45700" lIns="91425" spcFirstLastPara="1" rIns="91425" wrap="square" tIns="45700">
            <a:noAutofit/>
          </a:bodyPr>
          <a:lstStyle>
            <a:lvl1pPr indent="-381000" lvl="0" marL="457200" rtl="0" algn="l">
              <a:lnSpc>
                <a:spcPct val="100000"/>
              </a:lnSpc>
              <a:spcBef>
                <a:spcPts val="480"/>
              </a:spcBef>
              <a:spcAft>
                <a:spcPts val="0"/>
              </a:spcAft>
              <a:buClr>
                <a:srgbClr val="000058"/>
              </a:buClr>
              <a:buSzPts val="2400"/>
              <a:buChar char="•"/>
              <a:defRPr sz="2400"/>
            </a:lvl1pPr>
            <a:lvl2pPr indent="-355600" lvl="1" marL="914400" rtl="0" algn="l">
              <a:lnSpc>
                <a:spcPct val="100000"/>
              </a:lnSpc>
              <a:spcBef>
                <a:spcPts val="400"/>
              </a:spcBef>
              <a:spcAft>
                <a:spcPts val="0"/>
              </a:spcAft>
              <a:buClr>
                <a:srgbClr val="000058"/>
              </a:buClr>
              <a:buSzPts val="2000"/>
              <a:buChar char="−"/>
              <a:defRPr sz="2000"/>
            </a:lvl2pPr>
            <a:lvl3pPr indent="-342900" lvl="2" marL="1371600" rtl="0" algn="l">
              <a:lnSpc>
                <a:spcPct val="100000"/>
              </a:lnSpc>
              <a:spcBef>
                <a:spcPts val="360"/>
              </a:spcBef>
              <a:spcAft>
                <a:spcPts val="0"/>
              </a:spcAft>
              <a:buClr>
                <a:srgbClr val="000058"/>
              </a:buClr>
              <a:buSzPts val="1800"/>
              <a:buChar char="•"/>
              <a:defRPr sz="1800"/>
            </a:lvl3pPr>
            <a:lvl4pPr indent="-330200" lvl="3" marL="1828800" rtl="0" algn="l">
              <a:lnSpc>
                <a:spcPct val="100000"/>
              </a:lnSpc>
              <a:spcBef>
                <a:spcPts val="320"/>
              </a:spcBef>
              <a:spcAft>
                <a:spcPts val="0"/>
              </a:spcAft>
              <a:buClr>
                <a:srgbClr val="000058"/>
              </a:buClr>
              <a:buSzPts val="1600"/>
              <a:buChar char="⮚"/>
              <a:defRPr sz="1600"/>
            </a:lvl4pPr>
            <a:lvl5pPr indent="-330200" lvl="4" marL="2286000" rtl="0" algn="l">
              <a:lnSpc>
                <a:spcPct val="100000"/>
              </a:lnSpc>
              <a:spcBef>
                <a:spcPts val="320"/>
              </a:spcBef>
              <a:spcAft>
                <a:spcPts val="0"/>
              </a:spcAft>
              <a:buClr>
                <a:srgbClr val="000058"/>
              </a:buClr>
              <a:buSzPts val="1600"/>
              <a:buFont typeface="Arial"/>
              <a:buChar char="•"/>
              <a:defRPr sz="1600"/>
            </a:lvl5pPr>
            <a:lvl6pPr indent="-330200" lvl="5" marL="2743200" rtl="0" algn="l">
              <a:lnSpc>
                <a:spcPct val="100000"/>
              </a:lnSpc>
              <a:spcBef>
                <a:spcPts val="320"/>
              </a:spcBef>
              <a:spcAft>
                <a:spcPts val="0"/>
              </a:spcAft>
              <a:buClr>
                <a:srgbClr val="000058"/>
              </a:buClr>
              <a:buSzPts val="1600"/>
              <a:buFont typeface="Arial"/>
              <a:buChar char="•"/>
              <a:defRPr sz="1600"/>
            </a:lvl6pPr>
            <a:lvl7pPr indent="-330200" lvl="6" marL="3200400" rtl="0" algn="l">
              <a:lnSpc>
                <a:spcPct val="100000"/>
              </a:lnSpc>
              <a:spcBef>
                <a:spcPts val="320"/>
              </a:spcBef>
              <a:spcAft>
                <a:spcPts val="0"/>
              </a:spcAft>
              <a:buClr>
                <a:srgbClr val="000058"/>
              </a:buClr>
              <a:buSzPts val="1600"/>
              <a:buFont typeface="Arial"/>
              <a:buChar char="•"/>
              <a:defRPr sz="1600"/>
            </a:lvl7pPr>
            <a:lvl8pPr indent="-330200" lvl="7" marL="3657600" rtl="0" algn="l">
              <a:lnSpc>
                <a:spcPct val="100000"/>
              </a:lnSpc>
              <a:spcBef>
                <a:spcPts val="320"/>
              </a:spcBef>
              <a:spcAft>
                <a:spcPts val="0"/>
              </a:spcAft>
              <a:buClr>
                <a:srgbClr val="000058"/>
              </a:buClr>
              <a:buSzPts val="1600"/>
              <a:buFont typeface="Arial"/>
              <a:buChar char="•"/>
              <a:defRPr sz="1600"/>
            </a:lvl8pPr>
            <a:lvl9pPr indent="-330200" lvl="8" marL="4114800" rtl="0" algn="l">
              <a:lnSpc>
                <a:spcPct val="100000"/>
              </a:lnSpc>
              <a:spcBef>
                <a:spcPts val="320"/>
              </a:spcBef>
              <a:spcAft>
                <a:spcPts val="0"/>
              </a:spcAft>
              <a:buClr>
                <a:srgbClr val="000058"/>
              </a:buClr>
              <a:buSzPts val="1600"/>
              <a:buFont typeface="Arial"/>
              <a:buChar char="•"/>
              <a:defRPr sz="1600"/>
            </a:lvl9pPr>
          </a:lstStyle>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2" name="Shape 132"/>
        <p:cNvGrpSpPr/>
        <p:nvPr/>
      </p:nvGrpSpPr>
      <p:grpSpPr>
        <a:xfrm>
          <a:off x="0" y="0"/>
          <a:ext cx="0" cy="0"/>
          <a:chOff x="0" y="0"/>
          <a:chExt cx="0" cy="0"/>
        </a:xfrm>
      </p:grpSpPr>
      <p:sp>
        <p:nvSpPr>
          <p:cNvPr id="133" name="Google Shape;133;g2a296e5bdda_0_737"/>
          <p:cNvSpPr txBox="1"/>
          <p:nvPr>
            <p:ph type="title"/>
          </p:nvPr>
        </p:nvSpPr>
        <p:spPr>
          <a:xfrm>
            <a:off x="722313" y="4406900"/>
            <a:ext cx="7772400" cy="1362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1" i="1" sz="40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134" name="Google Shape;134;g2a296e5bdda_0_737"/>
          <p:cNvSpPr txBox="1"/>
          <p:nvPr>
            <p:ph idx="1" type="body"/>
          </p:nvPr>
        </p:nvSpPr>
        <p:spPr>
          <a:xfrm>
            <a:off x="722313" y="2906714"/>
            <a:ext cx="7772400" cy="1500300"/>
          </a:xfrm>
          <a:prstGeom prst="rect">
            <a:avLst/>
          </a:prstGeom>
          <a:noFill/>
          <a:ln>
            <a:noFill/>
          </a:ln>
        </p:spPr>
        <p:txBody>
          <a:bodyPr anchorCtr="0" anchor="b" bIns="45700" lIns="91425" spcFirstLastPara="1" rIns="91425" wrap="square" tIns="45700">
            <a:noAutofit/>
          </a:bodyPr>
          <a:lstStyle>
            <a:lvl1pPr indent="-228600" lvl="0" marL="457200" rtl="0" algn="l">
              <a:lnSpc>
                <a:spcPct val="100000"/>
              </a:lnSpc>
              <a:spcBef>
                <a:spcPts val="400"/>
              </a:spcBef>
              <a:spcAft>
                <a:spcPts val="0"/>
              </a:spcAft>
              <a:buClr>
                <a:srgbClr val="000058"/>
              </a:buClr>
              <a:buSzPts val="2000"/>
              <a:buNone/>
              <a:defRPr sz="2000"/>
            </a:lvl1pPr>
            <a:lvl2pPr indent="-228600" lvl="1" marL="914400" rtl="0" algn="l">
              <a:lnSpc>
                <a:spcPct val="100000"/>
              </a:lnSpc>
              <a:spcBef>
                <a:spcPts val="360"/>
              </a:spcBef>
              <a:spcAft>
                <a:spcPts val="0"/>
              </a:spcAft>
              <a:buClr>
                <a:srgbClr val="000058"/>
              </a:buClr>
              <a:buSzPts val="1800"/>
              <a:buNone/>
              <a:defRPr sz="1800"/>
            </a:lvl2pPr>
            <a:lvl3pPr indent="-228600" lvl="2" marL="1371600" rtl="0" algn="l">
              <a:lnSpc>
                <a:spcPct val="100000"/>
              </a:lnSpc>
              <a:spcBef>
                <a:spcPts val="320"/>
              </a:spcBef>
              <a:spcAft>
                <a:spcPts val="0"/>
              </a:spcAft>
              <a:buClr>
                <a:srgbClr val="000058"/>
              </a:buClr>
              <a:buSzPts val="1600"/>
              <a:buNone/>
              <a:defRPr sz="1600"/>
            </a:lvl3pPr>
            <a:lvl4pPr indent="-228600" lvl="3" marL="1828800" rtl="0" algn="l">
              <a:lnSpc>
                <a:spcPct val="100000"/>
              </a:lnSpc>
              <a:spcBef>
                <a:spcPts val="280"/>
              </a:spcBef>
              <a:spcAft>
                <a:spcPts val="0"/>
              </a:spcAft>
              <a:buClr>
                <a:srgbClr val="000058"/>
              </a:buClr>
              <a:buSzPts val="1400"/>
              <a:buNone/>
              <a:defRPr sz="1400"/>
            </a:lvl4pPr>
            <a:lvl5pPr indent="-228600" lvl="4" marL="2286000" rtl="0" algn="l">
              <a:lnSpc>
                <a:spcPct val="100000"/>
              </a:lnSpc>
              <a:spcBef>
                <a:spcPts val="280"/>
              </a:spcBef>
              <a:spcAft>
                <a:spcPts val="0"/>
              </a:spcAft>
              <a:buClr>
                <a:srgbClr val="000058"/>
              </a:buClr>
              <a:buSzPts val="1400"/>
              <a:buFont typeface="Arial"/>
              <a:buNone/>
              <a:defRPr sz="1400"/>
            </a:lvl5pPr>
            <a:lvl6pPr indent="-228600" lvl="5" marL="2743200" rtl="0" algn="l">
              <a:lnSpc>
                <a:spcPct val="100000"/>
              </a:lnSpc>
              <a:spcBef>
                <a:spcPts val="280"/>
              </a:spcBef>
              <a:spcAft>
                <a:spcPts val="0"/>
              </a:spcAft>
              <a:buClr>
                <a:srgbClr val="000058"/>
              </a:buClr>
              <a:buSzPts val="1400"/>
              <a:buFont typeface="Arial"/>
              <a:buNone/>
              <a:defRPr sz="1400"/>
            </a:lvl6pPr>
            <a:lvl7pPr indent="-228600" lvl="6" marL="3200400" rtl="0" algn="l">
              <a:lnSpc>
                <a:spcPct val="100000"/>
              </a:lnSpc>
              <a:spcBef>
                <a:spcPts val="280"/>
              </a:spcBef>
              <a:spcAft>
                <a:spcPts val="0"/>
              </a:spcAft>
              <a:buClr>
                <a:srgbClr val="000058"/>
              </a:buClr>
              <a:buSzPts val="1400"/>
              <a:buFont typeface="Arial"/>
              <a:buNone/>
              <a:defRPr sz="1400"/>
            </a:lvl7pPr>
            <a:lvl8pPr indent="-228600" lvl="7" marL="3657600" rtl="0" algn="l">
              <a:lnSpc>
                <a:spcPct val="100000"/>
              </a:lnSpc>
              <a:spcBef>
                <a:spcPts val="280"/>
              </a:spcBef>
              <a:spcAft>
                <a:spcPts val="0"/>
              </a:spcAft>
              <a:buClr>
                <a:srgbClr val="000058"/>
              </a:buClr>
              <a:buSzPts val="1400"/>
              <a:buFont typeface="Arial"/>
              <a:buNone/>
              <a:defRPr sz="1400"/>
            </a:lvl8pPr>
            <a:lvl9pPr indent="-228600" lvl="8" marL="4114800" rtl="0" algn="l">
              <a:lnSpc>
                <a:spcPct val="100000"/>
              </a:lnSpc>
              <a:spcBef>
                <a:spcPts val="280"/>
              </a:spcBef>
              <a:spcAft>
                <a:spcPts val="0"/>
              </a:spcAft>
              <a:buClr>
                <a:srgbClr val="000058"/>
              </a:buClr>
              <a:buSzPts val="1400"/>
              <a:buFont typeface="Arial"/>
              <a:buNone/>
              <a:defRPr sz="1400"/>
            </a:lvl9pPr>
          </a:lstStyle>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45" name="Shape 145"/>
        <p:cNvGrpSpPr/>
        <p:nvPr/>
      </p:nvGrpSpPr>
      <p:grpSpPr>
        <a:xfrm>
          <a:off x="0" y="0"/>
          <a:ext cx="0" cy="0"/>
          <a:chOff x="0" y="0"/>
          <a:chExt cx="0" cy="0"/>
        </a:xfrm>
      </p:grpSpPr>
      <p:sp>
        <p:nvSpPr>
          <p:cNvPr id="146" name="Google Shape;146;g2a296e5bdda_0_1193"/>
          <p:cNvSpPr txBox="1"/>
          <p:nvPr>
            <p:ph type="ctrTitle"/>
          </p:nvPr>
        </p:nvSpPr>
        <p:spPr>
          <a:xfrm>
            <a:off x="685800" y="2130426"/>
            <a:ext cx="7772400" cy="1470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147" name="Google Shape;147;g2a296e5bdda_0_1193"/>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Autofit/>
          </a:bodyPr>
          <a:lstStyle>
            <a:lvl1pPr lvl="0" rtl="0" algn="ctr">
              <a:lnSpc>
                <a:spcPct val="100000"/>
              </a:lnSpc>
              <a:spcBef>
                <a:spcPts val="560"/>
              </a:spcBef>
              <a:spcAft>
                <a:spcPts val="0"/>
              </a:spcAft>
              <a:buClr>
                <a:srgbClr val="000058"/>
              </a:buClr>
              <a:buSzPts val="2800"/>
              <a:buNone/>
              <a:defRPr/>
            </a:lvl1pPr>
            <a:lvl2pPr lvl="1" rtl="0" algn="ctr">
              <a:lnSpc>
                <a:spcPct val="100000"/>
              </a:lnSpc>
              <a:spcBef>
                <a:spcPts val="480"/>
              </a:spcBef>
              <a:spcAft>
                <a:spcPts val="0"/>
              </a:spcAft>
              <a:buClr>
                <a:srgbClr val="000058"/>
              </a:buClr>
              <a:buSzPts val="2400"/>
              <a:buNone/>
              <a:defRPr/>
            </a:lvl2pPr>
            <a:lvl3pPr lvl="2" rtl="0" algn="ctr">
              <a:lnSpc>
                <a:spcPct val="100000"/>
              </a:lnSpc>
              <a:spcBef>
                <a:spcPts val="400"/>
              </a:spcBef>
              <a:spcAft>
                <a:spcPts val="0"/>
              </a:spcAft>
              <a:buClr>
                <a:srgbClr val="000058"/>
              </a:buClr>
              <a:buSzPts val="2000"/>
              <a:buNone/>
              <a:defRPr/>
            </a:lvl3pPr>
            <a:lvl4pPr lvl="3" rtl="0" algn="ctr">
              <a:lnSpc>
                <a:spcPct val="100000"/>
              </a:lnSpc>
              <a:spcBef>
                <a:spcPts val="360"/>
              </a:spcBef>
              <a:spcAft>
                <a:spcPts val="0"/>
              </a:spcAft>
              <a:buClr>
                <a:srgbClr val="000058"/>
              </a:buClr>
              <a:buSzPts val="1800"/>
              <a:buNone/>
              <a:defRPr/>
            </a:lvl4pPr>
            <a:lvl5pPr lvl="4" rtl="0" algn="ctr">
              <a:lnSpc>
                <a:spcPct val="100000"/>
              </a:lnSpc>
              <a:spcBef>
                <a:spcPts val="360"/>
              </a:spcBef>
              <a:spcAft>
                <a:spcPts val="0"/>
              </a:spcAft>
              <a:buClr>
                <a:srgbClr val="000058"/>
              </a:buClr>
              <a:buSzPts val="1800"/>
              <a:buFont typeface="Arial"/>
              <a:buNone/>
              <a:defRPr/>
            </a:lvl5pPr>
            <a:lvl6pPr lvl="5" rtl="0" algn="ctr">
              <a:lnSpc>
                <a:spcPct val="100000"/>
              </a:lnSpc>
              <a:spcBef>
                <a:spcPts val="360"/>
              </a:spcBef>
              <a:spcAft>
                <a:spcPts val="0"/>
              </a:spcAft>
              <a:buClr>
                <a:srgbClr val="000058"/>
              </a:buClr>
              <a:buSzPts val="1800"/>
              <a:buFont typeface="Arial"/>
              <a:buNone/>
              <a:defRPr/>
            </a:lvl6pPr>
            <a:lvl7pPr lvl="6" rtl="0" algn="ctr">
              <a:lnSpc>
                <a:spcPct val="100000"/>
              </a:lnSpc>
              <a:spcBef>
                <a:spcPts val="360"/>
              </a:spcBef>
              <a:spcAft>
                <a:spcPts val="0"/>
              </a:spcAft>
              <a:buClr>
                <a:srgbClr val="000058"/>
              </a:buClr>
              <a:buSzPts val="1800"/>
              <a:buFont typeface="Arial"/>
              <a:buNone/>
              <a:defRPr/>
            </a:lvl7pPr>
            <a:lvl8pPr lvl="7" rtl="0" algn="ctr">
              <a:lnSpc>
                <a:spcPct val="100000"/>
              </a:lnSpc>
              <a:spcBef>
                <a:spcPts val="360"/>
              </a:spcBef>
              <a:spcAft>
                <a:spcPts val="0"/>
              </a:spcAft>
              <a:buClr>
                <a:srgbClr val="000058"/>
              </a:buClr>
              <a:buSzPts val="1800"/>
              <a:buFont typeface="Arial"/>
              <a:buNone/>
              <a:defRPr/>
            </a:lvl8pPr>
            <a:lvl9pPr lvl="8" rtl="0" algn="ctr">
              <a:lnSpc>
                <a:spcPct val="100000"/>
              </a:lnSpc>
              <a:spcBef>
                <a:spcPts val="360"/>
              </a:spcBef>
              <a:spcAft>
                <a:spcPts val="0"/>
              </a:spcAft>
              <a:buClr>
                <a:srgbClr val="000058"/>
              </a:buClr>
              <a:buSzPts val="1800"/>
              <a:buFont typeface="Arial"/>
              <a:buNone/>
              <a:defRPr/>
            </a:lvl9pPr>
          </a:lstStyle>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48" name="Shape 148"/>
        <p:cNvGrpSpPr/>
        <p:nvPr/>
      </p:nvGrpSpPr>
      <p:grpSpPr>
        <a:xfrm>
          <a:off x="0" y="0"/>
          <a:ext cx="0" cy="0"/>
          <a:chOff x="0" y="0"/>
          <a:chExt cx="0" cy="0"/>
        </a:xfrm>
      </p:grpSpPr>
      <p:sp>
        <p:nvSpPr>
          <p:cNvPr id="149" name="Google Shape;149;g2a296e5bdda_0_1196"/>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150" name="Google Shape;150;g2a296e5bdda_0_1196"/>
          <p:cNvSpPr txBox="1"/>
          <p:nvPr>
            <p:ph idx="1" type="body"/>
          </p:nvPr>
        </p:nvSpPr>
        <p:spPr>
          <a:xfrm>
            <a:off x="685800" y="1295400"/>
            <a:ext cx="7772400" cy="4648200"/>
          </a:xfrm>
          <a:prstGeom prst="rect">
            <a:avLst/>
          </a:prstGeom>
          <a:noFill/>
          <a:ln>
            <a:noFill/>
          </a:ln>
        </p:spPr>
        <p:txBody>
          <a:bodyPr anchorCtr="0" anchor="t" bIns="45700" lIns="91425" spcFirstLastPara="1" rIns="91425" wrap="square" tIns="45700">
            <a:noAutofit/>
          </a:bodyPr>
          <a:lstStyle>
            <a:lvl1pPr indent="-342900" lvl="0" marL="457200" rtl="0" algn="l">
              <a:lnSpc>
                <a:spcPct val="100000"/>
              </a:lnSpc>
              <a:spcBef>
                <a:spcPts val="360"/>
              </a:spcBef>
              <a:spcAft>
                <a:spcPts val="0"/>
              </a:spcAft>
              <a:buClr>
                <a:srgbClr val="000058"/>
              </a:buClr>
              <a:buSzPts val="1800"/>
              <a:buChar char="•"/>
              <a:defRPr/>
            </a:lvl1pPr>
            <a:lvl2pPr indent="-342900" lvl="1" marL="914400" rtl="0" algn="l">
              <a:lnSpc>
                <a:spcPct val="100000"/>
              </a:lnSpc>
              <a:spcBef>
                <a:spcPts val="360"/>
              </a:spcBef>
              <a:spcAft>
                <a:spcPts val="0"/>
              </a:spcAft>
              <a:buClr>
                <a:srgbClr val="000058"/>
              </a:buClr>
              <a:buSzPts val="1800"/>
              <a:buChar char="−"/>
              <a:defRPr/>
            </a:lvl2pPr>
            <a:lvl3pPr indent="-342900" lvl="2" marL="1371600" rtl="0" algn="l">
              <a:lnSpc>
                <a:spcPct val="100000"/>
              </a:lnSpc>
              <a:spcBef>
                <a:spcPts val="360"/>
              </a:spcBef>
              <a:spcAft>
                <a:spcPts val="0"/>
              </a:spcAft>
              <a:buClr>
                <a:srgbClr val="000058"/>
              </a:buClr>
              <a:buSzPts val="1800"/>
              <a:buChar char="•"/>
              <a:defRPr/>
            </a:lvl3pPr>
            <a:lvl4pPr indent="-342900" lvl="3" marL="1828800" rtl="0" algn="l">
              <a:lnSpc>
                <a:spcPct val="100000"/>
              </a:lnSpc>
              <a:spcBef>
                <a:spcPts val="360"/>
              </a:spcBef>
              <a:spcAft>
                <a:spcPts val="0"/>
              </a:spcAft>
              <a:buClr>
                <a:srgbClr val="000058"/>
              </a:buClr>
              <a:buSzPts val="1800"/>
              <a:buChar char="⮚"/>
              <a:defRPr/>
            </a:lvl4pPr>
            <a:lvl5pPr indent="-342900" lvl="4" marL="2286000" rtl="0" algn="l">
              <a:lnSpc>
                <a:spcPct val="100000"/>
              </a:lnSpc>
              <a:spcBef>
                <a:spcPts val="360"/>
              </a:spcBef>
              <a:spcAft>
                <a:spcPts val="0"/>
              </a:spcAft>
              <a:buClr>
                <a:srgbClr val="000058"/>
              </a:buClr>
              <a:buSzPts val="1800"/>
              <a:buChar char="•"/>
              <a:defRPr/>
            </a:lvl5pPr>
            <a:lvl6pPr indent="-342900" lvl="5" marL="2743200" rtl="0" algn="l">
              <a:lnSpc>
                <a:spcPct val="100000"/>
              </a:lnSpc>
              <a:spcBef>
                <a:spcPts val="360"/>
              </a:spcBef>
              <a:spcAft>
                <a:spcPts val="0"/>
              </a:spcAft>
              <a:buClr>
                <a:srgbClr val="000058"/>
              </a:buClr>
              <a:buSzPts val="1800"/>
              <a:buChar char="•"/>
              <a:defRPr/>
            </a:lvl6pPr>
            <a:lvl7pPr indent="-342900" lvl="6" marL="3200400" rtl="0" algn="l">
              <a:lnSpc>
                <a:spcPct val="100000"/>
              </a:lnSpc>
              <a:spcBef>
                <a:spcPts val="360"/>
              </a:spcBef>
              <a:spcAft>
                <a:spcPts val="0"/>
              </a:spcAft>
              <a:buClr>
                <a:srgbClr val="000058"/>
              </a:buClr>
              <a:buSzPts val="1800"/>
              <a:buChar char="•"/>
              <a:defRPr/>
            </a:lvl7pPr>
            <a:lvl8pPr indent="-342900" lvl="7" marL="3657600" rtl="0" algn="l">
              <a:lnSpc>
                <a:spcPct val="100000"/>
              </a:lnSpc>
              <a:spcBef>
                <a:spcPts val="360"/>
              </a:spcBef>
              <a:spcAft>
                <a:spcPts val="0"/>
              </a:spcAft>
              <a:buClr>
                <a:srgbClr val="000058"/>
              </a:buClr>
              <a:buSzPts val="1800"/>
              <a:buChar char="•"/>
              <a:defRPr/>
            </a:lvl8pPr>
            <a:lvl9pPr indent="-342900" lvl="8" marL="4114800" rtl="0" algn="l">
              <a:lnSpc>
                <a:spcPct val="100000"/>
              </a:lnSpc>
              <a:spcBef>
                <a:spcPts val="360"/>
              </a:spcBef>
              <a:spcAft>
                <a:spcPts val="0"/>
              </a:spcAft>
              <a:buClr>
                <a:srgbClr val="000058"/>
              </a:buClr>
              <a:buSzPts val="1800"/>
              <a:buChar char="•"/>
              <a:defRPr/>
            </a:lvl9pPr>
          </a:lstStyle>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51" name="Shape 151"/>
        <p:cNvGrpSpPr/>
        <p:nvPr/>
      </p:nvGrpSpPr>
      <p:grpSpPr>
        <a:xfrm>
          <a:off x="0" y="0"/>
          <a:ext cx="0" cy="0"/>
          <a:chOff x="0" y="0"/>
          <a:chExt cx="0" cy="0"/>
        </a:xfrm>
      </p:grpSpPr>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hart" type="chart">
  <p:cSld name="CHART">
    <p:spTree>
      <p:nvGrpSpPr>
        <p:cNvPr id="152" name="Shape 152"/>
        <p:cNvGrpSpPr/>
        <p:nvPr/>
      </p:nvGrpSpPr>
      <p:grpSpPr>
        <a:xfrm>
          <a:off x="0" y="0"/>
          <a:ext cx="0" cy="0"/>
          <a:chOff x="0" y="0"/>
          <a:chExt cx="0" cy="0"/>
        </a:xfrm>
      </p:grpSpPr>
      <p:sp>
        <p:nvSpPr>
          <p:cNvPr id="153" name="Google Shape;153;g2a296e5bdda_0_1200"/>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154" name="Google Shape;154;g2a296e5bdda_0_1200"/>
          <p:cNvSpPr/>
          <p:nvPr>
            <p:ph idx="2" type="chart"/>
          </p:nvPr>
        </p:nvSpPr>
        <p:spPr>
          <a:xfrm>
            <a:off x="685800" y="1295400"/>
            <a:ext cx="7772400" cy="4648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560"/>
              </a:spcBef>
              <a:spcAft>
                <a:spcPts val="0"/>
              </a:spcAft>
              <a:buClr>
                <a:srgbClr val="000058"/>
              </a:buClr>
              <a:buSzPts val="2800"/>
              <a:buFont typeface="Arial Narrow"/>
              <a:buChar char="•"/>
              <a:defRPr b="1" i="0" sz="2800" u="none" cap="none" strike="noStrike">
                <a:solidFill>
                  <a:srgbClr val="000058"/>
                </a:solidFill>
                <a:latin typeface="Arial"/>
                <a:ea typeface="Arial"/>
                <a:cs typeface="Arial"/>
                <a:sym typeface="Arial"/>
              </a:defRPr>
            </a:lvl1pPr>
            <a:lvl2pPr lvl="1" marR="0" rtl="0" algn="l">
              <a:lnSpc>
                <a:spcPct val="100000"/>
              </a:lnSpc>
              <a:spcBef>
                <a:spcPts val="480"/>
              </a:spcBef>
              <a:spcAft>
                <a:spcPts val="0"/>
              </a:spcAft>
              <a:buClr>
                <a:srgbClr val="000058"/>
              </a:buClr>
              <a:buSzPts val="2400"/>
              <a:buFont typeface="Arial Narrow"/>
              <a:buChar char="−"/>
              <a:defRPr b="1" i="0" sz="2400" u="none" cap="none" strike="noStrike">
                <a:solidFill>
                  <a:srgbClr val="000058"/>
                </a:solidFill>
                <a:latin typeface="Arial"/>
                <a:ea typeface="Arial"/>
                <a:cs typeface="Arial"/>
                <a:sym typeface="Arial"/>
              </a:defRPr>
            </a:lvl2pPr>
            <a:lvl3pPr lvl="2" marR="0" rtl="0" algn="l">
              <a:lnSpc>
                <a:spcPct val="100000"/>
              </a:lnSpc>
              <a:spcBef>
                <a:spcPts val="400"/>
              </a:spcBef>
              <a:spcAft>
                <a:spcPts val="0"/>
              </a:spcAft>
              <a:buClr>
                <a:srgbClr val="000058"/>
              </a:buClr>
              <a:buSzPts val="2000"/>
              <a:buFont typeface="Arial Narrow"/>
              <a:buChar char="•"/>
              <a:defRPr b="1" i="0" sz="2000" u="none" cap="none" strike="noStrike">
                <a:solidFill>
                  <a:srgbClr val="000058"/>
                </a:solidFill>
                <a:latin typeface="Arial"/>
                <a:ea typeface="Arial"/>
                <a:cs typeface="Arial"/>
                <a:sym typeface="Arial"/>
              </a:defRPr>
            </a:lvl3pPr>
            <a:lvl4pPr lvl="3" marR="0" rtl="0" algn="l">
              <a:lnSpc>
                <a:spcPct val="100000"/>
              </a:lnSpc>
              <a:spcBef>
                <a:spcPts val="360"/>
              </a:spcBef>
              <a:spcAft>
                <a:spcPts val="0"/>
              </a:spcAft>
              <a:buClr>
                <a:srgbClr val="000058"/>
              </a:buClr>
              <a:buSzPts val="1800"/>
              <a:buFont typeface="Noto Sans Symbols"/>
              <a:buChar char="⮚"/>
              <a:defRPr b="1" i="0" sz="1800" u="none" cap="none" strike="noStrike">
                <a:solidFill>
                  <a:srgbClr val="000058"/>
                </a:solidFill>
                <a:latin typeface="Arial"/>
                <a:ea typeface="Arial"/>
                <a:cs typeface="Arial"/>
                <a:sym typeface="Arial"/>
              </a:defRPr>
            </a:lvl4pPr>
            <a:lvl5pPr lvl="4"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5pPr>
            <a:lvl6pPr lvl="5"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6pPr>
            <a:lvl7pPr lvl="6"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7pPr>
            <a:lvl8pPr lvl="7"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8pPr>
            <a:lvl9pPr lvl="8"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9pPr>
          </a:lstStyle>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55" name="Shape 155"/>
        <p:cNvGrpSpPr/>
        <p:nvPr/>
      </p:nvGrpSpPr>
      <p:grpSpPr>
        <a:xfrm>
          <a:off x="0" y="0"/>
          <a:ext cx="0" cy="0"/>
          <a:chOff x="0" y="0"/>
          <a:chExt cx="0" cy="0"/>
        </a:xfrm>
      </p:grpSpPr>
      <p:sp>
        <p:nvSpPr>
          <p:cNvPr id="156" name="Google Shape;156;g2a296e5bdda_0_1203"/>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157" name="Google Shape;157;g2a296e5bdda_0_1203"/>
          <p:cNvSpPr txBox="1"/>
          <p:nvPr>
            <p:ph idx="1" type="body"/>
          </p:nvPr>
        </p:nvSpPr>
        <p:spPr>
          <a:xfrm>
            <a:off x="685800" y="1295400"/>
            <a:ext cx="3810000" cy="4648200"/>
          </a:xfrm>
          <a:prstGeom prst="rect">
            <a:avLst/>
          </a:prstGeom>
          <a:noFill/>
          <a:ln>
            <a:noFill/>
          </a:ln>
        </p:spPr>
        <p:txBody>
          <a:bodyPr anchorCtr="0" anchor="t" bIns="45700" lIns="91425" spcFirstLastPara="1" rIns="91425" wrap="square" tIns="45700">
            <a:noAutofit/>
          </a:bodyPr>
          <a:lstStyle>
            <a:lvl1pPr indent="-406400" lvl="0" marL="457200" rtl="0" algn="l">
              <a:lnSpc>
                <a:spcPct val="100000"/>
              </a:lnSpc>
              <a:spcBef>
                <a:spcPts val="560"/>
              </a:spcBef>
              <a:spcAft>
                <a:spcPts val="0"/>
              </a:spcAft>
              <a:buClr>
                <a:srgbClr val="000058"/>
              </a:buClr>
              <a:buSzPts val="2800"/>
              <a:buChar char="•"/>
              <a:defRPr sz="2800"/>
            </a:lvl1pPr>
            <a:lvl2pPr indent="-381000" lvl="1" marL="914400" rtl="0" algn="l">
              <a:lnSpc>
                <a:spcPct val="100000"/>
              </a:lnSpc>
              <a:spcBef>
                <a:spcPts val="480"/>
              </a:spcBef>
              <a:spcAft>
                <a:spcPts val="0"/>
              </a:spcAft>
              <a:buClr>
                <a:srgbClr val="000058"/>
              </a:buClr>
              <a:buSzPts val="2400"/>
              <a:buChar char="−"/>
              <a:defRPr sz="2400"/>
            </a:lvl2pPr>
            <a:lvl3pPr indent="-355600" lvl="2" marL="1371600" rtl="0" algn="l">
              <a:lnSpc>
                <a:spcPct val="100000"/>
              </a:lnSpc>
              <a:spcBef>
                <a:spcPts val="400"/>
              </a:spcBef>
              <a:spcAft>
                <a:spcPts val="0"/>
              </a:spcAft>
              <a:buClr>
                <a:srgbClr val="000058"/>
              </a:buClr>
              <a:buSzPts val="2000"/>
              <a:buChar char="•"/>
              <a:defRPr sz="2000"/>
            </a:lvl3pPr>
            <a:lvl4pPr indent="-342900" lvl="3" marL="1828800" rtl="0" algn="l">
              <a:lnSpc>
                <a:spcPct val="100000"/>
              </a:lnSpc>
              <a:spcBef>
                <a:spcPts val="360"/>
              </a:spcBef>
              <a:spcAft>
                <a:spcPts val="0"/>
              </a:spcAft>
              <a:buClr>
                <a:srgbClr val="000058"/>
              </a:buClr>
              <a:buSzPts val="1800"/>
              <a:buChar char="⮚"/>
              <a:defRPr sz="1800"/>
            </a:lvl4pPr>
            <a:lvl5pPr indent="-342900" lvl="4" marL="2286000" rtl="0" algn="l">
              <a:lnSpc>
                <a:spcPct val="100000"/>
              </a:lnSpc>
              <a:spcBef>
                <a:spcPts val="360"/>
              </a:spcBef>
              <a:spcAft>
                <a:spcPts val="0"/>
              </a:spcAft>
              <a:buClr>
                <a:srgbClr val="000058"/>
              </a:buClr>
              <a:buSzPts val="1800"/>
              <a:buFont typeface="Arial"/>
              <a:buChar char="•"/>
              <a:defRPr sz="1800"/>
            </a:lvl5pPr>
            <a:lvl6pPr indent="-342900" lvl="5" marL="2743200" rtl="0" algn="l">
              <a:lnSpc>
                <a:spcPct val="100000"/>
              </a:lnSpc>
              <a:spcBef>
                <a:spcPts val="360"/>
              </a:spcBef>
              <a:spcAft>
                <a:spcPts val="0"/>
              </a:spcAft>
              <a:buClr>
                <a:srgbClr val="000058"/>
              </a:buClr>
              <a:buSzPts val="1800"/>
              <a:buFont typeface="Arial"/>
              <a:buChar char="•"/>
              <a:defRPr sz="1800"/>
            </a:lvl6pPr>
            <a:lvl7pPr indent="-342900" lvl="6" marL="3200400" rtl="0" algn="l">
              <a:lnSpc>
                <a:spcPct val="100000"/>
              </a:lnSpc>
              <a:spcBef>
                <a:spcPts val="360"/>
              </a:spcBef>
              <a:spcAft>
                <a:spcPts val="0"/>
              </a:spcAft>
              <a:buClr>
                <a:srgbClr val="000058"/>
              </a:buClr>
              <a:buSzPts val="1800"/>
              <a:buFont typeface="Arial"/>
              <a:buChar char="•"/>
              <a:defRPr sz="1800"/>
            </a:lvl7pPr>
            <a:lvl8pPr indent="-342900" lvl="7" marL="3657600" rtl="0" algn="l">
              <a:lnSpc>
                <a:spcPct val="100000"/>
              </a:lnSpc>
              <a:spcBef>
                <a:spcPts val="360"/>
              </a:spcBef>
              <a:spcAft>
                <a:spcPts val="0"/>
              </a:spcAft>
              <a:buClr>
                <a:srgbClr val="000058"/>
              </a:buClr>
              <a:buSzPts val="1800"/>
              <a:buFont typeface="Arial"/>
              <a:buChar char="•"/>
              <a:defRPr sz="1800"/>
            </a:lvl8pPr>
            <a:lvl9pPr indent="-342900" lvl="8" marL="4114800" rtl="0" algn="l">
              <a:lnSpc>
                <a:spcPct val="100000"/>
              </a:lnSpc>
              <a:spcBef>
                <a:spcPts val="360"/>
              </a:spcBef>
              <a:spcAft>
                <a:spcPts val="0"/>
              </a:spcAft>
              <a:buClr>
                <a:srgbClr val="000058"/>
              </a:buClr>
              <a:buSzPts val="1800"/>
              <a:buFont typeface="Arial"/>
              <a:buChar char="•"/>
              <a:defRPr sz="1800"/>
            </a:lvl9pPr>
          </a:lstStyle>
          <a:p/>
        </p:txBody>
      </p:sp>
      <p:sp>
        <p:nvSpPr>
          <p:cNvPr id="158" name="Google Shape;158;g2a296e5bdda_0_1203"/>
          <p:cNvSpPr txBox="1"/>
          <p:nvPr>
            <p:ph idx="2" type="body"/>
          </p:nvPr>
        </p:nvSpPr>
        <p:spPr>
          <a:xfrm>
            <a:off x="4648200" y="1295400"/>
            <a:ext cx="3810000" cy="4648200"/>
          </a:xfrm>
          <a:prstGeom prst="rect">
            <a:avLst/>
          </a:prstGeom>
          <a:noFill/>
          <a:ln>
            <a:noFill/>
          </a:ln>
        </p:spPr>
        <p:txBody>
          <a:bodyPr anchorCtr="0" anchor="t" bIns="45700" lIns="91425" spcFirstLastPara="1" rIns="91425" wrap="square" tIns="45700">
            <a:noAutofit/>
          </a:bodyPr>
          <a:lstStyle>
            <a:lvl1pPr indent="-406400" lvl="0" marL="457200" rtl="0" algn="l">
              <a:lnSpc>
                <a:spcPct val="100000"/>
              </a:lnSpc>
              <a:spcBef>
                <a:spcPts val="560"/>
              </a:spcBef>
              <a:spcAft>
                <a:spcPts val="0"/>
              </a:spcAft>
              <a:buClr>
                <a:srgbClr val="000058"/>
              </a:buClr>
              <a:buSzPts val="2800"/>
              <a:buChar char="•"/>
              <a:defRPr sz="2800"/>
            </a:lvl1pPr>
            <a:lvl2pPr indent="-381000" lvl="1" marL="914400" rtl="0" algn="l">
              <a:lnSpc>
                <a:spcPct val="100000"/>
              </a:lnSpc>
              <a:spcBef>
                <a:spcPts val="480"/>
              </a:spcBef>
              <a:spcAft>
                <a:spcPts val="0"/>
              </a:spcAft>
              <a:buClr>
                <a:srgbClr val="000058"/>
              </a:buClr>
              <a:buSzPts val="2400"/>
              <a:buChar char="−"/>
              <a:defRPr sz="2400"/>
            </a:lvl2pPr>
            <a:lvl3pPr indent="-355600" lvl="2" marL="1371600" rtl="0" algn="l">
              <a:lnSpc>
                <a:spcPct val="100000"/>
              </a:lnSpc>
              <a:spcBef>
                <a:spcPts val="400"/>
              </a:spcBef>
              <a:spcAft>
                <a:spcPts val="0"/>
              </a:spcAft>
              <a:buClr>
                <a:srgbClr val="000058"/>
              </a:buClr>
              <a:buSzPts val="2000"/>
              <a:buChar char="•"/>
              <a:defRPr sz="2000"/>
            </a:lvl3pPr>
            <a:lvl4pPr indent="-342900" lvl="3" marL="1828800" rtl="0" algn="l">
              <a:lnSpc>
                <a:spcPct val="100000"/>
              </a:lnSpc>
              <a:spcBef>
                <a:spcPts val="360"/>
              </a:spcBef>
              <a:spcAft>
                <a:spcPts val="0"/>
              </a:spcAft>
              <a:buClr>
                <a:srgbClr val="000058"/>
              </a:buClr>
              <a:buSzPts val="1800"/>
              <a:buChar char="⮚"/>
              <a:defRPr sz="1800"/>
            </a:lvl4pPr>
            <a:lvl5pPr indent="-342900" lvl="4" marL="2286000" rtl="0" algn="l">
              <a:lnSpc>
                <a:spcPct val="100000"/>
              </a:lnSpc>
              <a:spcBef>
                <a:spcPts val="360"/>
              </a:spcBef>
              <a:spcAft>
                <a:spcPts val="0"/>
              </a:spcAft>
              <a:buClr>
                <a:srgbClr val="000058"/>
              </a:buClr>
              <a:buSzPts val="1800"/>
              <a:buFont typeface="Arial"/>
              <a:buChar char="•"/>
              <a:defRPr sz="1800"/>
            </a:lvl5pPr>
            <a:lvl6pPr indent="-342900" lvl="5" marL="2743200" rtl="0" algn="l">
              <a:lnSpc>
                <a:spcPct val="100000"/>
              </a:lnSpc>
              <a:spcBef>
                <a:spcPts val="360"/>
              </a:spcBef>
              <a:spcAft>
                <a:spcPts val="0"/>
              </a:spcAft>
              <a:buClr>
                <a:srgbClr val="000058"/>
              </a:buClr>
              <a:buSzPts val="1800"/>
              <a:buFont typeface="Arial"/>
              <a:buChar char="•"/>
              <a:defRPr sz="1800"/>
            </a:lvl6pPr>
            <a:lvl7pPr indent="-342900" lvl="6" marL="3200400" rtl="0" algn="l">
              <a:lnSpc>
                <a:spcPct val="100000"/>
              </a:lnSpc>
              <a:spcBef>
                <a:spcPts val="360"/>
              </a:spcBef>
              <a:spcAft>
                <a:spcPts val="0"/>
              </a:spcAft>
              <a:buClr>
                <a:srgbClr val="000058"/>
              </a:buClr>
              <a:buSzPts val="1800"/>
              <a:buFont typeface="Arial"/>
              <a:buChar char="•"/>
              <a:defRPr sz="1800"/>
            </a:lvl7pPr>
            <a:lvl8pPr indent="-342900" lvl="7" marL="3657600" rtl="0" algn="l">
              <a:lnSpc>
                <a:spcPct val="100000"/>
              </a:lnSpc>
              <a:spcBef>
                <a:spcPts val="360"/>
              </a:spcBef>
              <a:spcAft>
                <a:spcPts val="0"/>
              </a:spcAft>
              <a:buClr>
                <a:srgbClr val="000058"/>
              </a:buClr>
              <a:buSzPts val="1800"/>
              <a:buFont typeface="Arial"/>
              <a:buChar char="•"/>
              <a:defRPr sz="1800"/>
            </a:lvl8pPr>
            <a:lvl9pPr indent="-342900" lvl="8" marL="4114800" rtl="0" algn="l">
              <a:lnSpc>
                <a:spcPct val="100000"/>
              </a:lnSpc>
              <a:spcBef>
                <a:spcPts val="360"/>
              </a:spcBef>
              <a:spcAft>
                <a:spcPts val="0"/>
              </a:spcAft>
              <a:buClr>
                <a:srgbClr val="000058"/>
              </a:buClr>
              <a:buSzPts val="1800"/>
              <a:buFont typeface="Arial"/>
              <a:buChar char="•"/>
              <a:defRPr sz="1800"/>
            </a:lvl9pPr>
          </a:lstStyle>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and 2 Content" type="objAndTwoObj">
  <p:cSld name="OBJECT_AND_TWO_OBJECTS">
    <p:spTree>
      <p:nvGrpSpPr>
        <p:cNvPr id="159" name="Shape 159"/>
        <p:cNvGrpSpPr/>
        <p:nvPr/>
      </p:nvGrpSpPr>
      <p:grpSpPr>
        <a:xfrm>
          <a:off x="0" y="0"/>
          <a:ext cx="0" cy="0"/>
          <a:chOff x="0" y="0"/>
          <a:chExt cx="0" cy="0"/>
        </a:xfrm>
      </p:grpSpPr>
      <p:sp>
        <p:nvSpPr>
          <p:cNvPr id="160" name="Google Shape;160;g2a296e5bdda_0_1207"/>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161" name="Google Shape;161;g2a296e5bdda_0_1207"/>
          <p:cNvSpPr txBox="1"/>
          <p:nvPr>
            <p:ph idx="1" type="body"/>
          </p:nvPr>
        </p:nvSpPr>
        <p:spPr>
          <a:xfrm>
            <a:off x="685800" y="1295400"/>
            <a:ext cx="3810000" cy="4648200"/>
          </a:xfrm>
          <a:prstGeom prst="rect">
            <a:avLst/>
          </a:prstGeom>
          <a:noFill/>
          <a:ln>
            <a:noFill/>
          </a:ln>
        </p:spPr>
        <p:txBody>
          <a:bodyPr anchorCtr="0" anchor="t" bIns="45700" lIns="91425" spcFirstLastPara="1" rIns="91425" wrap="square" tIns="45700">
            <a:noAutofit/>
          </a:bodyPr>
          <a:lstStyle>
            <a:lvl1pPr indent="-342900" lvl="0" marL="457200" rtl="0" algn="l">
              <a:lnSpc>
                <a:spcPct val="100000"/>
              </a:lnSpc>
              <a:spcBef>
                <a:spcPts val="360"/>
              </a:spcBef>
              <a:spcAft>
                <a:spcPts val="0"/>
              </a:spcAft>
              <a:buClr>
                <a:srgbClr val="000058"/>
              </a:buClr>
              <a:buSzPts val="1800"/>
              <a:buChar char="•"/>
              <a:defRPr/>
            </a:lvl1pPr>
            <a:lvl2pPr indent="-342900" lvl="1" marL="914400" rtl="0" algn="l">
              <a:lnSpc>
                <a:spcPct val="100000"/>
              </a:lnSpc>
              <a:spcBef>
                <a:spcPts val="360"/>
              </a:spcBef>
              <a:spcAft>
                <a:spcPts val="0"/>
              </a:spcAft>
              <a:buClr>
                <a:srgbClr val="000058"/>
              </a:buClr>
              <a:buSzPts val="1800"/>
              <a:buChar char="−"/>
              <a:defRPr/>
            </a:lvl2pPr>
            <a:lvl3pPr indent="-342900" lvl="2" marL="1371600" rtl="0" algn="l">
              <a:lnSpc>
                <a:spcPct val="100000"/>
              </a:lnSpc>
              <a:spcBef>
                <a:spcPts val="360"/>
              </a:spcBef>
              <a:spcAft>
                <a:spcPts val="0"/>
              </a:spcAft>
              <a:buClr>
                <a:srgbClr val="000058"/>
              </a:buClr>
              <a:buSzPts val="1800"/>
              <a:buChar char="•"/>
              <a:defRPr/>
            </a:lvl3pPr>
            <a:lvl4pPr indent="-342900" lvl="3" marL="1828800" rtl="0" algn="l">
              <a:lnSpc>
                <a:spcPct val="100000"/>
              </a:lnSpc>
              <a:spcBef>
                <a:spcPts val="360"/>
              </a:spcBef>
              <a:spcAft>
                <a:spcPts val="0"/>
              </a:spcAft>
              <a:buClr>
                <a:srgbClr val="000058"/>
              </a:buClr>
              <a:buSzPts val="1800"/>
              <a:buChar char="⮚"/>
              <a:defRPr/>
            </a:lvl4pPr>
            <a:lvl5pPr indent="-342900" lvl="4" marL="2286000" rtl="0" algn="l">
              <a:lnSpc>
                <a:spcPct val="100000"/>
              </a:lnSpc>
              <a:spcBef>
                <a:spcPts val="360"/>
              </a:spcBef>
              <a:spcAft>
                <a:spcPts val="0"/>
              </a:spcAft>
              <a:buClr>
                <a:srgbClr val="000058"/>
              </a:buClr>
              <a:buSzPts val="1800"/>
              <a:buChar char="•"/>
              <a:defRPr/>
            </a:lvl5pPr>
            <a:lvl6pPr indent="-342900" lvl="5" marL="2743200" rtl="0" algn="l">
              <a:lnSpc>
                <a:spcPct val="100000"/>
              </a:lnSpc>
              <a:spcBef>
                <a:spcPts val="360"/>
              </a:spcBef>
              <a:spcAft>
                <a:spcPts val="0"/>
              </a:spcAft>
              <a:buClr>
                <a:srgbClr val="000058"/>
              </a:buClr>
              <a:buSzPts val="1800"/>
              <a:buChar char="•"/>
              <a:defRPr/>
            </a:lvl6pPr>
            <a:lvl7pPr indent="-342900" lvl="6" marL="3200400" rtl="0" algn="l">
              <a:lnSpc>
                <a:spcPct val="100000"/>
              </a:lnSpc>
              <a:spcBef>
                <a:spcPts val="360"/>
              </a:spcBef>
              <a:spcAft>
                <a:spcPts val="0"/>
              </a:spcAft>
              <a:buClr>
                <a:srgbClr val="000058"/>
              </a:buClr>
              <a:buSzPts val="1800"/>
              <a:buChar char="•"/>
              <a:defRPr/>
            </a:lvl7pPr>
            <a:lvl8pPr indent="-342900" lvl="7" marL="3657600" rtl="0" algn="l">
              <a:lnSpc>
                <a:spcPct val="100000"/>
              </a:lnSpc>
              <a:spcBef>
                <a:spcPts val="360"/>
              </a:spcBef>
              <a:spcAft>
                <a:spcPts val="0"/>
              </a:spcAft>
              <a:buClr>
                <a:srgbClr val="000058"/>
              </a:buClr>
              <a:buSzPts val="1800"/>
              <a:buChar char="•"/>
              <a:defRPr/>
            </a:lvl8pPr>
            <a:lvl9pPr indent="-342900" lvl="8" marL="4114800" rtl="0" algn="l">
              <a:lnSpc>
                <a:spcPct val="100000"/>
              </a:lnSpc>
              <a:spcBef>
                <a:spcPts val="360"/>
              </a:spcBef>
              <a:spcAft>
                <a:spcPts val="0"/>
              </a:spcAft>
              <a:buClr>
                <a:srgbClr val="000058"/>
              </a:buClr>
              <a:buSzPts val="1800"/>
              <a:buChar char="•"/>
              <a:defRPr/>
            </a:lvl9pPr>
          </a:lstStyle>
          <a:p/>
        </p:txBody>
      </p:sp>
      <p:sp>
        <p:nvSpPr>
          <p:cNvPr id="162" name="Google Shape;162;g2a296e5bdda_0_1207"/>
          <p:cNvSpPr txBox="1"/>
          <p:nvPr>
            <p:ph idx="2" type="body"/>
          </p:nvPr>
        </p:nvSpPr>
        <p:spPr>
          <a:xfrm>
            <a:off x="4648200" y="1295400"/>
            <a:ext cx="3810000" cy="2247900"/>
          </a:xfrm>
          <a:prstGeom prst="rect">
            <a:avLst/>
          </a:prstGeom>
          <a:noFill/>
          <a:ln>
            <a:noFill/>
          </a:ln>
        </p:spPr>
        <p:txBody>
          <a:bodyPr anchorCtr="0" anchor="t" bIns="45700" lIns="91425" spcFirstLastPara="1" rIns="91425" wrap="square" tIns="45700">
            <a:noAutofit/>
          </a:bodyPr>
          <a:lstStyle>
            <a:lvl1pPr indent="-342900" lvl="0" marL="457200" rtl="0" algn="l">
              <a:lnSpc>
                <a:spcPct val="100000"/>
              </a:lnSpc>
              <a:spcBef>
                <a:spcPts val="360"/>
              </a:spcBef>
              <a:spcAft>
                <a:spcPts val="0"/>
              </a:spcAft>
              <a:buClr>
                <a:srgbClr val="000058"/>
              </a:buClr>
              <a:buSzPts val="1800"/>
              <a:buChar char="•"/>
              <a:defRPr/>
            </a:lvl1pPr>
            <a:lvl2pPr indent="-342900" lvl="1" marL="914400" rtl="0" algn="l">
              <a:lnSpc>
                <a:spcPct val="100000"/>
              </a:lnSpc>
              <a:spcBef>
                <a:spcPts val="360"/>
              </a:spcBef>
              <a:spcAft>
                <a:spcPts val="0"/>
              </a:spcAft>
              <a:buClr>
                <a:srgbClr val="000058"/>
              </a:buClr>
              <a:buSzPts val="1800"/>
              <a:buChar char="−"/>
              <a:defRPr/>
            </a:lvl2pPr>
            <a:lvl3pPr indent="-342900" lvl="2" marL="1371600" rtl="0" algn="l">
              <a:lnSpc>
                <a:spcPct val="100000"/>
              </a:lnSpc>
              <a:spcBef>
                <a:spcPts val="360"/>
              </a:spcBef>
              <a:spcAft>
                <a:spcPts val="0"/>
              </a:spcAft>
              <a:buClr>
                <a:srgbClr val="000058"/>
              </a:buClr>
              <a:buSzPts val="1800"/>
              <a:buChar char="•"/>
              <a:defRPr/>
            </a:lvl3pPr>
            <a:lvl4pPr indent="-342900" lvl="3" marL="1828800" rtl="0" algn="l">
              <a:lnSpc>
                <a:spcPct val="100000"/>
              </a:lnSpc>
              <a:spcBef>
                <a:spcPts val="360"/>
              </a:spcBef>
              <a:spcAft>
                <a:spcPts val="0"/>
              </a:spcAft>
              <a:buClr>
                <a:srgbClr val="000058"/>
              </a:buClr>
              <a:buSzPts val="1800"/>
              <a:buChar char="⮚"/>
              <a:defRPr/>
            </a:lvl4pPr>
            <a:lvl5pPr indent="-342900" lvl="4" marL="2286000" rtl="0" algn="l">
              <a:lnSpc>
                <a:spcPct val="100000"/>
              </a:lnSpc>
              <a:spcBef>
                <a:spcPts val="360"/>
              </a:spcBef>
              <a:spcAft>
                <a:spcPts val="0"/>
              </a:spcAft>
              <a:buClr>
                <a:srgbClr val="000058"/>
              </a:buClr>
              <a:buSzPts val="1800"/>
              <a:buChar char="•"/>
              <a:defRPr/>
            </a:lvl5pPr>
            <a:lvl6pPr indent="-342900" lvl="5" marL="2743200" rtl="0" algn="l">
              <a:lnSpc>
                <a:spcPct val="100000"/>
              </a:lnSpc>
              <a:spcBef>
                <a:spcPts val="360"/>
              </a:spcBef>
              <a:spcAft>
                <a:spcPts val="0"/>
              </a:spcAft>
              <a:buClr>
                <a:srgbClr val="000058"/>
              </a:buClr>
              <a:buSzPts val="1800"/>
              <a:buChar char="•"/>
              <a:defRPr/>
            </a:lvl6pPr>
            <a:lvl7pPr indent="-342900" lvl="6" marL="3200400" rtl="0" algn="l">
              <a:lnSpc>
                <a:spcPct val="100000"/>
              </a:lnSpc>
              <a:spcBef>
                <a:spcPts val="360"/>
              </a:spcBef>
              <a:spcAft>
                <a:spcPts val="0"/>
              </a:spcAft>
              <a:buClr>
                <a:srgbClr val="000058"/>
              </a:buClr>
              <a:buSzPts val="1800"/>
              <a:buChar char="•"/>
              <a:defRPr/>
            </a:lvl7pPr>
            <a:lvl8pPr indent="-342900" lvl="7" marL="3657600" rtl="0" algn="l">
              <a:lnSpc>
                <a:spcPct val="100000"/>
              </a:lnSpc>
              <a:spcBef>
                <a:spcPts val="360"/>
              </a:spcBef>
              <a:spcAft>
                <a:spcPts val="0"/>
              </a:spcAft>
              <a:buClr>
                <a:srgbClr val="000058"/>
              </a:buClr>
              <a:buSzPts val="1800"/>
              <a:buChar char="•"/>
              <a:defRPr/>
            </a:lvl8pPr>
            <a:lvl9pPr indent="-342900" lvl="8" marL="4114800" rtl="0" algn="l">
              <a:lnSpc>
                <a:spcPct val="100000"/>
              </a:lnSpc>
              <a:spcBef>
                <a:spcPts val="360"/>
              </a:spcBef>
              <a:spcAft>
                <a:spcPts val="0"/>
              </a:spcAft>
              <a:buClr>
                <a:srgbClr val="000058"/>
              </a:buClr>
              <a:buSzPts val="1800"/>
              <a:buChar char="•"/>
              <a:defRPr/>
            </a:lvl9pPr>
          </a:lstStyle>
          <a:p/>
        </p:txBody>
      </p:sp>
      <p:sp>
        <p:nvSpPr>
          <p:cNvPr id="163" name="Google Shape;163;g2a296e5bdda_0_1207"/>
          <p:cNvSpPr txBox="1"/>
          <p:nvPr>
            <p:ph idx="3" type="body"/>
          </p:nvPr>
        </p:nvSpPr>
        <p:spPr>
          <a:xfrm>
            <a:off x="4648200" y="3695700"/>
            <a:ext cx="3810000" cy="2247900"/>
          </a:xfrm>
          <a:prstGeom prst="rect">
            <a:avLst/>
          </a:prstGeom>
          <a:noFill/>
          <a:ln>
            <a:noFill/>
          </a:ln>
        </p:spPr>
        <p:txBody>
          <a:bodyPr anchorCtr="0" anchor="t" bIns="45700" lIns="91425" spcFirstLastPara="1" rIns="91425" wrap="square" tIns="45700">
            <a:noAutofit/>
          </a:bodyPr>
          <a:lstStyle>
            <a:lvl1pPr indent="-342900" lvl="0" marL="457200" rtl="0" algn="l">
              <a:lnSpc>
                <a:spcPct val="100000"/>
              </a:lnSpc>
              <a:spcBef>
                <a:spcPts val="360"/>
              </a:spcBef>
              <a:spcAft>
                <a:spcPts val="0"/>
              </a:spcAft>
              <a:buClr>
                <a:srgbClr val="000058"/>
              </a:buClr>
              <a:buSzPts val="1800"/>
              <a:buChar char="•"/>
              <a:defRPr/>
            </a:lvl1pPr>
            <a:lvl2pPr indent="-342900" lvl="1" marL="914400" rtl="0" algn="l">
              <a:lnSpc>
                <a:spcPct val="100000"/>
              </a:lnSpc>
              <a:spcBef>
                <a:spcPts val="360"/>
              </a:spcBef>
              <a:spcAft>
                <a:spcPts val="0"/>
              </a:spcAft>
              <a:buClr>
                <a:srgbClr val="000058"/>
              </a:buClr>
              <a:buSzPts val="1800"/>
              <a:buChar char="−"/>
              <a:defRPr/>
            </a:lvl2pPr>
            <a:lvl3pPr indent="-342900" lvl="2" marL="1371600" rtl="0" algn="l">
              <a:lnSpc>
                <a:spcPct val="100000"/>
              </a:lnSpc>
              <a:spcBef>
                <a:spcPts val="360"/>
              </a:spcBef>
              <a:spcAft>
                <a:spcPts val="0"/>
              </a:spcAft>
              <a:buClr>
                <a:srgbClr val="000058"/>
              </a:buClr>
              <a:buSzPts val="1800"/>
              <a:buChar char="•"/>
              <a:defRPr/>
            </a:lvl3pPr>
            <a:lvl4pPr indent="-342900" lvl="3" marL="1828800" rtl="0" algn="l">
              <a:lnSpc>
                <a:spcPct val="100000"/>
              </a:lnSpc>
              <a:spcBef>
                <a:spcPts val="360"/>
              </a:spcBef>
              <a:spcAft>
                <a:spcPts val="0"/>
              </a:spcAft>
              <a:buClr>
                <a:srgbClr val="000058"/>
              </a:buClr>
              <a:buSzPts val="1800"/>
              <a:buChar char="⮚"/>
              <a:defRPr/>
            </a:lvl4pPr>
            <a:lvl5pPr indent="-342900" lvl="4" marL="2286000" rtl="0" algn="l">
              <a:lnSpc>
                <a:spcPct val="100000"/>
              </a:lnSpc>
              <a:spcBef>
                <a:spcPts val="360"/>
              </a:spcBef>
              <a:spcAft>
                <a:spcPts val="0"/>
              </a:spcAft>
              <a:buClr>
                <a:srgbClr val="000058"/>
              </a:buClr>
              <a:buSzPts val="1800"/>
              <a:buChar char="•"/>
              <a:defRPr/>
            </a:lvl5pPr>
            <a:lvl6pPr indent="-342900" lvl="5" marL="2743200" rtl="0" algn="l">
              <a:lnSpc>
                <a:spcPct val="100000"/>
              </a:lnSpc>
              <a:spcBef>
                <a:spcPts val="360"/>
              </a:spcBef>
              <a:spcAft>
                <a:spcPts val="0"/>
              </a:spcAft>
              <a:buClr>
                <a:srgbClr val="000058"/>
              </a:buClr>
              <a:buSzPts val="1800"/>
              <a:buChar char="•"/>
              <a:defRPr/>
            </a:lvl6pPr>
            <a:lvl7pPr indent="-342900" lvl="6" marL="3200400" rtl="0" algn="l">
              <a:lnSpc>
                <a:spcPct val="100000"/>
              </a:lnSpc>
              <a:spcBef>
                <a:spcPts val="360"/>
              </a:spcBef>
              <a:spcAft>
                <a:spcPts val="0"/>
              </a:spcAft>
              <a:buClr>
                <a:srgbClr val="000058"/>
              </a:buClr>
              <a:buSzPts val="1800"/>
              <a:buChar char="•"/>
              <a:defRPr/>
            </a:lvl7pPr>
            <a:lvl8pPr indent="-342900" lvl="7" marL="3657600" rtl="0" algn="l">
              <a:lnSpc>
                <a:spcPct val="100000"/>
              </a:lnSpc>
              <a:spcBef>
                <a:spcPts val="360"/>
              </a:spcBef>
              <a:spcAft>
                <a:spcPts val="0"/>
              </a:spcAft>
              <a:buClr>
                <a:srgbClr val="000058"/>
              </a:buClr>
              <a:buSzPts val="1800"/>
              <a:buChar char="•"/>
              <a:defRPr/>
            </a:lvl8pPr>
            <a:lvl9pPr indent="-342900" lvl="8" marL="4114800" rtl="0" algn="l">
              <a:lnSpc>
                <a:spcPct val="100000"/>
              </a:lnSpc>
              <a:spcBef>
                <a:spcPts val="360"/>
              </a:spcBef>
              <a:spcAft>
                <a:spcPts val="0"/>
              </a:spcAft>
              <a:buClr>
                <a:srgbClr val="000058"/>
              </a:buClr>
              <a:buSzPts val="1800"/>
              <a:buChar char="•"/>
              <a:defRPr/>
            </a:lvl9pPr>
          </a:lstStyle>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able" type="tbl">
  <p:cSld name="TABLE">
    <p:spTree>
      <p:nvGrpSpPr>
        <p:cNvPr id="164" name="Shape 164"/>
        <p:cNvGrpSpPr/>
        <p:nvPr/>
      </p:nvGrpSpPr>
      <p:grpSpPr>
        <a:xfrm>
          <a:off x="0" y="0"/>
          <a:ext cx="0" cy="0"/>
          <a:chOff x="0" y="0"/>
          <a:chExt cx="0" cy="0"/>
        </a:xfrm>
      </p:grpSpPr>
      <p:sp>
        <p:nvSpPr>
          <p:cNvPr id="165" name="Google Shape;165;g2a296e5bdda_0_1212"/>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Text, and Content" type="txAndObj">
  <p:cSld name="TEXT_AND_OBJECT">
    <p:spTree>
      <p:nvGrpSpPr>
        <p:cNvPr id="166" name="Shape 166"/>
        <p:cNvGrpSpPr/>
        <p:nvPr/>
      </p:nvGrpSpPr>
      <p:grpSpPr>
        <a:xfrm>
          <a:off x="0" y="0"/>
          <a:ext cx="0" cy="0"/>
          <a:chOff x="0" y="0"/>
          <a:chExt cx="0" cy="0"/>
        </a:xfrm>
      </p:grpSpPr>
      <p:sp>
        <p:nvSpPr>
          <p:cNvPr id="167" name="Google Shape;167;g2a296e5bdda_0_1214"/>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168" name="Google Shape;168;g2a296e5bdda_0_1214"/>
          <p:cNvSpPr txBox="1"/>
          <p:nvPr>
            <p:ph idx="1" type="body"/>
          </p:nvPr>
        </p:nvSpPr>
        <p:spPr>
          <a:xfrm>
            <a:off x="685800" y="1295400"/>
            <a:ext cx="3810000" cy="4648200"/>
          </a:xfrm>
          <a:prstGeom prst="rect">
            <a:avLst/>
          </a:prstGeom>
          <a:noFill/>
          <a:ln>
            <a:noFill/>
          </a:ln>
        </p:spPr>
        <p:txBody>
          <a:bodyPr anchorCtr="0" anchor="t" bIns="45700" lIns="91425" spcFirstLastPara="1" rIns="91425" wrap="square" tIns="45700">
            <a:noAutofit/>
          </a:bodyPr>
          <a:lstStyle>
            <a:lvl1pPr indent="-342900" lvl="0" marL="457200" rtl="0" algn="l">
              <a:lnSpc>
                <a:spcPct val="100000"/>
              </a:lnSpc>
              <a:spcBef>
                <a:spcPts val="360"/>
              </a:spcBef>
              <a:spcAft>
                <a:spcPts val="0"/>
              </a:spcAft>
              <a:buClr>
                <a:srgbClr val="000058"/>
              </a:buClr>
              <a:buSzPts val="1800"/>
              <a:buChar char="•"/>
              <a:defRPr/>
            </a:lvl1pPr>
            <a:lvl2pPr indent="-342900" lvl="1" marL="914400" rtl="0" algn="l">
              <a:lnSpc>
                <a:spcPct val="100000"/>
              </a:lnSpc>
              <a:spcBef>
                <a:spcPts val="360"/>
              </a:spcBef>
              <a:spcAft>
                <a:spcPts val="0"/>
              </a:spcAft>
              <a:buClr>
                <a:srgbClr val="000058"/>
              </a:buClr>
              <a:buSzPts val="1800"/>
              <a:buChar char="−"/>
              <a:defRPr/>
            </a:lvl2pPr>
            <a:lvl3pPr indent="-342900" lvl="2" marL="1371600" rtl="0" algn="l">
              <a:lnSpc>
                <a:spcPct val="100000"/>
              </a:lnSpc>
              <a:spcBef>
                <a:spcPts val="360"/>
              </a:spcBef>
              <a:spcAft>
                <a:spcPts val="0"/>
              </a:spcAft>
              <a:buClr>
                <a:srgbClr val="000058"/>
              </a:buClr>
              <a:buSzPts val="1800"/>
              <a:buChar char="•"/>
              <a:defRPr/>
            </a:lvl3pPr>
            <a:lvl4pPr indent="-342900" lvl="3" marL="1828800" rtl="0" algn="l">
              <a:lnSpc>
                <a:spcPct val="100000"/>
              </a:lnSpc>
              <a:spcBef>
                <a:spcPts val="360"/>
              </a:spcBef>
              <a:spcAft>
                <a:spcPts val="0"/>
              </a:spcAft>
              <a:buClr>
                <a:srgbClr val="000058"/>
              </a:buClr>
              <a:buSzPts val="1800"/>
              <a:buChar char="⮚"/>
              <a:defRPr/>
            </a:lvl4pPr>
            <a:lvl5pPr indent="-342900" lvl="4" marL="2286000" rtl="0" algn="l">
              <a:lnSpc>
                <a:spcPct val="100000"/>
              </a:lnSpc>
              <a:spcBef>
                <a:spcPts val="360"/>
              </a:spcBef>
              <a:spcAft>
                <a:spcPts val="0"/>
              </a:spcAft>
              <a:buClr>
                <a:srgbClr val="000058"/>
              </a:buClr>
              <a:buSzPts val="1800"/>
              <a:buChar char="•"/>
              <a:defRPr/>
            </a:lvl5pPr>
            <a:lvl6pPr indent="-342900" lvl="5" marL="2743200" rtl="0" algn="l">
              <a:lnSpc>
                <a:spcPct val="100000"/>
              </a:lnSpc>
              <a:spcBef>
                <a:spcPts val="360"/>
              </a:spcBef>
              <a:spcAft>
                <a:spcPts val="0"/>
              </a:spcAft>
              <a:buClr>
                <a:srgbClr val="000058"/>
              </a:buClr>
              <a:buSzPts val="1800"/>
              <a:buChar char="•"/>
              <a:defRPr/>
            </a:lvl6pPr>
            <a:lvl7pPr indent="-342900" lvl="6" marL="3200400" rtl="0" algn="l">
              <a:lnSpc>
                <a:spcPct val="100000"/>
              </a:lnSpc>
              <a:spcBef>
                <a:spcPts val="360"/>
              </a:spcBef>
              <a:spcAft>
                <a:spcPts val="0"/>
              </a:spcAft>
              <a:buClr>
                <a:srgbClr val="000058"/>
              </a:buClr>
              <a:buSzPts val="1800"/>
              <a:buChar char="•"/>
              <a:defRPr/>
            </a:lvl7pPr>
            <a:lvl8pPr indent="-342900" lvl="7" marL="3657600" rtl="0" algn="l">
              <a:lnSpc>
                <a:spcPct val="100000"/>
              </a:lnSpc>
              <a:spcBef>
                <a:spcPts val="360"/>
              </a:spcBef>
              <a:spcAft>
                <a:spcPts val="0"/>
              </a:spcAft>
              <a:buClr>
                <a:srgbClr val="000058"/>
              </a:buClr>
              <a:buSzPts val="1800"/>
              <a:buChar char="•"/>
              <a:defRPr/>
            </a:lvl8pPr>
            <a:lvl9pPr indent="-342900" lvl="8" marL="4114800" rtl="0" algn="l">
              <a:lnSpc>
                <a:spcPct val="100000"/>
              </a:lnSpc>
              <a:spcBef>
                <a:spcPts val="360"/>
              </a:spcBef>
              <a:spcAft>
                <a:spcPts val="0"/>
              </a:spcAft>
              <a:buClr>
                <a:srgbClr val="000058"/>
              </a:buClr>
              <a:buSzPts val="1800"/>
              <a:buChar char="•"/>
              <a:defRPr/>
            </a:lvl9pPr>
          </a:lstStyle>
          <a:p/>
        </p:txBody>
      </p:sp>
      <p:sp>
        <p:nvSpPr>
          <p:cNvPr id="169" name="Google Shape;169;g2a296e5bdda_0_1214"/>
          <p:cNvSpPr txBox="1"/>
          <p:nvPr>
            <p:ph idx="2" type="body"/>
          </p:nvPr>
        </p:nvSpPr>
        <p:spPr>
          <a:xfrm>
            <a:off x="4648200" y="1295400"/>
            <a:ext cx="3810000" cy="4648200"/>
          </a:xfrm>
          <a:prstGeom prst="rect">
            <a:avLst/>
          </a:prstGeom>
          <a:noFill/>
          <a:ln>
            <a:noFill/>
          </a:ln>
        </p:spPr>
        <p:txBody>
          <a:bodyPr anchorCtr="0" anchor="t" bIns="45700" lIns="91425" spcFirstLastPara="1" rIns="91425" wrap="square" tIns="45700">
            <a:noAutofit/>
          </a:bodyPr>
          <a:lstStyle>
            <a:lvl1pPr indent="-342900" lvl="0" marL="457200" rtl="0" algn="l">
              <a:lnSpc>
                <a:spcPct val="100000"/>
              </a:lnSpc>
              <a:spcBef>
                <a:spcPts val="360"/>
              </a:spcBef>
              <a:spcAft>
                <a:spcPts val="0"/>
              </a:spcAft>
              <a:buClr>
                <a:srgbClr val="000058"/>
              </a:buClr>
              <a:buSzPts val="1800"/>
              <a:buChar char="•"/>
              <a:defRPr/>
            </a:lvl1pPr>
            <a:lvl2pPr indent="-342900" lvl="1" marL="914400" rtl="0" algn="l">
              <a:lnSpc>
                <a:spcPct val="100000"/>
              </a:lnSpc>
              <a:spcBef>
                <a:spcPts val="360"/>
              </a:spcBef>
              <a:spcAft>
                <a:spcPts val="0"/>
              </a:spcAft>
              <a:buClr>
                <a:srgbClr val="000058"/>
              </a:buClr>
              <a:buSzPts val="1800"/>
              <a:buChar char="−"/>
              <a:defRPr/>
            </a:lvl2pPr>
            <a:lvl3pPr indent="-342900" lvl="2" marL="1371600" rtl="0" algn="l">
              <a:lnSpc>
                <a:spcPct val="100000"/>
              </a:lnSpc>
              <a:spcBef>
                <a:spcPts val="360"/>
              </a:spcBef>
              <a:spcAft>
                <a:spcPts val="0"/>
              </a:spcAft>
              <a:buClr>
                <a:srgbClr val="000058"/>
              </a:buClr>
              <a:buSzPts val="1800"/>
              <a:buChar char="•"/>
              <a:defRPr/>
            </a:lvl3pPr>
            <a:lvl4pPr indent="-342900" lvl="3" marL="1828800" rtl="0" algn="l">
              <a:lnSpc>
                <a:spcPct val="100000"/>
              </a:lnSpc>
              <a:spcBef>
                <a:spcPts val="360"/>
              </a:spcBef>
              <a:spcAft>
                <a:spcPts val="0"/>
              </a:spcAft>
              <a:buClr>
                <a:srgbClr val="000058"/>
              </a:buClr>
              <a:buSzPts val="1800"/>
              <a:buChar char="⮚"/>
              <a:defRPr/>
            </a:lvl4pPr>
            <a:lvl5pPr indent="-342900" lvl="4" marL="2286000" rtl="0" algn="l">
              <a:lnSpc>
                <a:spcPct val="100000"/>
              </a:lnSpc>
              <a:spcBef>
                <a:spcPts val="360"/>
              </a:spcBef>
              <a:spcAft>
                <a:spcPts val="0"/>
              </a:spcAft>
              <a:buClr>
                <a:srgbClr val="000058"/>
              </a:buClr>
              <a:buSzPts val="1800"/>
              <a:buChar char="•"/>
              <a:defRPr/>
            </a:lvl5pPr>
            <a:lvl6pPr indent="-342900" lvl="5" marL="2743200" rtl="0" algn="l">
              <a:lnSpc>
                <a:spcPct val="100000"/>
              </a:lnSpc>
              <a:spcBef>
                <a:spcPts val="360"/>
              </a:spcBef>
              <a:spcAft>
                <a:spcPts val="0"/>
              </a:spcAft>
              <a:buClr>
                <a:srgbClr val="000058"/>
              </a:buClr>
              <a:buSzPts val="1800"/>
              <a:buChar char="•"/>
              <a:defRPr/>
            </a:lvl6pPr>
            <a:lvl7pPr indent="-342900" lvl="6" marL="3200400" rtl="0" algn="l">
              <a:lnSpc>
                <a:spcPct val="100000"/>
              </a:lnSpc>
              <a:spcBef>
                <a:spcPts val="360"/>
              </a:spcBef>
              <a:spcAft>
                <a:spcPts val="0"/>
              </a:spcAft>
              <a:buClr>
                <a:srgbClr val="000058"/>
              </a:buClr>
              <a:buSzPts val="1800"/>
              <a:buChar char="•"/>
              <a:defRPr/>
            </a:lvl7pPr>
            <a:lvl8pPr indent="-342900" lvl="7" marL="3657600" rtl="0" algn="l">
              <a:lnSpc>
                <a:spcPct val="100000"/>
              </a:lnSpc>
              <a:spcBef>
                <a:spcPts val="360"/>
              </a:spcBef>
              <a:spcAft>
                <a:spcPts val="0"/>
              </a:spcAft>
              <a:buClr>
                <a:srgbClr val="000058"/>
              </a:buClr>
              <a:buSzPts val="1800"/>
              <a:buChar char="•"/>
              <a:defRPr/>
            </a:lvl8pPr>
            <a:lvl9pPr indent="-342900" lvl="8" marL="4114800" rtl="0" algn="l">
              <a:lnSpc>
                <a:spcPct val="100000"/>
              </a:lnSpc>
              <a:spcBef>
                <a:spcPts val="360"/>
              </a:spcBef>
              <a:spcAft>
                <a:spcPts val="0"/>
              </a:spcAft>
              <a:buClr>
                <a:srgbClr val="000058"/>
              </a:buClr>
              <a:buSzPts val="1800"/>
              <a:buChar char="•"/>
              <a:defRPr/>
            </a:lvl9pPr>
          </a:lstStyle>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Diagram or Organization Chart" type="dgm">
  <p:cSld name="DIAGRAM">
    <p:spTree>
      <p:nvGrpSpPr>
        <p:cNvPr id="170" name="Shape 170"/>
        <p:cNvGrpSpPr/>
        <p:nvPr/>
      </p:nvGrpSpPr>
      <p:grpSpPr>
        <a:xfrm>
          <a:off x="0" y="0"/>
          <a:ext cx="0" cy="0"/>
          <a:chOff x="0" y="0"/>
          <a:chExt cx="0" cy="0"/>
        </a:xfrm>
      </p:grpSpPr>
      <p:sp>
        <p:nvSpPr>
          <p:cNvPr id="171" name="Google Shape;171;g2a296e5bdda_0_1218"/>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172" name="Google Shape;172;g2a296e5bdda_0_1218"/>
          <p:cNvSpPr/>
          <p:nvPr>
            <p:ph idx="2" type="dgm"/>
          </p:nvPr>
        </p:nvSpPr>
        <p:spPr>
          <a:xfrm>
            <a:off x="685800" y="1295400"/>
            <a:ext cx="7772400" cy="4648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560"/>
              </a:spcBef>
              <a:spcAft>
                <a:spcPts val="0"/>
              </a:spcAft>
              <a:buClr>
                <a:srgbClr val="000058"/>
              </a:buClr>
              <a:buSzPts val="2800"/>
              <a:buFont typeface="Arial Narrow"/>
              <a:buChar char="•"/>
              <a:defRPr b="1" i="0" sz="2800" u="none" cap="none" strike="noStrike">
                <a:solidFill>
                  <a:srgbClr val="000058"/>
                </a:solidFill>
                <a:latin typeface="Arial"/>
                <a:ea typeface="Arial"/>
                <a:cs typeface="Arial"/>
                <a:sym typeface="Arial"/>
              </a:defRPr>
            </a:lvl1pPr>
            <a:lvl2pPr lvl="1" marR="0" rtl="0" algn="l">
              <a:lnSpc>
                <a:spcPct val="100000"/>
              </a:lnSpc>
              <a:spcBef>
                <a:spcPts val="480"/>
              </a:spcBef>
              <a:spcAft>
                <a:spcPts val="0"/>
              </a:spcAft>
              <a:buClr>
                <a:srgbClr val="000058"/>
              </a:buClr>
              <a:buSzPts val="2400"/>
              <a:buFont typeface="Arial Narrow"/>
              <a:buChar char="−"/>
              <a:defRPr b="1" i="0" sz="2400" u="none" cap="none" strike="noStrike">
                <a:solidFill>
                  <a:srgbClr val="000058"/>
                </a:solidFill>
                <a:latin typeface="Arial"/>
                <a:ea typeface="Arial"/>
                <a:cs typeface="Arial"/>
                <a:sym typeface="Arial"/>
              </a:defRPr>
            </a:lvl2pPr>
            <a:lvl3pPr lvl="2" marR="0" rtl="0" algn="l">
              <a:lnSpc>
                <a:spcPct val="100000"/>
              </a:lnSpc>
              <a:spcBef>
                <a:spcPts val="400"/>
              </a:spcBef>
              <a:spcAft>
                <a:spcPts val="0"/>
              </a:spcAft>
              <a:buClr>
                <a:srgbClr val="000058"/>
              </a:buClr>
              <a:buSzPts val="2000"/>
              <a:buFont typeface="Arial Narrow"/>
              <a:buChar char="•"/>
              <a:defRPr b="1" i="0" sz="2000" u="none" cap="none" strike="noStrike">
                <a:solidFill>
                  <a:srgbClr val="000058"/>
                </a:solidFill>
                <a:latin typeface="Arial"/>
                <a:ea typeface="Arial"/>
                <a:cs typeface="Arial"/>
                <a:sym typeface="Arial"/>
              </a:defRPr>
            </a:lvl3pPr>
            <a:lvl4pPr lvl="3" marR="0" rtl="0" algn="l">
              <a:lnSpc>
                <a:spcPct val="100000"/>
              </a:lnSpc>
              <a:spcBef>
                <a:spcPts val="360"/>
              </a:spcBef>
              <a:spcAft>
                <a:spcPts val="0"/>
              </a:spcAft>
              <a:buClr>
                <a:srgbClr val="000058"/>
              </a:buClr>
              <a:buSzPts val="1800"/>
              <a:buFont typeface="Noto Sans Symbols"/>
              <a:buChar char="⮚"/>
              <a:defRPr b="1" i="0" sz="1800" u="none" cap="none" strike="noStrike">
                <a:solidFill>
                  <a:srgbClr val="000058"/>
                </a:solidFill>
                <a:latin typeface="Arial"/>
                <a:ea typeface="Arial"/>
                <a:cs typeface="Arial"/>
                <a:sym typeface="Arial"/>
              </a:defRPr>
            </a:lvl4pPr>
            <a:lvl5pPr lvl="4"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5pPr>
            <a:lvl6pPr lvl="5"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6pPr>
            <a:lvl7pPr lvl="6"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7pPr>
            <a:lvl8pPr lvl="7"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8pPr>
            <a:lvl9pPr lvl="8"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9pPr>
          </a:lstStyle>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73" name="Shape 173"/>
        <p:cNvGrpSpPr/>
        <p:nvPr/>
      </p:nvGrpSpPr>
      <p:grpSpPr>
        <a:xfrm>
          <a:off x="0" y="0"/>
          <a:ext cx="0" cy="0"/>
          <a:chOff x="0" y="0"/>
          <a:chExt cx="0" cy="0"/>
        </a:xfrm>
      </p:grpSpPr>
      <p:sp>
        <p:nvSpPr>
          <p:cNvPr id="174" name="Google Shape;174;g2a296e5bdda_0_1221"/>
          <p:cNvSpPr txBox="1"/>
          <p:nvPr>
            <p:ph type="title"/>
          </p:nvPr>
        </p:nvSpPr>
        <p:spPr>
          <a:xfrm rot="5400000">
            <a:off x="4823550" y="2080488"/>
            <a:ext cx="5669100" cy="20574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175" name="Google Shape;175;g2a296e5bdda_0_1221"/>
          <p:cNvSpPr txBox="1"/>
          <p:nvPr>
            <p:ph idx="1" type="body"/>
          </p:nvPr>
        </p:nvSpPr>
        <p:spPr>
          <a:xfrm rot="5400000">
            <a:off x="632550" y="99288"/>
            <a:ext cx="5669100" cy="6019800"/>
          </a:xfrm>
          <a:prstGeom prst="rect">
            <a:avLst/>
          </a:prstGeom>
          <a:noFill/>
          <a:ln>
            <a:noFill/>
          </a:ln>
        </p:spPr>
        <p:txBody>
          <a:bodyPr anchorCtr="0" anchor="t" bIns="45700" lIns="91425" spcFirstLastPara="1" rIns="91425" wrap="square" tIns="45700">
            <a:noAutofit/>
          </a:bodyPr>
          <a:lstStyle>
            <a:lvl1pPr indent="-342900" lvl="0" marL="457200" rtl="0" algn="l">
              <a:lnSpc>
                <a:spcPct val="100000"/>
              </a:lnSpc>
              <a:spcBef>
                <a:spcPts val="360"/>
              </a:spcBef>
              <a:spcAft>
                <a:spcPts val="0"/>
              </a:spcAft>
              <a:buClr>
                <a:srgbClr val="000058"/>
              </a:buClr>
              <a:buSzPts val="1800"/>
              <a:buChar char="•"/>
              <a:defRPr/>
            </a:lvl1pPr>
            <a:lvl2pPr indent="-342900" lvl="1" marL="914400" rtl="0" algn="l">
              <a:lnSpc>
                <a:spcPct val="100000"/>
              </a:lnSpc>
              <a:spcBef>
                <a:spcPts val="360"/>
              </a:spcBef>
              <a:spcAft>
                <a:spcPts val="0"/>
              </a:spcAft>
              <a:buClr>
                <a:srgbClr val="000058"/>
              </a:buClr>
              <a:buSzPts val="1800"/>
              <a:buChar char="−"/>
              <a:defRPr/>
            </a:lvl2pPr>
            <a:lvl3pPr indent="-342900" lvl="2" marL="1371600" rtl="0" algn="l">
              <a:lnSpc>
                <a:spcPct val="100000"/>
              </a:lnSpc>
              <a:spcBef>
                <a:spcPts val="360"/>
              </a:spcBef>
              <a:spcAft>
                <a:spcPts val="0"/>
              </a:spcAft>
              <a:buClr>
                <a:srgbClr val="000058"/>
              </a:buClr>
              <a:buSzPts val="1800"/>
              <a:buChar char="•"/>
              <a:defRPr/>
            </a:lvl3pPr>
            <a:lvl4pPr indent="-342900" lvl="3" marL="1828800" rtl="0" algn="l">
              <a:lnSpc>
                <a:spcPct val="100000"/>
              </a:lnSpc>
              <a:spcBef>
                <a:spcPts val="360"/>
              </a:spcBef>
              <a:spcAft>
                <a:spcPts val="0"/>
              </a:spcAft>
              <a:buClr>
                <a:srgbClr val="000058"/>
              </a:buClr>
              <a:buSzPts val="1800"/>
              <a:buChar char="⮚"/>
              <a:defRPr/>
            </a:lvl4pPr>
            <a:lvl5pPr indent="-342900" lvl="4" marL="2286000" rtl="0" algn="l">
              <a:lnSpc>
                <a:spcPct val="100000"/>
              </a:lnSpc>
              <a:spcBef>
                <a:spcPts val="360"/>
              </a:spcBef>
              <a:spcAft>
                <a:spcPts val="0"/>
              </a:spcAft>
              <a:buClr>
                <a:srgbClr val="000058"/>
              </a:buClr>
              <a:buSzPts val="1800"/>
              <a:buChar char="•"/>
              <a:defRPr/>
            </a:lvl5pPr>
            <a:lvl6pPr indent="-342900" lvl="5" marL="2743200" rtl="0" algn="l">
              <a:lnSpc>
                <a:spcPct val="100000"/>
              </a:lnSpc>
              <a:spcBef>
                <a:spcPts val="360"/>
              </a:spcBef>
              <a:spcAft>
                <a:spcPts val="0"/>
              </a:spcAft>
              <a:buClr>
                <a:srgbClr val="000058"/>
              </a:buClr>
              <a:buSzPts val="1800"/>
              <a:buChar char="•"/>
              <a:defRPr/>
            </a:lvl6pPr>
            <a:lvl7pPr indent="-342900" lvl="6" marL="3200400" rtl="0" algn="l">
              <a:lnSpc>
                <a:spcPct val="100000"/>
              </a:lnSpc>
              <a:spcBef>
                <a:spcPts val="360"/>
              </a:spcBef>
              <a:spcAft>
                <a:spcPts val="0"/>
              </a:spcAft>
              <a:buClr>
                <a:srgbClr val="000058"/>
              </a:buClr>
              <a:buSzPts val="1800"/>
              <a:buChar char="•"/>
              <a:defRPr/>
            </a:lvl7pPr>
            <a:lvl8pPr indent="-342900" lvl="7" marL="3657600" rtl="0" algn="l">
              <a:lnSpc>
                <a:spcPct val="100000"/>
              </a:lnSpc>
              <a:spcBef>
                <a:spcPts val="360"/>
              </a:spcBef>
              <a:spcAft>
                <a:spcPts val="0"/>
              </a:spcAft>
              <a:buClr>
                <a:srgbClr val="000058"/>
              </a:buClr>
              <a:buSzPts val="1800"/>
              <a:buChar char="•"/>
              <a:defRPr/>
            </a:lvl8pPr>
            <a:lvl9pPr indent="-342900" lvl="8" marL="4114800" rtl="0" algn="l">
              <a:lnSpc>
                <a:spcPct val="100000"/>
              </a:lnSpc>
              <a:spcBef>
                <a:spcPts val="360"/>
              </a:spcBef>
              <a:spcAft>
                <a:spcPts val="0"/>
              </a:spcAft>
              <a:buClr>
                <a:srgbClr val="000058"/>
              </a:buClr>
              <a:buSzPts val="1800"/>
              <a:buChar char="•"/>
              <a:defRPr/>
            </a:lvl9pPr>
          </a:lstStyle>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76" name="Shape 176"/>
        <p:cNvGrpSpPr/>
        <p:nvPr/>
      </p:nvGrpSpPr>
      <p:grpSpPr>
        <a:xfrm>
          <a:off x="0" y="0"/>
          <a:ext cx="0" cy="0"/>
          <a:chOff x="0" y="0"/>
          <a:chExt cx="0" cy="0"/>
        </a:xfrm>
      </p:grpSpPr>
      <p:sp>
        <p:nvSpPr>
          <p:cNvPr id="177" name="Google Shape;177;g2a296e5bdda_0_1224"/>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178" name="Google Shape;178;g2a296e5bdda_0_1224"/>
          <p:cNvSpPr txBox="1"/>
          <p:nvPr>
            <p:ph idx="1" type="body"/>
          </p:nvPr>
        </p:nvSpPr>
        <p:spPr>
          <a:xfrm rot="5400000">
            <a:off x="2247900" y="-266700"/>
            <a:ext cx="4648200" cy="7772400"/>
          </a:xfrm>
          <a:prstGeom prst="rect">
            <a:avLst/>
          </a:prstGeom>
          <a:noFill/>
          <a:ln>
            <a:noFill/>
          </a:ln>
        </p:spPr>
        <p:txBody>
          <a:bodyPr anchorCtr="0" anchor="t" bIns="45700" lIns="91425" spcFirstLastPara="1" rIns="91425" wrap="square" tIns="45700">
            <a:noAutofit/>
          </a:bodyPr>
          <a:lstStyle>
            <a:lvl1pPr indent="-342900" lvl="0" marL="457200" rtl="0" algn="l">
              <a:lnSpc>
                <a:spcPct val="100000"/>
              </a:lnSpc>
              <a:spcBef>
                <a:spcPts val="360"/>
              </a:spcBef>
              <a:spcAft>
                <a:spcPts val="0"/>
              </a:spcAft>
              <a:buClr>
                <a:srgbClr val="000058"/>
              </a:buClr>
              <a:buSzPts val="1800"/>
              <a:buChar char="•"/>
              <a:defRPr/>
            </a:lvl1pPr>
            <a:lvl2pPr indent="-342900" lvl="1" marL="914400" rtl="0" algn="l">
              <a:lnSpc>
                <a:spcPct val="100000"/>
              </a:lnSpc>
              <a:spcBef>
                <a:spcPts val="360"/>
              </a:spcBef>
              <a:spcAft>
                <a:spcPts val="0"/>
              </a:spcAft>
              <a:buClr>
                <a:srgbClr val="000058"/>
              </a:buClr>
              <a:buSzPts val="1800"/>
              <a:buChar char="−"/>
              <a:defRPr/>
            </a:lvl2pPr>
            <a:lvl3pPr indent="-342900" lvl="2" marL="1371600" rtl="0" algn="l">
              <a:lnSpc>
                <a:spcPct val="100000"/>
              </a:lnSpc>
              <a:spcBef>
                <a:spcPts val="360"/>
              </a:spcBef>
              <a:spcAft>
                <a:spcPts val="0"/>
              </a:spcAft>
              <a:buClr>
                <a:srgbClr val="000058"/>
              </a:buClr>
              <a:buSzPts val="1800"/>
              <a:buChar char="•"/>
              <a:defRPr/>
            </a:lvl3pPr>
            <a:lvl4pPr indent="-342900" lvl="3" marL="1828800" rtl="0" algn="l">
              <a:lnSpc>
                <a:spcPct val="100000"/>
              </a:lnSpc>
              <a:spcBef>
                <a:spcPts val="360"/>
              </a:spcBef>
              <a:spcAft>
                <a:spcPts val="0"/>
              </a:spcAft>
              <a:buClr>
                <a:srgbClr val="000058"/>
              </a:buClr>
              <a:buSzPts val="1800"/>
              <a:buChar char="⮚"/>
              <a:defRPr/>
            </a:lvl4pPr>
            <a:lvl5pPr indent="-342900" lvl="4" marL="2286000" rtl="0" algn="l">
              <a:lnSpc>
                <a:spcPct val="100000"/>
              </a:lnSpc>
              <a:spcBef>
                <a:spcPts val="360"/>
              </a:spcBef>
              <a:spcAft>
                <a:spcPts val="0"/>
              </a:spcAft>
              <a:buClr>
                <a:srgbClr val="000058"/>
              </a:buClr>
              <a:buSzPts val="1800"/>
              <a:buChar char="•"/>
              <a:defRPr/>
            </a:lvl5pPr>
            <a:lvl6pPr indent="-342900" lvl="5" marL="2743200" rtl="0" algn="l">
              <a:lnSpc>
                <a:spcPct val="100000"/>
              </a:lnSpc>
              <a:spcBef>
                <a:spcPts val="360"/>
              </a:spcBef>
              <a:spcAft>
                <a:spcPts val="0"/>
              </a:spcAft>
              <a:buClr>
                <a:srgbClr val="000058"/>
              </a:buClr>
              <a:buSzPts val="1800"/>
              <a:buChar char="•"/>
              <a:defRPr/>
            </a:lvl6pPr>
            <a:lvl7pPr indent="-342900" lvl="6" marL="3200400" rtl="0" algn="l">
              <a:lnSpc>
                <a:spcPct val="100000"/>
              </a:lnSpc>
              <a:spcBef>
                <a:spcPts val="360"/>
              </a:spcBef>
              <a:spcAft>
                <a:spcPts val="0"/>
              </a:spcAft>
              <a:buClr>
                <a:srgbClr val="000058"/>
              </a:buClr>
              <a:buSzPts val="1800"/>
              <a:buChar char="•"/>
              <a:defRPr/>
            </a:lvl7pPr>
            <a:lvl8pPr indent="-342900" lvl="7" marL="3657600" rtl="0" algn="l">
              <a:lnSpc>
                <a:spcPct val="100000"/>
              </a:lnSpc>
              <a:spcBef>
                <a:spcPts val="360"/>
              </a:spcBef>
              <a:spcAft>
                <a:spcPts val="0"/>
              </a:spcAft>
              <a:buClr>
                <a:srgbClr val="000058"/>
              </a:buClr>
              <a:buSzPts val="1800"/>
              <a:buChar char="•"/>
              <a:defRPr/>
            </a:lvl8pPr>
            <a:lvl9pPr indent="-342900" lvl="8" marL="4114800" rtl="0" algn="l">
              <a:lnSpc>
                <a:spcPct val="100000"/>
              </a:lnSpc>
              <a:spcBef>
                <a:spcPts val="360"/>
              </a:spcBef>
              <a:spcAft>
                <a:spcPts val="0"/>
              </a:spcAft>
              <a:buClr>
                <a:srgbClr val="000058"/>
              </a:buClr>
              <a:buSzPts val="1800"/>
              <a:buChar char="•"/>
              <a:defRPr/>
            </a:lvl9pPr>
          </a:lstStyle>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79" name="Shape 179"/>
        <p:cNvGrpSpPr/>
        <p:nvPr/>
      </p:nvGrpSpPr>
      <p:grpSpPr>
        <a:xfrm>
          <a:off x="0" y="0"/>
          <a:ext cx="0" cy="0"/>
          <a:chOff x="0" y="0"/>
          <a:chExt cx="0" cy="0"/>
        </a:xfrm>
      </p:grpSpPr>
      <p:sp>
        <p:nvSpPr>
          <p:cNvPr id="180" name="Google Shape;180;g2a296e5bdda_0_1227"/>
          <p:cNvSpPr txBox="1"/>
          <p:nvPr>
            <p:ph type="title"/>
          </p:nvPr>
        </p:nvSpPr>
        <p:spPr>
          <a:xfrm>
            <a:off x="1792288" y="4800601"/>
            <a:ext cx="5486400" cy="56670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1" i="1" sz="20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181" name="Google Shape;181;g2a296e5bdda_0_1227"/>
          <p:cNvSpPr/>
          <p:nvPr>
            <p:ph idx="2" type="pic"/>
          </p:nvPr>
        </p:nvSpPr>
        <p:spPr>
          <a:xfrm>
            <a:off x="1792288" y="612775"/>
            <a:ext cx="5486400" cy="4114800"/>
          </a:xfrm>
          <a:prstGeom prst="rect">
            <a:avLst/>
          </a:prstGeom>
          <a:noFill/>
          <a:ln>
            <a:noFill/>
          </a:ln>
        </p:spPr>
      </p:sp>
      <p:sp>
        <p:nvSpPr>
          <p:cNvPr id="182" name="Google Shape;182;g2a296e5bdda_0_1227"/>
          <p:cNvSpPr txBox="1"/>
          <p:nvPr>
            <p:ph idx="1" type="body"/>
          </p:nvPr>
        </p:nvSpPr>
        <p:spPr>
          <a:xfrm>
            <a:off x="1792288" y="5367339"/>
            <a:ext cx="5486400" cy="804900"/>
          </a:xfrm>
          <a:prstGeom prst="rect">
            <a:avLst/>
          </a:prstGeom>
          <a:noFill/>
          <a:ln>
            <a:noFill/>
          </a:ln>
        </p:spPr>
        <p:txBody>
          <a:bodyPr anchorCtr="0" anchor="t" bIns="45700" lIns="91425" spcFirstLastPara="1" rIns="91425" wrap="square" tIns="45700">
            <a:noAutofit/>
          </a:bodyPr>
          <a:lstStyle>
            <a:lvl1pPr indent="-228600" lvl="0" marL="457200" rtl="0" algn="l">
              <a:lnSpc>
                <a:spcPct val="100000"/>
              </a:lnSpc>
              <a:spcBef>
                <a:spcPts val="280"/>
              </a:spcBef>
              <a:spcAft>
                <a:spcPts val="0"/>
              </a:spcAft>
              <a:buClr>
                <a:srgbClr val="000058"/>
              </a:buClr>
              <a:buSzPts val="1400"/>
              <a:buNone/>
              <a:defRPr sz="1400"/>
            </a:lvl1pPr>
            <a:lvl2pPr indent="-228600" lvl="1" marL="914400" rtl="0" algn="l">
              <a:lnSpc>
                <a:spcPct val="100000"/>
              </a:lnSpc>
              <a:spcBef>
                <a:spcPts val="240"/>
              </a:spcBef>
              <a:spcAft>
                <a:spcPts val="0"/>
              </a:spcAft>
              <a:buClr>
                <a:srgbClr val="000058"/>
              </a:buClr>
              <a:buSzPts val="1200"/>
              <a:buNone/>
              <a:defRPr sz="1200"/>
            </a:lvl2pPr>
            <a:lvl3pPr indent="-228600" lvl="2" marL="1371600" rtl="0" algn="l">
              <a:lnSpc>
                <a:spcPct val="100000"/>
              </a:lnSpc>
              <a:spcBef>
                <a:spcPts val="200"/>
              </a:spcBef>
              <a:spcAft>
                <a:spcPts val="0"/>
              </a:spcAft>
              <a:buClr>
                <a:srgbClr val="000058"/>
              </a:buClr>
              <a:buSzPts val="1000"/>
              <a:buNone/>
              <a:defRPr sz="1000"/>
            </a:lvl3pPr>
            <a:lvl4pPr indent="-228600" lvl="3" marL="1828800" rtl="0" algn="l">
              <a:lnSpc>
                <a:spcPct val="100000"/>
              </a:lnSpc>
              <a:spcBef>
                <a:spcPts val="180"/>
              </a:spcBef>
              <a:spcAft>
                <a:spcPts val="0"/>
              </a:spcAft>
              <a:buClr>
                <a:srgbClr val="000058"/>
              </a:buClr>
              <a:buSzPts val="900"/>
              <a:buNone/>
              <a:defRPr sz="900"/>
            </a:lvl4pPr>
            <a:lvl5pPr indent="-228600" lvl="4" marL="2286000" rtl="0" algn="l">
              <a:lnSpc>
                <a:spcPct val="100000"/>
              </a:lnSpc>
              <a:spcBef>
                <a:spcPts val="180"/>
              </a:spcBef>
              <a:spcAft>
                <a:spcPts val="0"/>
              </a:spcAft>
              <a:buClr>
                <a:srgbClr val="000058"/>
              </a:buClr>
              <a:buSzPts val="900"/>
              <a:buFont typeface="Arial"/>
              <a:buNone/>
              <a:defRPr sz="900"/>
            </a:lvl5pPr>
            <a:lvl6pPr indent="-228600" lvl="5" marL="2743200" rtl="0" algn="l">
              <a:lnSpc>
                <a:spcPct val="100000"/>
              </a:lnSpc>
              <a:spcBef>
                <a:spcPts val="180"/>
              </a:spcBef>
              <a:spcAft>
                <a:spcPts val="0"/>
              </a:spcAft>
              <a:buClr>
                <a:srgbClr val="000058"/>
              </a:buClr>
              <a:buSzPts val="900"/>
              <a:buFont typeface="Arial"/>
              <a:buNone/>
              <a:defRPr sz="900"/>
            </a:lvl6pPr>
            <a:lvl7pPr indent="-228600" lvl="6" marL="3200400" rtl="0" algn="l">
              <a:lnSpc>
                <a:spcPct val="100000"/>
              </a:lnSpc>
              <a:spcBef>
                <a:spcPts val="180"/>
              </a:spcBef>
              <a:spcAft>
                <a:spcPts val="0"/>
              </a:spcAft>
              <a:buClr>
                <a:srgbClr val="000058"/>
              </a:buClr>
              <a:buSzPts val="900"/>
              <a:buFont typeface="Arial"/>
              <a:buNone/>
              <a:defRPr sz="900"/>
            </a:lvl7pPr>
            <a:lvl8pPr indent="-228600" lvl="7" marL="3657600" rtl="0" algn="l">
              <a:lnSpc>
                <a:spcPct val="100000"/>
              </a:lnSpc>
              <a:spcBef>
                <a:spcPts val="180"/>
              </a:spcBef>
              <a:spcAft>
                <a:spcPts val="0"/>
              </a:spcAft>
              <a:buClr>
                <a:srgbClr val="000058"/>
              </a:buClr>
              <a:buSzPts val="900"/>
              <a:buFont typeface="Arial"/>
              <a:buNone/>
              <a:defRPr sz="900"/>
            </a:lvl8pPr>
            <a:lvl9pPr indent="-228600" lvl="8" marL="4114800" rtl="0" algn="l">
              <a:lnSpc>
                <a:spcPct val="100000"/>
              </a:lnSpc>
              <a:spcBef>
                <a:spcPts val="180"/>
              </a:spcBef>
              <a:spcAft>
                <a:spcPts val="0"/>
              </a:spcAft>
              <a:buClr>
                <a:srgbClr val="000058"/>
              </a:buClr>
              <a:buSzPts val="900"/>
              <a:buFont typeface="Arial"/>
              <a:buNone/>
              <a:defRPr sz="900"/>
            </a:lvl9pPr>
          </a:lstStyle>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83" name="Shape 183"/>
        <p:cNvGrpSpPr/>
        <p:nvPr/>
      </p:nvGrpSpPr>
      <p:grpSpPr>
        <a:xfrm>
          <a:off x="0" y="0"/>
          <a:ext cx="0" cy="0"/>
          <a:chOff x="0" y="0"/>
          <a:chExt cx="0" cy="0"/>
        </a:xfrm>
      </p:grpSpPr>
      <p:sp>
        <p:nvSpPr>
          <p:cNvPr id="184" name="Google Shape;184;g2a296e5bdda_0_1231"/>
          <p:cNvSpPr txBox="1"/>
          <p:nvPr>
            <p:ph type="title"/>
          </p:nvPr>
        </p:nvSpPr>
        <p:spPr>
          <a:xfrm>
            <a:off x="457201" y="273050"/>
            <a:ext cx="3008400" cy="116220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1" i="1" sz="20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185" name="Google Shape;185;g2a296e5bdda_0_1231"/>
          <p:cNvSpPr txBox="1"/>
          <p:nvPr>
            <p:ph idx="1" type="body"/>
          </p:nvPr>
        </p:nvSpPr>
        <p:spPr>
          <a:xfrm>
            <a:off x="3575050" y="273051"/>
            <a:ext cx="5111700" cy="5853000"/>
          </a:xfrm>
          <a:prstGeom prst="rect">
            <a:avLst/>
          </a:prstGeom>
          <a:noFill/>
          <a:ln>
            <a:noFill/>
          </a:ln>
        </p:spPr>
        <p:txBody>
          <a:bodyPr anchorCtr="0" anchor="t" bIns="45700" lIns="91425" spcFirstLastPara="1" rIns="91425" wrap="square" tIns="45700">
            <a:noAutofit/>
          </a:bodyPr>
          <a:lstStyle>
            <a:lvl1pPr indent="-431800" lvl="0" marL="457200" rtl="0" algn="l">
              <a:lnSpc>
                <a:spcPct val="100000"/>
              </a:lnSpc>
              <a:spcBef>
                <a:spcPts val="640"/>
              </a:spcBef>
              <a:spcAft>
                <a:spcPts val="0"/>
              </a:spcAft>
              <a:buClr>
                <a:srgbClr val="000058"/>
              </a:buClr>
              <a:buSzPts val="3200"/>
              <a:buChar char="•"/>
              <a:defRPr sz="3200"/>
            </a:lvl1pPr>
            <a:lvl2pPr indent="-406400" lvl="1" marL="914400" rtl="0" algn="l">
              <a:lnSpc>
                <a:spcPct val="100000"/>
              </a:lnSpc>
              <a:spcBef>
                <a:spcPts val="560"/>
              </a:spcBef>
              <a:spcAft>
                <a:spcPts val="0"/>
              </a:spcAft>
              <a:buClr>
                <a:srgbClr val="000058"/>
              </a:buClr>
              <a:buSzPts val="2800"/>
              <a:buChar char="−"/>
              <a:defRPr sz="2800"/>
            </a:lvl2pPr>
            <a:lvl3pPr indent="-381000" lvl="2" marL="1371600" rtl="0" algn="l">
              <a:lnSpc>
                <a:spcPct val="100000"/>
              </a:lnSpc>
              <a:spcBef>
                <a:spcPts val="480"/>
              </a:spcBef>
              <a:spcAft>
                <a:spcPts val="0"/>
              </a:spcAft>
              <a:buClr>
                <a:srgbClr val="000058"/>
              </a:buClr>
              <a:buSzPts val="2400"/>
              <a:buChar char="•"/>
              <a:defRPr sz="2400"/>
            </a:lvl3pPr>
            <a:lvl4pPr indent="-355600" lvl="3" marL="1828800" rtl="0" algn="l">
              <a:lnSpc>
                <a:spcPct val="100000"/>
              </a:lnSpc>
              <a:spcBef>
                <a:spcPts val="400"/>
              </a:spcBef>
              <a:spcAft>
                <a:spcPts val="0"/>
              </a:spcAft>
              <a:buClr>
                <a:srgbClr val="000058"/>
              </a:buClr>
              <a:buSzPts val="2000"/>
              <a:buChar char="⮚"/>
              <a:defRPr sz="2000"/>
            </a:lvl4pPr>
            <a:lvl5pPr indent="-355600" lvl="4" marL="2286000" rtl="0" algn="l">
              <a:lnSpc>
                <a:spcPct val="100000"/>
              </a:lnSpc>
              <a:spcBef>
                <a:spcPts val="400"/>
              </a:spcBef>
              <a:spcAft>
                <a:spcPts val="0"/>
              </a:spcAft>
              <a:buClr>
                <a:srgbClr val="000058"/>
              </a:buClr>
              <a:buSzPts val="2000"/>
              <a:buFont typeface="Arial"/>
              <a:buChar char="•"/>
              <a:defRPr sz="2000"/>
            </a:lvl5pPr>
            <a:lvl6pPr indent="-355600" lvl="5" marL="2743200" rtl="0" algn="l">
              <a:lnSpc>
                <a:spcPct val="100000"/>
              </a:lnSpc>
              <a:spcBef>
                <a:spcPts val="400"/>
              </a:spcBef>
              <a:spcAft>
                <a:spcPts val="0"/>
              </a:spcAft>
              <a:buClr>
                <a:srgbClr val="000058"/>
              </a:buClr>
              <a:buSzPts val="2000"/>
              <a:buFont typeface="Arial"/>
              <a:buChar char="•"/>
              <a:defRPr sz="2000"/>
            </a:lvl6pPr>
            <a:lvl7pPr indent="-355600" lvl="6" marL="3200400" rtl="0" algn="l">
              <a:lnSpc>
                <a:spcPct val="100000"/>
              </a:lnSpc>
              <a:spcBef>
                <a:spcPts val="400"/>
              </a:spcBef>
              <a:spcAft>
                <a:spcPts val="0"/>
              </a:spcAft>
              <a:buClr>
                <a:srgbClr val="000058"/>
              </a:buClr>
              <a:buSzPts val="2000"/>
              <a:buFont typeface="Arial"/>
              <a:buChar char="•"/>
              <a:defRPr sz="2000"/>
            </a:lvl7pPr>
            <a:lvl8pPr indent="-355600" lvl="7" marL="3657600" rtl="0" algn="l">
              <a:lnSpc>
                <a:spcPct val="100000"/>
              </a:lnSpc>
              <a:spcBef>
                <a:spcPts val="400"/>
              </a:spcBef>
              <a:spcAft>
                <a:spcPts val="0"/>
              </a:spcAft>
              <a:buClr>
                <a:srgbClr val="000058"/>
              </a:buClr>
              <a:buSzPts val="2000"/>
              <a:buFont typeface="Arial"/>
              <a:buChar char="•"/>
              <a:defRPr sz="2000"/>
            </a:lvl8pPr>
            <a:lvl9pPr indent="-355600" lvl="8" marL="4114800" rtl="0" algn="l">
              <a:lnSpc>
                <a:spcPct val="100000"/>
              </a:lnSpc>
              <a:spcBef>
                <a:spcPts val="400"/>
              </a:spcBef>
              <a:spcAft>
                <a:spcPts val="0"/>
              </a:spcAft>
              <a:buClr>
                <a:srgbClr val="000058"/>
              </a:buClr>
              <a:buSzPts val="2000"/>
              <a:buFont typeface="Arial"/>
              <a:buChar char="•"/>
              <a:defRPr sz="2000"/>
            </a:lvl9pPr>
          </a:lstStyle>
          <a:p/>
        </p:txBody>
      </p:sp>
      <p:sp>
        <p:nvSpPr>
          <p:cNvPr id="186" name="Google Shape;186;g2a296e5bdda_0_1231"/>
          <p:cNvSpPr txBox="1"/>
          <p:nvPr>
            <p:ph idx="2" type="body"/>
          </p:nvPr>
        </p:nvSpPr>
        <p:spPr>
          <a:xfrm>
            <a:off x="457201" y="1435101"/>
            <a:ext cx="3008400" cy="4691100"/>
          </a:xfrm>
          <a:prstGeom prst="rect">
            <a:avLst/>
          </a:prstGeom>
          <a:noFill/>
          <a:ln>
            <a:noFill/>
          </a:ln>
        </p:spPr>
        <p:txBody>
          <a:bodyPr anchorCtr="0" anchor="t" bIns="45700" lIns="91425" spcFirstLastPara="1" rIns="91425" wrap="square" tIns="45700">
            <a:noAutofit/>
          </a:bodyPr>
          <a:lstStyle>
            <a:lvl1pPr indent="-228600" lvl="0" marL="457200" rtl="0" algn="l">
              <a:lnSpc>
                <a:spcPct val="100000"/>
              </a:lnSpc>
              <a:spcBef>
                <a:spcPts val="280"/>
              </a:spcBef>
              <a:spcAft>
                <a:spcPts val="0"/>
              </a:spcAft>
              <a:buClr>
                <a:srgbClr val="000058"/>
              </a:buClr>
              <a:buSzPts val="1400"/>
              <a:buNone/>
              <a:defRPr sz="1400"/>
            </a:lvl1pPr>
            <a:lvl2pPr indent="-228600" lvl="1" marL="914400" rtl="0" algn="l">
              <a:lnSpc>
                <a:spcPct val="100000"/>
              </a:lnSpc>
              <a:spcBef>
                <a:spcPts val="240"/>
              </a:spcBef>
              <a:spcAft>
                <a:spcPts val="0"/>
              </a:spcAft>
              <a:buClr>
                <a:srgbClr val="000058"/>
              </a:buClr>
              <a:buSzPts val="1200"/>
              <a:buNone/>
              <a:defRPr sz="1200"/>
            </a:lvl2pPr>
            <a:lvl3pPr indent="-228600" lvl="2" marL="1371600" rtl="0" algn="l">
              <a:lnSpc>
                <a:spcPct val="100000"/>
              </a:lnSpc>
              <a:spcBef>
                <a:spcPts val="200"/>
              </a:spcBef>
              <a:spcAft>
                <a:spcPts val="0"/>
              </a:spcAft>
              <a:buClr>
                <a:srgbClr val="000058"/>
              </a:buClr>
              <a:buSzPts val="1000"/>
              <a:buNone/>
              <a:defRPr sz="1000"/>
            </a:lvl3pPr>
            <a:lvl4pPr indent="-228600" lvl="3" marL="1828800" rtl="0" algn="l">
              <a:lnSpc>
                <a:spcPct val="100000"/>
              </a:lnSpc>
              <a:spcBef>
                <a:spcPts val="180"/>
              </a:spcBef>
              <a:spcAft>
                <a:spcPts val="0"/>
              </a:spcAft>
              <a:buClr>
                <a:srgbClr val="000058"/>
              </a:buClr>
              <a:buSzPts val="900"/>
              <a:buNone/>
              <a:defRPr sz="900"/>
            </a:lvl4pPr>
            <a:lvl5pPr indent="-228600" lvl="4" marL="2286000" rtl="0" algn="l">
              <a:lnSpc>
                <a:spcPct val="100000"/>
              </a:lnSpc>
              <a:spcBef>
                <a:spcPts val="180"/>
              </a:spcBef>
              <a:spcAft>
                <a:spcPts val="0"/>
              </a:spcAft>
              <a:buClr>
                <a:srgbClr val="000058"/>
              </a:buClr>
              <a:buSzPts val="900"/>
              <a:buFont typeface="Arial"/>
              <a:buNone/>
              <a:defRPr sz="900"/>
            </a:lvl5pPr>
            <a:lvl6pPr indent="-228600" lvl="5" marL="2743200" rtl="0" algn="l">
              <a:lnSpc>
                <a:spcPct val="100000"/>
              </a:lnSpc>
              <a:spcBef>
                <a:spcPts val="180"/>
              </a:spcBef>
              <a:spcAft>
                <a:spcPts val="0"/>
              </a:spcAft>
              <a:buClr>
                <a:srgbClr val="000058"/>
              </a:buClr>
              <a:buSzPts val="900"/>
              <a:buFont typeface="Arial"/>
              <a:buNone/>
              <a:defRPr sz="900"/>
            </a:lvl6pPr>
            <a:lvl7pPr indent="-228600" lvl="6" marL="3200400" rtl="0" algn="l">
              <a:lnSpc>
                <a:spcPct val="100000"/>
              </a:lnSpc>
              <a:spcBef>
                <a:spcPts val="180"/>
              </a:spcBef>
              <a:spcAft>
                <a:spcPts val="0"/>
              </a:spcAft>
              <a:buClr>
                <a:srgbClr val="000058"/>
              </a:buClr>
              <a:buSzPts val="900"/>
              <a:buFont typeface="Arial"/>
              <a:buNone/>
              <a:defRPr sz="900"/>
            </a:lvl7pPr>
            <a:lvl8pPr indent="-228600" lvl="7" marL="3657600" rtl="0" algn="l">
              <a:lnSpc>
                <a:spcPct val="100000"/>
              </a:lnSpc>
              <a:spcBef>
                <a:spcPts val="180"/>
              </a:spcBef>
              <a:spcAft>
                <a:spcPts val="0"/>
              </a:spcAft>
              <a:buClr>
                <a:srgbClr val="000058"/>
              </a:buClr>
              <a:buSzPts val="900"/>
              <a:buFont typeface="Arial"/>
              <a:buNone/>
              <a:defRPr sz="900"/>
            </a:lvl8pPr>
            <a:lvl9pPr indent="-228600" lvl="8" marL="4114800" rtl="0" algn="l">
              <a:lnSpc>
                <a:spcPct val="100000"/>
              </a:lnSpc>
              <a:spcBef>
                <a:spcPts val="180"/>
              </a:spcBef>
              <a:spcAft>
                <a:spcPts val="0"/>
              </a:spcAft>
              <a:buClr>
                <a:srgbClr val="000058"/>
              </a:buClr>
              <a:buSzPts val="900"/>
              <a:buFont typeface="Arial"/>
              <a:buNone/>
              <a:defRPr sz="900"/>
            </a:lvl9pPr>
          </a:lstStyle>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87" name="Shape 187"/>
        <p:cNvGrpSpPr/>
        <p:nvPr/>
      </p:nvGrpSpPr>
      <p:grpSpPr>
        <a:xfrm>
          <a:off x="0" y="0"/>
          <a:ext cx="0" cy="0"/>
          <a:chOff x="0" y="0"/>
          <a:chExt cx="0" cy="0"/>
        </a:xfrm>
      </p:grpSpPr>
      <p:sp>
        <p:nvSpPr>
          <p:cNvPr id="188" name="Google Shape;188;g2a296e5bdda_0_1235"/>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89" name="Shape 189"/>
        <p:cNvGrpSpPr/>
        <p:nvPr/>
      </p:nvGrpSpPr>
      <p:grpSpPr>
        <a:xfrm>
          <a:off x="0" y="0"/>
          <a:ext cx="0" cy="0"/>
          <a:chOff x="0" y="0"/>
          <a:chExt cx="0" cy="0"/>
        </a:xfrm>
      </p:grpSpPr>
      <p:sp>
        <p:nvSpPr>
          <p:cNvPr id="190" name="Google Shape;190;g2a296e5bdda_0_1237"/>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191" name="Google Shape;191;g2a296e5bdda_0_1237"/>
          <p:cNvSpPr txBox="1"/>
          <p:nvPr>
            <p:ph idx="1" type="body"/>
          </p:nvPr>
        </p:nvSpPr>
        <p:spPr>
          <a:xfrm>
            <a:off x="457201" y="1535113"/>
            <a:ext cx="4040100" cy="639900"/>
          </a:xfrm>
          <a:prstGeom prst="rect">
            <a:avLst/>
          </a:prstGeom>
          <a:noFill/>
          <a:ln>
            <a:noFill/>
          </a:ln>
        </p:spPr>
        <p:txBody>
          <a:bodyPr anchorCtr="0" anchor="b" bIns="45700" lIns="91425" spcFirstLastPara="1" rIns="91425" wrap="square" tIns="45700">
            <a:noAutofit/>
          </a:bodyPr>
          <a:lstStyle>
            <a:lvl1pPr indent="-228600" lvl="0" marL="457200" rtl="0" algn="l">
              <a:lnSpc>
                <a:spcPct val="100000"/>
              </a:lnSpc>
              <a:spcBef>
                <a:spcPts val="480"/>
              </a:spcBef>
              <a:spcAft>
                <a:spcPts val="0"/>
              </a:spcAft>
              <a:buClr>
                <a:srgbClr val="000058"/>
              </a:buClr>
              <a:buSzPts val="2400"/>
              <a:buNone/>
              <a:defRPr b="1" sz="2400"/>
            </a:lvl1pPr>
            <a:lvl2pPr indent="-228600" lvl="1" marL="914400" rtl="0" algn="l">
              <a:lnSpc>
                <a:spcPct val="100000"/>
              </a:lnSpc>
              <a:spcBef>
                <a:spcPts val="400"/>
              </a:spcBef>
              <a:spcAft>
                <a:spcPts val="0"/>
              </a:spcAft>
              <a:buClr>
                <a:srgbClr val="000058"/>
              </a:buClr>
              <a:buSzPts val="2000"/>
              <a:buNone/>
              <a:defRPr b="1" sz="2000"/>
            </a:lvl2pPr>
            <a:lvl3pPr indent="-228600" lvl="2" marL="1371600" rtl="0" algn="l">
              <a:lnSpc>
                <a:spcPct val="100000"/>
              </a:lnSpc>
              <a:spcBef>
                <a:spcPts val="360"/>
              </a:spcBef>
              <a:spcAft>
                <a:spcPts val="0"/>
              </a:spcAft>
              <a:buClr>
                <a:srgbClr val="000058"/>
              </a:buClr>
              <a:buSzPts val="1800"/>
              <a:buNone/>
              <a:defRPr b="1" sz="1800"/>
            </a:lvl3pPr>
            <a:lvl4pPr indent="-228600" lvl="3" marL="1828800" rtl="0" algn="l">
              <a:lnSpc>
                <a:spcPct val="100000"/>
              </a:lnSpc>
              <a:spcBef>
                <a:spcPts val="320"/>
              </a:spcBef>
              <a:spcAft>
                <a:spcPts val="0"/>
              </a:spcAft>
              <a:buClr>
                <a:srgbClr val="000058"/>
              </a:buClr>
              <a:buSzPts val="1600"/>
              <a:buNone/>
              <a:defRPr b="1" sz="1600"/>
            </a:lvl4pPr>
            <a:lvl5pPr indent="-228600" lvl="4" marL="2286000" rtl="0" algn="l">
              <a:lnSpc>
                <a:spcPct val="100000"/>
              </a:lnSpc>
              <a:spcBef>
                <a:spcPts val="320"/>
              </a:spcBef>
              <a:spcAft>
                <a:spcPts val="0"/>
              </a:spcAft>
              <a:buClr>
                <a:srgbClr val="000058"/>
              </a:buClr>
              <a:buSzPts val="1600"/>
              <a:buFont typeface="Arial"/>
              <a:buNone/>
              <a:defRPr b="1" sz="1600"/>
            </a:lvl5pPr>
            <a:lvl6pPr indent="-228600" lvl="5" marL="2743200" rtl="0" algn="l">
              <a:lnSpc>
                <a:spcPct val="100000"/>
              </a:lnSpc>
              <a:spcBef>
                <a:spcPts val="320"/>
              </a:spcBef>
              <a:spcAft>
                <a:spcPts val="0"/>
              </a:spcAft>
              <a:buClr>
                <a:srgbClr val="000058"/>
              </a:buClr>
              <a:buSzPts val="1600"/>
              <a:buFont typeface="Arial"/>
              <a:buNone/>
              <a:defRPr b="1" sz="1600"/>
            </a:lvl6pPr>
            <a:lvl7pPr indent="-228600" lvl="6" marL="3200400" rtl="0" algn="l">
              <a:lnSpc>
                <a:spcPct val="100000"/>
              </a:lnSpc>
              <a:spcBef>
                <a:spcPts val="320"/>
              </a:spcBef>
              <a:spcAft>
                <a:spcPts val="0"/>
              </a:spcAft>
              <a:buClr>
                <a:srgbClr val="000058"/>
              </a:buClr>
              <a:buSzPts val="1600"/>
              <a:buFont typeface="Arial"/>
              <a:buNone/>
              <a:defRPr b="1" sz="1600"/>
            </a:lvl7pPr>
            <a:lvl8pPr indent="-228600" lvl="7" marL="3657600" rtl="0" algn="l">
              <a:lnSpc>
                <a:spcPct val="100000"/>
              </a:lnSpc>
              <a:spcBef>
                <a:spcPts val="320"/>
              </a:spcBef>
              <a:spcAft>
                <a:spcPts val="0"/>
              </a:spcAft>
              <a:buClr>
                <a:srgbClr val="000058"/>
              </a:buClr>
              <a:buSzPts val="1600"/>
              <a:buFont typeface="Arial"/>
              <a:buNone/>
              <a:defRPr b="1" sz="1600"/>
            </a:lvl8pPr>
            <a:lvl9pPr indent="-228600" lvl="8" marL="4114800" rtl="0" algn="l">
              <a:lnSpc>
                <a:spcPct val="100000"/>
              </a:lnSpc>
              <a:spcBef>
                <a:spcPts val="320"/>
              </a:spcBef>
              <a:spcAft>
                <a:spcPts val="0"/>
              </a:spcAft>
              <a:buClr>
                <a:srgbClr val="000058"/>
              </a:buClr>
              <a:buSzPts val="1600"/>
              <a:buFont typeface="Arial"/>
              <a:buNone/>
              <a:defRPr b="1" sz="1600"/>
            </a:lvl9pPr>
          </a:lstStyle>
          <a:p/>
        </p:txBody>
      </p:sp>
      <p:sp>
        <p:nvSpPr>
          <p:cNvPr id="192" name="Google Shape;192;g2a296e5bdda_0_1237"/>
          <p:cNvSpPr txBox="1"/>
          <p:nvPr>
            <p:ph idx="2" type="body"/>
          </p:nvPr>
        </p:nvSpPr>
        <p:spPr>
          <a:xfrm>
            <a:off x="457201" y="2174875"/>
            <a:ext cx="4040100" cy="3951300"/>
          </a:xfrm>
          <a:prstGeom prst="rect">
            <a:avLst/>
          </a:prstGeom>
          <a:noFill/>
          <a:ln>
            <a:noFill/>
          </a:ln>
        </p:spPr>
        <p:txBody>
          <a:bodyPr anchorCtr="0" anchor="t" bIns="45700" lIns="91425" spcFirstLastPara="1" rIns="91425" wrap="square" tIns="45700">
            <a:noAutofit/>
          </a:bodyPr>
          <a:lstStyle>
            <a:lvl1pPr indent="-381000" lvl="0" marL="457200" rtl="0" algn="l">
              <a:lnSpc>
                <a:spcPct val="100000"/>
              </a:lnSpc>
              <a:spcBef>
                <a:spcPts val="480"/>
              </a:spcBef>
              <a:spcAft>
                <a:spcPts val="0"/>
              </a:spcAft>
              <a:buClr>
                <a:srgbClr val="000058"/>
              </a:buClr>
              <a:buSzPts val="2400"/>
              <a:buChar char="•"/>
              <a:defRPr sz="2400"/>
            </a:lvl1pPr>
            <a:lvl2pPr indent="-355600" lvl="1" marL="914400" rtl="0" algn="l">
              <a:lnSpc>
                <a:spcPct val="100000"/>
              </a:lnSpc>
              <a:spcBef>
                <a:spcPts val="400"/>
              </a:spcBef>
              <a:spcAft>
                <a:spcPts val="0"/>
              </a:spcAft>
              <a:buClr>
                <a:srgbClr val="000058"/>
              </a:buClr>
              <a:buSzPts val="2000"/>
              <a:buChar char="−"/>
              <a:defRPr sz="2000"/>
            </a:lvl2pPr>
            <a:lvl3pPr indent="-342900" lvl="2" marL="1371600" rtl="0" algn="l">
              <a:lnSpc>
                <a:spcPct val="100000"/>
              </a:lnSpc>
              <a:spcBef>
                <a:spcPts val="360"/>
              </a:spcBef>
              <a:spcAft>
                <a:spcPts val="0"/>
              </a:spcAft>
              <a:buClr>
                <a:srgbClr val="000058"/>
              </a:buClr>
              <a:buSzPts val="1800"/>
              <a:buChar char="•"/>
              <a:defRPr sz="1800"/>
            </a:lvl3pPr>
            <a:lvl4pPr indent="-330200" lvl="3" marL="1828800" rtl="0" algn="l">
              <a:lnSpc>
                <a:spcPct val="100000"/>
              </a:lnSpc>
              <a:spcBef>
                <a:spcPts val="320"/>
              </a:spcBef>
              <a:spcAft>
                <a:spcPts val="0"/>
              </a:spcAft>
              <a:buClr>
                <a:srgbClr val="000058"/>
              </a:buClr>
              <a:buSzPts val="1600"/>
              <a:buChar char="⮚"/>
              <a:defRPr sz="1600"/>
            </a:lvl4pPr>
            <a:lvl5pPr indent="-330200" lvl="4" marL="2286000" rtl="0" algn="l">
              <a:lnSpc>
                <a:spcPct val="100000"/>
              </a:lnSpc>
              <a:spcBef>
                <a:spcPts val="320"/>
              </a:spcBef>
              <a:spcAft>
                <a:spcPts val="0"/>
              </a:spcAft>
              <a:buClr>
                <a:srgbClr val="000058"/>
              </a:buClr>
              <a:buSzPts val="1600"/>
              <a:buFont typeface="Arial"/>
              <a:buChar char="•"/>
              <a:defRPr sz="1600"/>
            </a:lvl5pPr>
            <a:lvl6pPr indent="-330200" lvl="5" marL="2743200" rtl="0" algn="l">
              <a:lnSpc>
                <a:spcPct val="100000"/>
              </a:lnSpc>
              <a:spcBef>
                <a:spcPts val="320"/>
              </a:spcBef>
              <a:spcAft>
                <a:spcPts val="0"/>
              </a:spcAft>
              <a:buClr>
                <a:srgbClr val="000058"/>
              </a:buClr>
              <a:buSzPts val="1600"/>
              <a:buFont typeface="Arial"/>
              <a:buChar char="•"/>
              <a:defRPr sz="1600"/>
            </a:lvl6pPr>
            <a:lvl7pPr indent="-330200" lvl="6" marL="3200400" rtl="0" algn="l">
              <a:lnSpc>
                <a:spcPct val="100000"/>
              </a:lnSpc>
              <a:spcBef>
                <a:spcPts val="320"/>
              </a:spcBef>
              <a:spcAft>
                <a:spcPts val="0"/>
              </a:spcAft>
              <a:buClr>
                <a:srgbClr val="000058"/>
              </a:buClr>
              <a:buSzPts val="1600"/>
              <a:buFont typeface="Arial"/>
              <a:buChar char="•"/>
              <a:defRPr sz="1600"/>
            </a:lvl7pPr>
            <a:lvl8pPr indent="-330200" lvl="7" marL="3657600" rtl="0" algn="l">
              <a:lnSpc>
                <a:spcPct val="100000"/>
              </a:lnSpc>
              <a:spcBef>
                <a:spcPts val="320"/>
              </a:spcBef>
              <a:spcAft>
                <a:spcPts val="0"/>
              </a:spcAft>
              <a:buClr>
                <a:srgbClr val="000058"/>
              </a:buClr>
              <a:buSzPts val="1600"/>
              <a:buFont typeface="Arial"/>
              <a:buChar char="•"/>
              <a:defRPr sz="1600"/>
            </a:lvl8pPr>
            <a:lvl9pPr indent="-330200" lvl="8" marL="4114800" rtl="0" algn="l">
              <a:lnSpc>
                <a:spcPct val="100000"/>
              </a:lnSpc>
              <a:spcBef>
                <a:spcPts val="320"/>
              </a:spcBef>
              <a:spcAft>
                <a:spcPts val="0"/>
              </a:spcAft>
              <a:buClr>
                <a:srgbClr val="000058"/>
              </a:buClr>
              <a:buSzPts val="1600"/>
              <a:buFont typeface="Arial"/>
              <a:buChar char="•"/>
              <a:defRPr sz="1600"/>
            </a:lvl9pPr>
          </a:lstStyle>
          <a:p/>
        </p:txBody>
      </p:sp>
      <p:sp>
        <p:nvSpPr>
          <p:cNvPr id="193" name="Google Shape;193;g2a296e5bdda_0_1237"/>
          <p:cNvSpPr txBox="1"/>
          <p:nvPr>
            <p:ph idx="3" type="body"/>
          </p:nvPr>
        </p:nvSpPr>
        <p:spPr>
          <a:xfrm>
            <a:off x="4645026" y="1535113"/>
            <a:ext cx="4041900" cy="639900"/>
          </a:xfrm>
          <a:prstGeom prst="rect">
            <a:avLst/>
          </a:prstGeom>
          <a:noFill/>
          <a:ln>
            <a:noFill/>
          </a:ln>
        </p:spPr>
        <p:txBody>
          <a:bodyPr anchorCtr="0" anchor="b" bIns="45700" lIns="91425" spcFirstLastPara="1" rIns="91425" wrap="square" tIns="45700">
            <a:noAutofit/>
          </a:bodyPr>
          <a:lstStyle>
            <a:lvl1pPr indent="-228600" lvl="0" marL="457200" rtl="0" algn="l">
              <a:lnSpc>
                <a:spcPct val="100000"/>
              </a:lnSpc>
              <a:spcBef>
                <a:spcPts val="480"/>
              </a:spcBef>
              <a:spcAft>
                <a:spcPts val="0"/>
              </a:spcAft>
              <a:buClr>
                <a:srgbClr val="000058"/>
              </a:buClr>
              <a:buSzPts val="2400"/>
              <a:buNone/>
              <a:defRPr b="1" sz="2400"/>
            </a:lvl1pPr>
            <a:lvl2pPr indent="-228600" lvl="1" marL="914400" rtl="0" algn="l">
              <a:lnSpc>
                <a:spcPct val="100000"/>
              </a:lnSpc>
              <a:spcBef>
                <a:spcPts val="400"/>
              </a:spcBef>
              <a:spcAft>
                <a:spcPts val="0"/>
              </a:spcAft>
              <a:buClr>
                <a:srgbClr val="000058"/>
              </a:buClr>
              <a:buSzPts val="2000"/>
              <a:buNone/>
              <a:defRPr b="1" sz="2000"/>
            </a:lvl2pPr>
            <a:lvl3pPr indent="-228600" lvl="2" marL="1371600" rtl="0" algn="l">
              <a:lnSpc>
                <a:spcPct val="100000"/>
              </a:lnSpc>
              <a:spcBef>
                <a:spcPts val="360"/>
              </a:spcBef>
              <a:spcAft>
                <a:spcPts val="0"/>
              </a:spcAft>
              <a:buClr>
                <a:srgbClr val="000058"/>
              </a:buClr>
              <a:buSzPts val="1800"/>
              <a:buNone/>
              <a:defRPr b="1" sz="1800"/>
            </a:lvl3pPr>
            <a:lvl4pPr indent="-228600" lvl="3" marL="1828800" rtl="0" algn="l">
              <a:lnSpc>
                <a:spcPct val="100000"/>
              </a:lnSpc>
              <a:spcBef>
                <a:spcPts val="320"/>
              </a:spcBef>
              <a:spcAft>
                <a:spcPts val="0"/>
              </a:spcAft>
              <a:buClr>
                <a:srgbClr val="000058"/>
              </a:buClr>
              <a:buSzPts val="1600"/>
              <a:buNone/>
              <a:defRPr b="1" sz="1600"/>
            </a:lvl4pPr>
            <a:lvl5pPr indent="-228600" lvl="4" marL="2286000" rtl="0" algn="l">
              <a:lnSpc>
                <a:spcPct val="100000"/>
              </a:lnSpc>
              <a:spcBef>
                <a:spcPts val="320"/>
              </a:spcBef>
              <a:spcAft>
                <a:spcPts val="0"/>
              </a:spcAft>
              <a:buClr>
                <a:srgbClr val="000058"/>
              </a:buClr>
              <a:buSzPts val="1600"/>
              <a:buFont typeface="Arial"/>
              <a:buNone/>
              <a:defRPr b="1" sz="1600"/>
            </a:lvl5pPr>
            <a:lvl6pPr indent="-228600" lvl="5" marL="2743200" rtl="0" algn="l">
              <a:lnSpc>
                <a:spcPct val="100000"/>
              </a:lnSpc>
              <a:spcBef>
                <a:spcPts val="320"/>
              </a:spcBef>
              <a:spcAft>
                <a:spcPts val="0"/>
              </a:spcAft>
              <a:buClr>
                <a:srgbClr val="000058"/>
              </a:buClr>
              <a:buSzPts val="1600"/>
              <a:buFont typeface="Arial"/>
              <a:buNone/>
              <a:defRPr b="1" sz="1600"/>
            </a:lvl6pPr>
            <a:lvl7pPr indent="-228600" lvl="6" marL="3200400" rtl="0" algn="l">
              <a:lnSpc>
                <a:spcPct val="100000"/>
              </a:lnSpc>
              <a:spcBef>
                <a:spcPts val="320"/>
              </a:spcBef>
              <a:spcAft>
                <a:spcPts val="0"/>
              </a:spcAft>
              <a:buClr>
                <a:srgbClr val="000058"/>
              </a:buClr>
              <a:buSzPts val="1600"/>
              <a:buFont typeface="Arial"/>
              <a:buNone/>
              <a:defRPr b="1" sz="1600"/>
            </a:lvl7pPr>
            <a:lvl8pPr indent="-228600" lvl="7" marL="3657600" rtl="0" algn="l">
              <a:lnSpc>
                <a:spcPct val="100000"/>
              </a:lnSpc>
              <a:spcBef>
                <a:spcPts val="320"/>
              </a:spcBef>
              <a:spcAft>
                <a:spcPts val="0"/>
              </a:spcAft>
              <a:buClr>
                <a:srgbClr val="000058"/>
              </a:buClr>
              <a:buSzPts val="1600"/>
              <a:buFont typeface="Arial"/>
              <a:buNone/>
              <a:defRPr b="1" sz="1600"/>
            </a:lvl8pPr>
            <a:lvl9pPr indent="-228600" lvl="8" marL="4114800" rtl="0" algn="l">
              <a:lnSpc>
                <a:spcPct val="100000"/>
              </a:lnSpc>
              <a:spcBef>
                <a:spcPts val="320"/>
              </a:spcBef>
              <a:spcAft>
                <a:spcPts val="0"/>
              </a:spcAft>
              <a:buClr>
                <a:srgbClr val="000058"/>
              </a:buClr>
              <a:buSzPts val="1600"/>
              <a:buFont typeface="Arial"/>
              <a:buNone/>
              <a:defRPr b="1" sz="1600"/>
            </a:lvl9pPr>
          </a:lstStyle>
          <a:p/>
        </p:txBody>
      </p:sp>
      <p:sp>
        <p:nvSpPr>
          <p:cNvPr id="194" name="Google Shape;194;g2a296e5bdda_0_1237"/>
          <p:cNvSpPr txBox="1"/>
          <p:nvPr>
            <p:ph idx="4" type="body"/>
          </p:nvPr>
        </p:nvSpPr>
        <p:spPr>
          <a:xfrm>
            <a:off x="4645026" y="2174875"/>
            <a:ext cx="4041900" cy="3951300"/>
          </a:xfrm>
          <a:prstGeom prst="rect">
            <a:avLst/>
          </a:prstGeom>
          <a:noFill/>
          <a:ln>
            <a:noFill/>
          </a:ln>
        </p:spPr>
        <p:txBody>
          <a:bodyPr anchorCtr="0" anchor="t" bIns="45700" lIns="91425" spcFirstLastPara="1" rIns="91425" wrap="square" tIns="45700">
            <a:noAutofit/>
          </a:bodyPr>
          <a:lstStyle>
            <a:lvl1pPr indent="-381000" lvl="0" marL="457200" rtl="0" algn="l">
              <a:lnSpc>
                <a:spcPct val="100000"/>
              </a:lnSpc>
              <a:spcBef>
                <a:spcPts val="480"/>
              </a:spcBef>
              <a:spcAft>
                <a:spcPts val="0"/>
              </a:spcAft>
              <a:buClr>
                <a:srgbClr val="000058"/>
              </a:buClr>
              <a:buSzPts val="2400"/>
              <a:buChar char="•"/>
              <a:defRPr sz="2400"/>
            </a:lvl1pPr>
            <a:lvl2pPr indent="-355600" lvl="1" marL="914400" rtl="0" algn="l">
              <a:lnSpc>
                <a:spcPct val="100000"/>
              </a:lnSpc>
              <a:spcBef>
                <a:spcPts val="400"/>
              </a:spcBef>
              <a:spcAft>
                <a:spcPts val="0"/>
              </a:spcAft>
              <a:buClr>
                <a:srgbClr val="000058"/>
              </a:buClr>
              <a:buSzPts val="2000"/>
              <a:buChar char="−"/>
              <a:defRPr sz="2000"/>
            </a:lvl2pPr>
            <a:lvl3pPr indent="-342900" lvl="2" marL="1371600" rtl="0" algn="l">
              <a:lnSpc>
                <a:spcPct val="100000"/>
              </a:lnSpc>
              <a:spcBef>
                <a:spcPts val="360"/>
              </a:spcBef>
              <a:spcAft>
                <a:spcPts val="0"/>
              </a:spcAft>
              <a:buClr>
                <a:srgbClr val="000058"/>
              </a:buClr>
              <a:buSzPts val="1800"/>
              <a:buChar char="•"/>
              <a:defRPr sz="1800"/>
            </a:lvl3pPr>
            <a:lvl4pPr indent="-330200" lvl="3" marL="1828800" rtl="0" algn="l">
              <a:lnSpc>
                <a:spcPct val="100000"/>
              </a:lnSpc>
              <a:spcBef>
                <a:spcPts val="320"/>
              </a:spcBef>
              <a:spcAft>
                <a:spcPts val="0"/>
              </a:spcAft>
              <a:buClr>
                <a:srgbClr val="000058"/>
              </a:buClr>
              <a:buSzPts val="1600"/>
              <a:buChar char="⮚"/>
              <a:defRPr sz="1600"/>
            </a:lvl4pPr>
            <a:lvl5pPr indent="-330200" lvl="4" marL="2286000" rtl="0" algn="l">
              <a:lnSpc>
                <a:spcPct val="100000"/>
              </a:lnSpc>
              <a:spcBef>
                <a:spcPts val="320"/>
              </a:spcBef>
              <a:spcAft>
                <a:spcPts val="0"/>
              </a:spcAft>
              <a:buClr>
                <a:srgbClr val="000058"/>
              </a:buClr>
              <a:buSzPts val="1600"/>
              <a:buFont typeface="Arial"/>
              <a:buChar char="•"/>
              <a:defRPr sz="1600"/>
            </a:lvl5pPr>
            <a:lvl6pPr indent="-330200" lvl="5" marL="2743200" rtl="0" algn="l">
              <a:lnSpc>
                <a:spcPct val="100000"/>
              </a:lnSpc>
              <a:spcBef>
                <a:spcPts val="320"/>
              </a:spcBef>
              <a:spcAft>
                <a:spcPts val="0"/>
              </a:spcAft>
              <a:buClr>
                <a:srgbClr val="000058"/>
              </a:buClr>
              <a:buSzPts val="1600"/>
              <a:buFont typeface="Arial"/>
              <a:buChar char="•"/>
              <a:defRPr sz="1600"/>
            </a:lvl6pPr>
            <a:lvl7pPr indent="-330200" lvl="6" marL="3200400" rtl="0" algn="l">
              <a:lnSpc>
                <a:spcPct val="100000"/>
              </a:lnSpc>
              <a:spcBef>
                <a:spcPts val="320"/>
              </a:spcBef>
              <a:spcAft>
                <a:spcPts val="0"/>
              </a:spcAft>
              <a:buClr>
                <a:srgbClr val="000058"/>
              </a:buClr>
              <a:buSzPts val="1600"/>
              <a:buFont typeface="Arial"/>
              <a:buChar char="•"/>
              <a:defRPr sz="1600"/>
            </a:lvl7pPr>
            <a:lvl8pPr indent="-330200" lvl="7" marL="3657600" rtl="0" algn="l">
              <a:lnSpc>
                <a:spcPct val="100000"/>
              </a:lnSpc>
              <a:spcBef>
                <a:spcPts val="320"/>
              </a:spcBef>
              <a:spcAft>
                <a:spcPts val="0"/>
              </a:spcAft>
              <a:buClr>
                <a:srgbClr val="000058"/>
              </a:buClr>
              <a:buSzPts val="1600"/>
              <a:buFont typeface="Arial"/>
              <a:buChar char="•"/>
              <a:defRPr sz="1600"/>
            </a:lvl8pPr>
            <a:lvl9pPr indent="-330200" lvl="8" marL="4114800" rtl="0" algn="l">
              <a:lnSpc>
                <a:spcPct val="100000"/>
              </a:lnSpc>
              <a:spcBef>
                <a:spcPts val="320"/>
              </a:spcBef>
              <a:spcAft>
                <a:spcPts val="0"/>
              </a:spcAft>
              <a:buClr>
                <a:srgbClr val="000058"/>
              </a:buClr>
              <a:buSzPts val="1600"/>
              <a:buFont typeface="Arial"/>
              <a:buChar char="•"/>
              <a:defRPr sz="1600"/>
            </a:lvl9pPr>
          </a:lstStyle>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95" name="Shape 195"/>
        <p:cNvGrpSpPr/>
        <p:nvPr/>
      </p:nvGrpSpPr>
      <p:grpSpPr>
        <a:xfrm>
          <a:off x="0" y="0"/>
          <a:ext cx="0" cy="0"/>
          <a:chOff x="0" y="0"/>
          <a:chExt cx="0" cy="0"/>
        </a:xfrm>
      </p:grpSpPr>
      <p:sp>
        <p:nvSpPr>
          <p:cNvPr id="196" name="Google Shape;196;g2a296e5bdda_0_1243"/>
          <p:cNvSpPr txBox="1"/>
          <p:nvPr>
            <p:ph type="title"/>
          </p:nvPr>
        </p:nvSpPr>
        <p:spPr>
          <a:xfrm>
            <a:off x="722313" y="4406900"/>
            <a:ext cx="7772400" cy="1362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1" i="1" sz="40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197" name="Google Shape;197;g2a296e5bdda_0_1243"/>
          <p:cNvSpPr txBox="1"/>
          <p:nvPr>
            <p:ph idx="1" type="body"/>
          </p:nvPr>
        </p:nvSpPr>
        <p:spPr>
          <a:xfrm>
            <a:off x="722313" y="2906714"/>
            <a:ext cx="7772400" cy="1500300"/>
          </a:xfrm>
          <a:prstGeom prst="rect">
            <a:avLst/>
          </a:prstGeom>
          <a:noFill/>
          <a:ln>
            <a:noFill/>
          </a:ln>
        </p:spPr>
        <p:txBody>
          <a:bodyPr anchorCtr="0" anchor="b" bIns="45700" lIns="91425" spcFirstLastPara="1" rIns="91425" wrap="square" tIns="45700">
            <a:noAutofit/>
          </a:bodyPr>
          <a:lstStyle>
            <a:lvl1pPr indent="-228600" lvl="0" marL="457200" rtl="0" algn="l">
              <a:lnSpc>
                <a:spcPct val="100000"/>
              </a:lnSpc>
              <a:spcBef>
                <a:spcPts val="400"/>
              </a:spcBef>
              <a:spcAft>
                <a:spcPts val="0"/>
              </a:spcAft>
              <a:buClr>
                <a:srgbClr val="000058"/>
              </a:buClr>
              <a:buSzPts val="2000"/>
              <a:buNone/>
              <a:defRPr sz="2000"/>
            </a:lvl1pPr>
            <a:lvl2pPr indent="-228600" lvl="1" marL="914400" rtl="0" algn="l">
              <a:lnSpc>
                <a:spcPct val="100000"/>
              </a:lnSpc>
              <a:spcBef>
                <a:spcPts val="360"/>
              </a:spcBef>
              <a:spcAft>
                <a:spcPts val="0"/>
              </a:spcAft>
              <a:buClr>
                <a:srgbClr val="000058"/>
              </a:buClr>
              <a:buSzPts val="1800"/>
              <a:buNone/>
              <a:defRPr sz="1800"/>
            </a:lvl2pPr>
            <a:lvl3pPr indent="-228600" lvl="2" marL="1371600" rtl="0" algn="l">
              <a:lnSpc>
                <a:spcPct val="100000"/>
              </a:lnSpc>
              <a:spcBef>
                <a:spcPts val="320"/>
              </a:spcBef>
              <a:spcAft>
                <a:spcPts val="0"/>
              </a:spcAft>
              <a:buClr>
                <a:srgbClr val="000058"/>
              </a:buClr>
              <a:buSzPts val="1600"/>
              <a:buNone/>
              <a:defRPr sz="1600"/>
            </a:lvl3pPr>
            <a:lvl4pPr indent="-228600" lvl="3" marL="1828800" rtl="0" algn="l">
              <a:lnSpc>
                <a:spcPct val="100000"/>
              </a:lnSpc>
              <a:spcBef>
                <a:spcPts val="280"/>
              </a:spcBef>
              <a:spcAft>
                <a:spcPts val="0"/>
              </a:spcAft>
              <a:buClr>
                <a:srgbClr val="000058"/>
              </a:buClr>
              <a:buSzPts val="1400"/>
              <a:buNone/>
              <a:defRPr sz="1400"/>
            </a:lvl4pPr>
            <a:lvl5pPr indent="-228600" lvl="4" marL="2286000" rtl="0" algn="l">
              <a:lnSpc>
                <a:spcPct val="100000"/>
              </a:lnSpc>
              <a:spcBef>
                <a:spcPts val="280"/>
              </a:spcBef>
              <a:spcAft>
                <a:spcPts val="0"/>
              </a:spcAft>
              <a:buClr>
                <a:srgbClr val="000058"/>
              </a:buClr>
              <a:buSzPts val="1400"/>
              <a:buFont typeface="Arial"/>
              <a:buNone/>
              <a:defRPr sz="1400"/>
            </a:lvl5pPr>
            <a:lvl6pPr indent="-228600" lvl="5" marL="2743200" rtl="0" algn="l">
              <a:lnSpc>
                <a:spcPct val="100000"/>
              </a:lnSpc>
              <a:spcBef>
                <a:spcPts val="280"/>
              </a:spcBef>
              <a:spcAft>
                <a:spcPts val="0"/>
              </a:spcAft>
              <a:buClr>
                <a:srgbClr val="000058"/>
              </a:buClr>
              <a:buSzPts val="1400"/>
              <a:buFont typeface="Arial"/>
              <a:buNone/>
              <a:defRPr sz="1400"/>
            </a:lvl6pPr>
            <a:lvl7pPr indent="-228600" lvl="6" marL="3200400" rtl="0" algn="l">
              <a:lnSpc>
                <a:spcPct val="100000"/>
              </a:lnSpc>
              <a:spcBef>
                <a:spcPts val="280"/>
              </a:spcBef>
              <a:spcAft>
                <a:spcPts val="0"/>
              </a:spcAft>
              <a:buClr>
                <a:srgbClr val="000058"/>
              </a:buClr>
              <a:buSzPts val="1400"/>
              <a:buFont typeface="Arial"/>
              <a:buNone/>
              <a:defRPr sz="1400"/>
            </a:lvl7pPr>
            <a:lvl8pPr indent="-228600" lvl="7" marL="3657600" rtl="0" algn="l">
              <a:lnSpc>
                <a:spcPct val="100000"/>
              </a:lnSpc>
              <a:spcBef>
                <a:spcPts val="280"/>
              </a:spcBef>
              <a:spcAft>
                <a:spcPts val="0"/>
              </a:spcAft>
              <a:buClr>
                <a:srgbClr val="000058"/>
              </a:buClr>
              <a:buSzPts val="1400"/>
              <a:buFont typeface="Arial"/>
              <a:buNone/>
              <a:defRPr sz="1400"/>
            </a:lvl8pPr>
            <a:lvl9pPr indent="-228600" lvl="8" marL="4114800" rtl="0" algn="l">
              <a:lnSpc>
                <a:spcPct val="100000"/>
              </a:lnSpc>
              <a:spcBef>
                <a:spcPts val="280"/>
              </a:spcBef>
              <a:spcAft>
                <a:spcPts val="0"/>
              </a:spcAft>
              <a:buClr>
                <a:srgbClr val="000058"/>
              </a:buClr>
              <a:buSzPts val="1400"/>
              <a:buFont typeface="Arial"/>
              <a:buNone/>
              <a:defRPr sz="1400"/>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6" Type="http://schemas.openxmlformats.org/officeDocument/2006/relationships/slideLayout" Target="../slideLayouts/slideLayout5.xml"/><Relationship Id="rId18" Type="http://schemas.openxmlformats.org/officeDocument/2006/relationships/theme" Target="../theme/theme3.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6.xml"/><Relationship Id="rId10" Type="http://schemas.openxmlformats.org/officeDocument/2006/relationships/slideLayout" Target="../slideLayouts/slideLayout25.xml"/><Relationship Id="rId13" Type="http://schemas.openxmlformats.org/officeDocument/2006/relationships/slideLayout" Target="../slideLayouts/slideLayout28.xml"/><Relationship Id="rId12" Type="http://schemas.openxmlformats.org/officeDocument/2006/relationships/slideLayout" Target="../slideLayouts/slideLayout27.xml"/><Relationship Id="rId1" Type="http://schemas.openxmlformats.org/officeDocument/2006/relationships/image" Target="../media/image1.png"/><Relationship Id="rId2" Type="http://schemas.openxmlformats.org/officeDocument/2006/relationships/slideLayout" Target="../slideLayouts/slideLayout17.xml"/><Relationship Id="rId3" Type="http://schemas.openxmlformats.org/officeDocument/2006/relationships/slideLayout" Target="../slideLayouts/slideLayout18.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5" Type="http://schemas.openxmlformats.org/officeDocument/2006/relationships/slideLayout" Target="../slideLayouts/slideLayout30.xml"/><Relationship Id="rId14" Type="http://schemas.openxmlformats.org/officeDocument/2006/relationships/slideLayout" Target="../slideLayouts/slideLayout29.xml"/><Relationship Id="rId17" Type="http://schemas.openxmlformats.org/officeDocument/2006/relationships/slideLayout" Target="../slideLayouts/slideLayout32.xml"/><Relationship Id="rId16" Type="http://schemas.openxmlformats.org/officeDocument/2006/relationships/slideLayout" Target="../slideLayouts/slideLayout31.xml"/><Relationship Id="rId5" Type="http://schemas.openxmlformats.org/officeDocument/2006/relationships/slideLayout" Target="../slideLayouts/slideLayout20.xml"/><Relationship Id="rId6" Type="http://schemas.openxmlformats.org/officeDocument/2006/relationships/slideLayout" Target="../slideLayouts/slideLayout21.xml"/><Relationship Id="rId18" Type="http://schemas.openxmlformats.org/officeDocument/2006/relationships/theme" Target="../theme/theme2.xml"/><Relationship Id="rId7" Type="http://schemas.openxmlformats.org/officeDocument/2006/relationships/slideLayout" Target="../slideLayouts/slideLayout22.xml"/><Relationship Id="rId8" Type="http://schemas.openxmlformats.org/officeDocument/2006/relationships/slideLayout" Target="../slideLayouts/slideLayout23.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42.xml"/><Relationship Id="rId10" Type="http://schemas.openxmlformats.org/officeDocument/2006/relationships/slideLayout" Target="../slideLayouts/slideLayout41.xml"/><Relationship Id="rId13" Type="http://schemas.openxmlformats.org/officeDocument/2006/relationships/slideLayout" Target="../slideLayouts/slideLayout44.xml"/><Relationship Id="rId12" Type="http://schemas.openxmlformats.org/officeDocument/2006/relationships/slideLayout" Target="../slideLayouts/slideLayout43.xml"/><Relationship Id="rId1" Type="http://schemas.openxmlformats.org/officeDocument/2006/relationships/image" Target="../media/image1.png"/><Relationship Id="rId2" Type="http://schemas.openxmlformats.org/officeDocument/2006/relationships/slideLayout" Target="../slideLayouts/slideLayout33.xml"/><Relationship Id="rId3" Type="http://schemas.openxmlformats.org/officeDocument/2006/relationships/slideLayout" Target="../slideLayouts/slideLayout34.xml"/><Relationship Id="rId4" Type="http://schemas.openxmlformats.org/officeDocument/2006/relationships/slideLayout" Target="../slideLayouts/slideLayout35.xml"/><Relationship Id="rId9" Type="http://schemas.openxmlformats.org/officeDocument/2006/relationships/slideLayout" Target="../slideLayouts/slideLayout40.xml"/><Relationship Id="rId15" Type="http://schemas.openxmlformats.org/officeDocument/2006/relationships/slideLayout" Target="../slideLayouts/slideLayout46.xml"/><Relationship Id="rId14" Type="http://schemas.openxmlformats.org/officeDocument/2006/relationships/slideLayout" Target="../slideLayouts/slideLayout45.xml"/><Relationship Id="rId17" Type="http://schemas.openxmlformats.org/officeDocument/2006/relationships/slideLayout" Target="../slideLayouts/slideLayout48.xml"/><Relationship Id="rId16" Type="http://schemas.openxmlformats.org/officeDocument/2006/relationships/slideLayout" Target="../slideLayouts/slideLayout47.xml"/><Relationship Id="rId5" Type="http://schemas.openxmlformats.org/officeDocument/2006/relationships/slideLayout" Target="../slideLayouts/slideLayout36.xml"/><Relationship Id="rId6" Type="http://schemas.openxmlformats.org/officeDocument/2006/relationships/slideLayout" Target="../slideLayouts/slideLayout37.xml"/><Relationship Id="rId18" Type="http://schemas.openxmlformats.org/officeDocument/2006/relationships/theme" Target="../theme/theme1.xml"/><Relationship Id="rId7" Type="http://schemas.openxmlformats.org/officeDocument/2006/relationships/slideLayout" Target="../slideLayouts/slideLayout38.xml"/><Relationship Id="rId8" Type="http://schemas.openxmlformats.org/officeDocument/2006/relationships/slideLayout" Target="../slideLayouts/slideLayout3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g19fbb7584a3_0_0"/>
          <p:cNvSpPr txBox="1"/>
          <p:nvPr>
            <p:ph idx="1" type="body"/>
          </p:nvPr>
        </p:nvSpPr>
        <p:spPr>
          <a:xfrm>
            <a:off x="685800" y="1295400"/>
            <a:ext cx="7772400" cy="4648200"/>
          </a:xfrm>
          <a:prstGeom prst="rect">
            <a:avLst/>
          </a:prstGeom>
          <a:noFill/>
          <a:ln>
            <a:noFill/>
          </a:ln>
        </p:spPr>
        <p:txBody>
          <a:bodyPr anchorCtr="0" anchor="t" bIns="45700" lIns="91425" spcFirstLastPara="1" rIns="91425" wrap="square" tIns="45700">
            <a:noAutofit/>
          </a:bodyPr>
          <a:lstStyle>
            <a:lvl1pPr indent="-406400" lvl="0" marL="457200" marR="0" rtl="0" algn="l">
              <a:lnSpc>
                <a:spcPct val="100000"/>
              </a:lnSpc>
              <a:spcBef>
                <a:spcPts val="560"/>
              </a:spcBef>
              <a:spcAft>
                <a:spcPts val="0"/>
              </a:spcAft>
              <a:buClr>
                <a:srgbClr val="000058"/>
              </a:buClr>
              <a:buSzPts val="2800"/>
              <a:buFont typeface="Arial Narrow"/>
              <a:buChar char="•"/>
              <a:defRPr b="1" i="0" sz="2800" u="none" cap="none" strike="noStrike">
                <a:solidFill>
                  <a:srgbClr val="000058"/>
                </a:solidFill>
                <a:latin typeface="Arial"/>
                <a:ea typeface="Arial"/>
                <a:cs typeface="Arial"/>
                <a:sym typeface="Arial"/>
              </a:defRPr>
            </a:lvl1pPr>
            <a:lvl2pPr indent="-381000" lvl="1" marL="914400" marR="0" rtl="0" algn="l">
              <a:lnSpc>
                <a:spcPct val="100000"/>
              </a:lnSpc>
              <a:spcBef>
                <a:spcPts val="480"/>
              </a:spcBef>
              <a:spcAft>
                <a:spcPts val="0"/>
              </a:spcAft>
              <a:buClr>
                <a:srgbClr val="000058"/>
              </a:buClr>
              <a:buSzPts val="2400"/>
              <a:buFont typeface="Arial Narrow"/>
              <a:buChar char="−"/>
              <a:defRPr b="1" i="0" sz="2400" u="none" cap="none" strike="noStrike">
                <a:solidFill>
                  <a:srgbClr val="000058"/>
                </a:solidFill>
                <a:latin typeface="Arial"/>
                <a:ea typeface="Arial"/>
                <a:cs typeface="Arial"/>
                <a:sym typeface="Arial"/>
              </a:defRPr>
            </a:lvl2pPr>
            <a:lvl3pPr indent="-355600" lvl="2" marL="1371600" marR="0" rtl="0" algn="l">
              <a:lnSpc>
                <a:spcPct val="100000"/>
              </a:lnSpc>
              <a:spcBef>
                <a:spcPts val="400"/>
              </a:spcBef>
              <a:spcAft>
                <a:spcPts val="0"/>
              </a:spcAft>
              <a:buClr>
                <a:srgbClr val="000058"/>
              </a:buClr>
              <a:buSzPts val="2000"/>
              <a:buFont typeface="Arial Narrow"/>
              <a:buChar char="•"/>
              <a:defRPr b="1" i="0" sz="2000" u="none" cap="none" strike="noStrike">
                <a:solidFill>
                  <a:srgbClr val="000058"/>
                </a:solidFill>
                <a:latin typeface="Arial"/>
                <a:ea typeface="Arial"/>
                <a:cs typeface="Arial"/>
                <a:sym typeface="Arial"/>
              </a:defRPr>
            </a:lvl3pPr>
            <a:lvl4pPr indent="-342900" lvl="3" marL="1828800" marR="0" rtl="0" algn="l">
              <a:lnSpc>
                <a:spcPct val="100000"/>
              </a:lnSpc>
              <a:spcBef>
                <a:spcPts val="360"/>
              </a:spcBef>
              <a:spcAft>
                <a:spcPts val="0"/>
              </a:spcAft>
              <a:buClr>
                <a:srgbClr val="000058"/>
              </a:buClr>
              <a:buSzPts val="1800"/>
              <a:buFont typeface="Noto Sans"/>
              <a:buChar char="⮚"/>
              <a:defRPr b="1" i="0" sz="1800" u="none" cap="none" strike="noStrike">
                <a:solidFill>
                  <a:srgbClr val="000058"/>
                </a:solidFill>
                <a:latin typeface="Arial"/>
                <a:ea typeface="Arial"/>
                <a:cs typeface="Arial"/>
                <a:sym typeface="Arial"/>
              </a:defRPr>
            </a:lvl4pPr>
            <a:lvl5pPr indent="-342900" lvl="4" marL="22860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5pPr>
            <a:lvl6pPr indent="-342900" lvl="5" marL="27432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6pPr>
            <a:lvl7pPr indent="-342900" lvl="6" marL="32004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7pPr>
            <a:lvl8pPr indent="-342900" lvl="7" marL="36576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8pPr>
            <a:lvl9pPr indent="-342900" lvl="8" marL="41148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9pPr>
          </a:lstStyle>
          <a:p/>
        </p:txBody>
      </p:sp>
      <p:grpSp>
        <p:nvGrpSpPr>
          <p:cNvPr id="11" name="Google Shape;11;g19fbb7584a3_0_0"/>
          <p:cNvGrpSpPr/>
          <p:nvPr/>
        </p:nvGrpSpPr>
        <p:grpSpPr>
          <a:xfrm>
            <a:off x="1273175" y="952500"/>
            <a:ext cx="7372350" cy="76200"/>
            <a:chOff x="802" y="600"/>
            <a:chExt cx="4644" cy="48"/>
          </a:xfrm>
        </p:grpSpPr>
        <p:cxnSp>
          <p:nvCxnSpPr>
            <p:cNvPr id="12" name="Google Shape;12;g19fbb7584a3_0_0"/>
            <p:cNvCxnSpPr/>
            <p:nvPr/>
          </p:nvCxnSpPr>
          <p:spPr>
            <a:xfrm>
              <a:off x="946" y="648"/>
              <a:ext cx="4500" cy="0"/>
            </a:xfrm>
            <a:prstGeom prst="straightConnector1">
              <a:avLst/>
            </a:prstGeom>
            <a:noFill/>
            <a:ln cap="flat" cmpd="sng" w="38100">
              <a:solidFill>
                <a:srgbClr val="FFCC66"/>
              </a:solidFill>
              <a:prstDash val="solid"/>
              <a:miter lim="800000"/>
              <a:headEnd len="sm" w="sm" type="none"/>
              <a:tailEnd len="sm" w="sm" type="none"/>
            </a:ln>
          </p:spPr>
        </p:cxnSp>
        <p:cxnSp>
          <p:nvCxnSpPr>
            <p:cNvPr id="13" name="Google Shape;13;g19fbb7584a3_0_0"/>
            <p:cNvCxnSpPr/>
            <p:nvPr/>
          </p:nvCxnSpPr>
          <p:spPr>
            <a:xfrm>
              <a:off x="802" y="600"/>
              <a:ext cx="4500" cy="0"/>
            </a:xfrm>
            <a:prstGeom prst="straightConnector1">
              <a:avLst/>
            </a:prstGeom>
            <a:noFill/>
            <a:ln cap="flat" cmpd="sng" w="38100">
              <a:solidFill>
                <a:srgbClr val="000099"/>
              </a:solidFill>
              <a:prstDash val="solid"/>
              <a:miter lim="800000"/>
              <a:headEnd len="sm" w="sm" type="none"/>
              <a:tailEnd len="sm" w="sm" type="none"/>
            </a:ln>
          </p:spPr>
        </p:cxnSp>
      </p:grpSp>
      <p:sp>
        <p:nvSpPr>
          <p:cNvPr id="14" name="Google Shape;14;g19fbb7584a3_0_0"/>
          <p:cNvSpPr/>
          <p:nvPr/>
        </p:nvSpPr>
        <p:spPr>
          <a:xfrm>
            <a:off x="180975" y="76200"/>
            <a:ext cx="914400" cy="914400"/>
          </a:xfrm>
          <a:prstGeom prst="ellipse">
            <a:avLst/>
          </a:prstGeom>
          <a:solidFill>
            <a:srgbClr val="FFFF99"/>
          </a:solidFill>
          <a:ln cap="flat" cmpd="sng" w="9525">
            <a:solidFill>
              <a:schemeClr val="dk1"/>
            </a:solidFill>
            <a:prstDash val="solid"/>
            <a:miter lim="800000"/>
            <a:headEnd len="sm" w="sm" type="none"/>
            <a:tailEnd len="sm" w="sm" type="none"/>
          </a:ln>
          <a:effectLst>
            <a:outerShdw blurRad="63500" dir="3187806" dist="63500">
              <a:schemeClr val="dk1">
                <a:alpha val="48235"/>
              </a:schemeClr>
            </a:outerShdw>
          </a:effectLst>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2400"/>
              <a:buFont typeface="Arial"/>
              <a:buNone/>
            </a:pPr>
            <a:r>
              <a:t/>
            </a:r>
            <a:endParaRPr b="1" i="0" sz="2400" u="none" cap="none" strike="noStrike">
              <a:solidFill>
                <a:srgbClr val="000058"/>
              </a:solidFill>
              <a:latin typeface="Arial"/>
              <a:ea typeface="Arial"/>
              <a:cs typeface="Arial"/>
              <a:sym typeface="Arial"/>
            </a:endParaRPr>
          </a:p>
        </p:txBody>
      </p:sp>
      <p:sp>
        <p:nvSpPr>
          <p:cNvPr id="15" name="Google Shape;15;g19fbb7584a3_0_0"/>
          <p:cNvSpPr/>
          <p:nvPr/>
        </p:nvSpPr>
        <p:spPr>
          <a:xfrm>
            <a:off x="207225" y="108000"/>
            <a:ext cx="861900" cy="850800"/>
          </a:xfrm>
          <a:prstGeom prst="ellipse">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16" name="Google Shape;16;g19fbb7584a3_0_0"/>
          <p:cNvPicPr preferRelativeResize="0"/>
          <p:nvPr/>
        </p:nvPicPr>
        <p:blipFill rotWithShape="1">
          <a:blip r:embed="rId1">
            <a:alphaModFix/>
          </a:blip>
          <a:srcRect b="0" l="0" r="0" t="0"/>
          <a:stretch/>
        </p:blipFill>
        <p:spPr>
          <a:xfrm>
            <a:off x="196575" y="108050"/>
            <a:ext cx="861901" cy="830220"/>
          </a:xfrm>
          <a:prstGeom prst="rect">
            <a:avLst/>
          </a:prstGeom>
          <a:noFill/>
          <a:ln>
            <a:noFill/>
          </a:ln>
        </p:spPr>
      </p:pic>
      <p:cxnSp>
        <p:nvCxnSpPr>
          <p:cNvPr id="17" name="Google Shape;17;g19fbb7584a3_0_0"/>
          <p:cNvCxnSpPr/>
          <p:nvPr/>
        </p:nvCxnSpPr>
        <p:spPr>
          <a:xfrm>
            <a:off x="61925" y="6779425"/>
            <a:ext cx="8952000" cy="2100"/>
          </a:xfrm>
          <a:prstGeom prst="straightConnector1">
            <a:avLst/>
          </a:prstGeom>
          <a:noFill/>
          <a:ln cap="flat" cmpd="sng" w="38100">
            <a:solidFill>
              <a:srgbClr val="FFCC66"/>
            </a:solidFill>
            <a:prstDash val="solid"/>
            <a:miter lim="800000"/>
            <a:headEnd len="sm" w="sm" type="none"/>
            <a:tailEnd len="sm" w="sm" type="none"/>
          </a:ln>
        </p:spPr>
      </p:cxnSp>
      <p:cxnSp>
        <p:nvCxnSpPr>
          <p:cNvPr id="18" name="Google Shape;18;g19fbb7584a3_0_0"/>
          <p:cNvCxnSpPr/>
          <p:nvPr/>
        </p:nvCxnSpPr>
        <p:spPr>
          <a:xfrm>
            <a:off x="114300" y="6700850"/>
            <a:ext cx="8967600" cy="4500"/>
          </a:xfrm>
          <a:prstGeom prst="straightConnector1">
            <a:avLst/>
          </a:prstGeom>
          <a:noFill/>
          <a:ln cap="flat" cmpd="sng" w="38100">
            <a:solidFill>
              <a:srgbClr val="000099"/>
            </a:solidFill>
            <a:prstDash val="solid"/>
            <a:miter lim="800000"/>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2" name="Shape 72"/>
        <p:cNvGrpSpPr/>
        <p:nvPr/>
      </p:nvGrpSpPr>
      <p:grpSpPr>
        <a:xfrm>
          <a:off x="0" y="0"/>
          <a:ext cx="0" cy="0"/>
          <a:chOff x="0" y="0"/>
          <a:chExt cx="0" cy="0"/>
        </a:xfrm>
      </p:grpSpPr>
      <p:sp>
        <p:nvSpPr>
          <p:cNvPr id="73" name="Google Shape;73;g2a296e5bdda_0_677"/>
          <p:cNvSpPr txBox="1"/>
          <p:nvPr>
            <p:ph idx="1" type="body"/>
          </p:nvPr>
        </p:nvSpPr>
        <p:spPr>
          <a:xfrm>
            <a:off x="685800" y="1295400"/>
            <a:ext cx="7772400" cy="4648200"/>
          </a:xfrm>
          <a:prstGeom prst="rect">
            <a:avLst/>
          </a:prstGeom>
          <a:noFill/>
          <a:ln>
            <a:noFill/>
          </a:ln>
        </p:spPr>
        <p:txBody>
          <a:bodyPr anchorCtr="0" anchor="t" bIns="45700" lIns="91425" spcFirstLastPara="1" rIns="91425" wrap="square" tIns="45700">
            <a:noAutofit/>
          </a:bodyPr>
          <a:lstStyle>
            <a:lvl1pPr indent="-406400" lvl="0" marL="457200" marR="0" rtl="0" algn="l">
              <a:lnSpc>
                <a:spcPct val="100000"/>
              </a:lnSpc>
              <a:spcBef>
                <a:spcPts val="560"/>
              </a:spcBef>
              <a:spcAft>
                <a:spcPts val="0"/>
              </a:spcAft>
              <a:buClr>
                <a:srgbClr val="000058"/>
              </a:buClr>
              <a:buSzPts val="2800"/>
              <a:buFont typeface="Arial Narrow"/>
              <a:buChar char="•"/>
              <a:defRPr b="1" i="0" sz="2800" u="none" cap="none" strike="noStrike">
                <a:solidFill>
                  <a:srgbClr val="000058"/>
                </a:solidFill>
                <a:latin typeface="Arial"/>
                <a:ea typeface="Arial"/>
                <a:cs typeface="Arial"/>
                <a:sym typeface="Arial"/>
              </a:defRPr>
            </a:lvl1pPr>
            <a:lvl2pPr indent="-381000" lvl="1" marL="914400" marR="0" rtl="0" algn="l">
              <a:lnSpc>
                <a:spcPct val="100000"/>
              </a:lnSpc>
              <a:spcBef>
                <a:spcPts val="480"/>
              </a:spcBef>
              <a:spcAft>
                <a:spcPts val="0"/>
              </a:spcAft>
              <a:buClr>
                <a:srgbClr val="000058"/>
              </a:buClr>
              <a:buSzPts val="2400"/>
              <a:buFont typeface="Arial Narrow"/>
              <a:buChar char="−"/>
              <a:defRPr b="1" i="0" sz="2400" u="none" cap="none" strike="noStrike">
                <a:solidFill>
                  <a:srgbClr val="000058"/>
                </a:solidFill>
                <a:latin typeface="Arial"/>
                <a:ea typeface="Arial"/>
                <a:cs typeface="Arial"/>
                <a:sym typeface="Arial"/>
              </a:defRPr>
            </a:lvl2pPr>
            <a:lvl3pPr indent="-355600" lvl="2" marL="1371600" marR="0" rtl="0" algn="l">
              <a:lnSpc>
                <a:spcPct val="100000"/>
              </a:lnSpc>
              <a:spcBef>
                <a:spcPts val="400"/>
              </a:spcBef>
              <a:spcAft>
                <a:spcPts val="0"/>
              </a:spcAft>
              <a:buClr>
                <a:srgbClr val="000058"/>
              </a:buClr>
              <a:buSzPts val="2000"/>
              <a:buFont typeface="Arial Narrow"/>
              <a:buChar char="•"/>
              <a:defRPr b="1" i="0" sz="2000" u="none" cap="none" strike="noStrike">
                <a:solidFill>
                  <a:srgbClr val="000058"/>
                </a:solidFill>
                <a:latin typeface="Arial"/>
                <a:ea typeface="Arial"/>
                <a:cs typeface="Arial"/>
                <a:sym typeface="Arial"/>
              </a:defRPr>
            </a:lvl3pPr>
            <a:lvl4pPr indent="-342900" lvl="3" marL="1828800" marR="0" rtl="0" algn="l">
              <a:lnSpc>
                <a:spcPct val="100000"/>
              </a:lnSpc>
              <a:spcBef>
                <a:spcPts val="360"/>
              </a:spcBef>
              <a:spcAft>
                <a:spcPts val="0"/>
              </a:spcAft>
              <a:buClr>
                <a:srgbClr val="000058"/>
              </a:buClr>
              <a:buSzPts val="1800"/>
              <a:buFont typeface="Noto Sans"/>
              <a:buChar char="⮚"/>
              <a:defRPr b="1" i="0" sz="1800" u="none" cap="none" strike="noStrike">
                <a:solidFill>
                  <a:srgbClr val="000058"/>
                </a:solidFill>
                <a:latin typeface="Arial"/>
                <a:ea typeface="Arial"/>
                <a:cs typeface="Arial"/>
                <a:sym typeface="Arial"/>
              </a:defRPr>
            </a:lvl4pPr>
            <a:lvl5pPr indent="-342900" lvl="4" marL="22860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5pPr>
            <a:lvl6pPr indent="-342900" lvl="5" marL="27432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6pPr>
            <a:lvl7pPr indent="-342900" lvl="6" marL="32004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7pPr>
            <a:lvl8pPr indent="-342900" lvl="7" marL="36576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8pPr>
            <a:lvl9pPr indent="-342900" lvl="8" marL="41148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9pPr>
          </a:lstStyle>
          <a:p/>
        </p:txBody>
      </p:sp>
      <p:grpSp>
        <p:nvGrpSpPr>
          <p:cNvPr id="74" name="Google Shape;74;g2a296e5bdda_0_677"/>
          <p:cNvGrpSpPr/>
          <p:nvPr/>
        </p:nvGrpSpPr>
        <p:grpSpPr>
          <a:xfrm>
            <a:off x="1273175" y="952500"/>
            <a:ext cx="7372350" cy="76200"/>
            <a:chOff x="802" y="600"/>
            <a:chExt cx="4644" cy="48"/>
          </a:xfrm>
        </p:grpSpPr>
        <p:cxnSp>
          <p:nvCxnSpPr>
            <p:cNvPr id="75" name="Google Shape;75;g2a296e5bdda_0_677"/>
            <p:cNvCxnSpPr/>
            <p:nvPr/>
          </p:nvCxnSpPr>
          <p:spPr>
            <a:xfrm>
              <a:off x="946" y="648"/>
              <a:ext cx="4500" cy="0"/>
            </a:xfrm>
            <a:prstGeom prst="straightConnector1">
              <a:avLst/>
            </a:prstGeom>
            <a:noFill/>
            <a:ln cap="flat" cmpd="sng" w="38100">
              <a:solidFill>
                <a:srgbClr val="FFCC66"/>
              </a:solidFill>
              <a:prstDash val="solid"/>
              <a:miter lim="800000"/>
              <a:headEnd len="sm" w="sm" type="none"/>
              <a:tailEnd len="sm" w="sm" type="none"/>
            </a:ln>
          </p:spPr>
        </p:cxnSp>
        <p:cxnSp>
          <p:nvCxnSpPr>
            <p:cNvPr id="76" name="Google Shape;76;g2a296e5bdda_0_677"/>
            <p:cNvCxnSpPr/>
            <p:nvPr/>
          </p:nvCxnSpPr>
          <p:spPr>
            <a:xfrm>
              <a:off x="802" y="600"/>
              <a:ext cx="4500" cy="0"/>
            </a:xfrm>
            <a:prstGeom prst="straightConnector1">
              <a:avLst/>
            </a:prstGeom>
            <a:noFill/>
            <a:ln cap="flat" cmpd="sng" w="38100">
              <a:solidFill>
                <a:srgbClr val="000099"/>
              </a:solidFill>
              <a:prstDash val="solid"/>
              <a:miter lim="800000"/>
              <a:headEnd len="sm" w="sm" type="none"/>
              <a:tailEnd len="sm" w="sm" type="none"/>
            </a:ln>
          </p:spPr>
        </p:cxnSp>
      </p:grpSp>
      <p:sp>
        <p:nvSpPr>
          <p:cNvPr id="77" name="Google Shape;77;g2a296e5bdda_0_677"/>
          <p:cNvSpPr/>
          <p:nvPr/>
        </p:nvSpPr>
        <p:spPr>
          <a:xfrm>
            <a:off x="180975" y="76200"/>
            <a:ext cx="914400" cy="914400"/>
          </a:xfrm>
          <a:prstGeom prst="ellipse">
            <a:avLst/>
          </a:prstGeom>
          <a:solidFill>
            <a:srgbClr val="FFFF99"/>
          </a:solidFill>
          <a:ln cap="flat" cmpd="sng" w="9525">
            <a:solidFill>
              <a:schemeClr val="dk1"/>
            </a:solidFill>
            <a:prstDash val="solid"/>
            <a:miter lim="800000"/>
            <a:headEnd len="sm" w="sm" type="none"/>
            <a:tailEnd len="sm" w="sm" type="none"/>
          </a:ln>
          <a:effectLst>
            <a:outerShdw blurRad="63500" dir="3187806" dist="63500">
              <a:schemeClr val="dk1">
                <a:alpha val="49020"/>
              </a:schemeClr>
            </a:outerShdw>
          </a:effectLst>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2400"/>
              <a:buFont typeface="Arial"/>
              <a:buNone/>
            </a:pPr>
            <a:r>
              <a:t/>
            </a:r>
            <a:endParaRPr b="1" i="0" sz="2400" u="none" cap="none" strike="noStrike">
              <a:solidFill>
                <a:srgbClr val="000058"/>
              </a:solidFill>
              <a:latin typeface="Arial"/>
              <a:ea typeface="Arial"/>
              <a:cs typeface="Arial"/>
              <a:sym typeface="Arial"/>
            </a:endParaRPr>
          </a:p>
        </p:txBody>
      </p:sp>
      <p:sp>
        <p:nvSpPr>
          <p:cNvPr id="78" name="Google Shape;78;g2a296e5bdda_0_677"/>
          <p:cNvSpPr/>
          <p:nvPr/>
        </p:nvSpPr>
        <p:spPr>
          <a:xfrm>
            <a:off x="207225" y="108000"/>
            <a:ext cx="861900" cy="850800"/>
          </a:xfrm>
          <a:prstGeom prst="ellipse">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79" name="Google Shape;79;g2a296e5bdda_0_677"/>
          <p:cNvPicPr preferRelativeResize="0"/>
          <p:nvPr/>
        </p:nvPicPr>
        <p:blipFill rotWithShape="1">
          <a:blip r:embed="rId1">
            <a:alphaModFix/>
          </a:blip>
          <a:srcRect b="0" l="0" r="0" t="0"/>
          <a:stretch/>
        </p:blipFill>
        <p:spPr>
          <a:xfrm>
            <a:off x="196575" y="108050"/>
            <a:ext cx="861901" cy="830220"/>
          </a:xfrm>
          <a:prstGeom prst="rect">
            <a:avLst/>
          </a:prstGeom>
          <a:noFill/>
          <a:ln>
            <a:noFill/>
          </a:ln>
        </p:spPr>
      </p:pic>
      <p:cxnSp>
        <p:nvCxnSpPr>
          <p:cNvPr id="80" name="Google Shape;80;g2a296e5bdda_0_677"/>
          <p:cNvCxnSpPr/>
          <p:nvPr/>
        </p:nvCxnSpPr>
        <p:spPr>
          <a:xfrm>
            <a:off x="61925" y="6779425"/>
            <a:ext cx="8952000" cy="2100"/>
          </a:xfrm>
          <a:prstGeom prst="straightConnector1">
            <a:avLst/>
          </a:prstGeom>
          <a:noFill/>
          <a:ln cap="flat" cmpd="sng" w="38100">
            <a:solidFill>
              <a:srgbClr val="FFCC66"/>
            </a:solidFill>
            <a:prstDash val="solid"/>
            <a:miter lim="800000"/>
            <a:headEnd len="sm" w="sm" type="none"/>
            <a:tailEnd len="sm" w="sm" type="none"/>
          </a:ln>
        </p:spPr>
      </p:cxnSp>
      <p:cxnSp>
        <p:nvCxnSpPr>
          <p:cNvPr id="81" name="Google Shape;81;g2a296e5bdda_0_677"/>
          <p:cNvCxnSpPr/>
          <p:nvPr/>
        </p:nvCxnSpPr>
        <p:spPr>
          <a:xfrm>
            <a:off x="114300" y="6700850"/>
            <a:ext cx="8967600" cy="4500"/>
          </a:xfrm>
          <a:prstGeom prst="straightConnector1">
            <a:avLst/>
          </a:prstGeom>
          <a:noFill/>
          <a:ln cap="flat" cmpd="sng" w="38100">
            <a:solidFill>
              <a:srgbClr val="000099"/>
            </a:solidFill>
            <a:prstDash val="solid"/>
            <a:miter lim="800000"/>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 id="2147483679" r:id="rId15"/>
    <p:sldLayoutId id="2147483680" r:id="rId16"/>
    <p:sldLayoutId id="2147483681" r:id="rId17"/>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5" name="Shape 135"/>
        <p:cNvGrpSpPr/>
        <p:nvPr/>
      </p:nvGrpSpPr>
      <p:grpSpPr>
        <a:xfrm>
          <a:off x="0" y="0"/>
          <a:ext cx="0" cy="0"/>
          <a:chOff x="0" y="0"/>
          <a:chExt cx="0" cy="0"/>
        </a:xfrm>
      </p:grpSpPr>
      <p:sp>
        <p:nvSpPr>
          <p:cNvPr id="136" name="Google Shape;136;g2a296e5bdda_0_1183"/>
          <p:cNvSpPr txBox="1"/>
          <p:nvPr>
            <p:ph idx="1" type="body"/>
          </p:nvPr>
        </p:nvSpPr>
        <p:spPr>
          <a:xfrm>
            <a:off x="685800" y="1295400"/>
            <a:ext cx="7772400" cy="4648200"/>
          </a:xfrm>
          <a:prstGeom prst="rect">
            <a:avLst/>
          </a:prstGeom>
          <a:noFill/>
          <a:ln>
            <a:noFill/>
          </a:ln>
        </p:spPr>
        <p:txBody>
          <a:bodyPr anchorCtr="0" anchor="t" bIns="45700" lIns="91425" spcFirstLastPara="1" rIns="91425" wrap="square" tIns="45700">
            <a:noAutofit/>
          </a:bodyPr>
          <a:lstStyle>
            <a:lvl1pPr indent="-406400" lvl="0" marL="457200" marR="0" rtl="0" algn="l">
              <a:lnSpc>
                <a:spcPct val="100000"/>
              </a:lnSpc>
              <a:spcBef>
                <a:spcPts val="560"/>
              </a:spcBef>
              <a:spcAft>
                <a:spcPts val="0"/>
              </a:spcAft>
              <a:buClr>
                <a:srgbClr val="000058"/>
              </a:buClr>
              <a:buSzPts val="2800"/>
              <a:buFont typeface="Arial Narrow"/>
              <a:buChar char="•"/>
              <a:defRPr b="1" i="0" sz="2800" u="none" cap="none" strike="noStrike">
                <a:solidFill>
                  <a:srgbClr val="000058"/>
                </a:solidFill>
                <a:latin typeface="Arial"/>
                <a:ea typeface="Arial"/>
                <a:cs typeface="Arial"/>
                <a:sym typeface="Arial"/>
              </a:defRPr>
            </a:lvl1pPr>
            <a:lvl2pPr indent="-381000" lvl="1" marL="914400" marR="0" rtl="0" algn="l">
              <a:lnSpc>
                <a:spcPct val="100000"/>
              </a:lnSpc>
              <a:spcBef>
                <a:spcPts val="480"/>
              </a:spcBef>
              <a:spcAft>
                <a:spcPts val="0"/>
              </a:spcAft>
              <a:buClr>
                <a:srgbClr val="000058"/>
              </a:buClr>
              <a:buSzPts val="2400"/>
              <a:buFont typeface="Arial Narrow"/>
              <a:buChar char="−"/>
              <a:defRPr b="1" i="0" sz="2400" u="none" cap="none" strike="noStrike">
                <a:solidFill>
                  <a:srgbClr val="000058"/>
                </a:solidFill>
                <a:latin typeface="Arial"/>
                <a:ea typeface="Arial"/>
                <a:cs typeface="Arial"/>
                <a:sym typeface="Arial"/>
              </a:defRPr>
            </a:lvl2pPr>
            <a:lvl3pPr indent="-355600" lvl="2" marL="1371600" marR="0" rtl="0" algn="l">
              <a:lnSpc>
                <a:spcPct val="100000"/>
              </a:lnSpc>
              <a:spcBef>
                <a:spcPts val="400"/>
              </a:spcBef>
              <a:spcAft>
                <a:spcPts val="0"/>
              </a:spcAft>
              <a:buClr>
                <a:srgbClr val="000058"/>
              </a:buClr>
              <a:buSzPts val="2000"/>
              <a:buFont typeface="Arial Narrow"/>
              <a:buChar char="•"/>
              <a:defRPr b="1" i="0" sz="2000" u="none" cap="none" strike="noStrike">
                <a:solidFill>
                  <a:srgbClr val="000058"/>
                </a:solidFill>
                <a:latin typeface="Arial"/>
                <a:ea typeface="Arial"/>
                <a:cs typeface="Arial"/>
                <a:sym typeface="Arial"/>
              </a:defRPr>
            </a:lvl3pPr>
            <a:lvl4pPr indent="-342900" lvl="3" marL="1828800" marR="0" rtl="0" algn="l">
              <a:lnSpc>
                <a:spcPct val="100000"/>
              </a:lnSpc>
              <a:spcBef>
                <a:spcPts val="360"/>
              </a:spcBef>
              <a:spcAft>
                <a:spcPts val="0"/>
              </a:spcAft>
              <a:buClr>
                <a:srgbClr val="000058"/>
              </a:buClr>
              <a:buSzPts val="1800"/>
              <a:buFont typeface="Noto Sans Symbols"/>
              <a:buChar char="⮚"/>
              <a:defRPr b="1" i="0" sz="1800" u="none" cap="none" strike="noStrike">
                <a:solidFill>
                  <a:srgbClr val="000058"/>
                </a:solidFill>
                <a:latin typeface="Arial"/>
                <a:ea typeface="Arial"/>
                <a:cs typeface="Arial"/>
                <a:sym typeface="Arial"/>
              </a:defRPr>
            </a:lvl4pPr>
            <a:lvl5pPr indent="-342900" lvl="4" marL="22860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5pPr>
            <a:lvl6pPr indent="-342900" lvl="5" marL="27432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6pPr>
            <a:lvl7pPr indent="-342900" lvl="6" marL="32004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7pPr>
            <a:lvl8pPr indent="-342900" lvl="7" marL="36576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8pPr>
            <a:lvl9pPr indent="-342900" lvl="8" marL="41148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9pPr>
          </a:lstStyle>
          <a:p/>
        </p:txBody>
      </p:sp>
      <p:grpSp>
        <p:nvGrpSpPr>
          <p:cNvPr id="137" name="Google Shape;137;g2a296e5bdda_0_1183"/>
          <p:cNvGrpSpPr/>
          <p:nvPr/>
        </p:nvGrpSpPr>
        <p:grpSpPr>
          <a:xfrm>
            <a:off x="1273175" y="952500"/>
            <a:ext cx="7372350" cy="76200"/>
            <a:chOff x="802" y="600"/>
            <a:chExt cx="4644" cy="48"/>
          </a:xfrm>
        </p:grpSpPr>
        <p:cxnSp>
          <p:nvCxnSpPr>
            <p:cNvPr id="138" name="Google Shape;138;g2a296e5bdda_0_1183"/>
            <p:cNvCxnSpPr/>
            <p:nvPr/>
          </p:nvCxnSpPr>
          <p:spPr>
            <a:xfrm>
              <a:off x="946" y="648"/>
              <a:ext cx="4500" cy="0"/>
            </a:xfrm>
            <a:prstGeom prst="straightConnector1">
              <a:avLst/>
            </a:prstGeom>
            <a:noFill/>
            <a:ln cap="flat" cmpd="sng" w="38100">
              <a:solidFill>
                <a:srgbClr val="FFCC66"/>
              </a:solidFill>
              <a:prstDash val="solid"/>
              <a:miter lim="800000"/>
              <a:headEnd len="sm" w="sm" type="none"/>
              <a:tailEnd len="sm" w="sm" type="none"/>
            </a:ln>
          </p:spPr>
        </p:cxnSp>
        <p:cxnSp>
          <p:nvCxnSpPr>
            <p:cNvPr id="139" name="Google Shape;139;g2a296e5bdda_0_1183"/>
            <p:cNvCxnSpPr/>
            <p:nvPr/>
          </p:nvCxnSpPr>
          <p:spPr>
            <a:xfrm>
              <a:off x="802" y="600"/>
              <a:ext cx="4500" cy="0"/>
            </a:xfrm>
            <a:prstGeom prst="straightConnector1">
              <a:avLst/>
            </a:prstGeom>
            <a:noFill/>
            <a:ln cap="flat" cmpd="sng" w="38100">
              <a:solidFill>
                <a:srgbClr val="000099"/>
              </a:solidFill>
              <a:prstDash val="solid"/>
              <a:miter lim="800000"/>
              <a:headEnd len="sm" w="sm" type="none"/>
              <a:tailEnd len="sm" w="sm" type="none"/>
            </a:ln>
          </p:spPr>
        </p:cxnSp>
      </p:grpSp>
      <p:sp>
        <p:nvSpPr>
          <p:cNvPr id="140" name="Google Shape;140;g2a296e5bdda_0_1183"/>
          <p:cNvSpPr/>
          <p:nvPr/>
        </p:nvSpPr>
        <p:spPr>
          <a:xfrm>
            <a:off x="180975" y="76200"/>
            <a:ext cx="914400" cy="914400"/>
          </a:xfrm>
          <a:prstGeom prst="ellipse">
            <a:avLst/>
          </a:prstGeom>
          <a:solidFill>
            <a:srgbClr val="FFFF99"/>
          </a:solidFill>
          <a:ln cap="flat" cmpd="sng" w="9525">
            <a:solidFill>
              <a:schemeClr val="dk1"/>
            </a:solidFill>
            <a:prstDash val="solid"/>
            <a:miter lim="800000"/>
            <a:headEnd len="sm" w="sm" type="none"/>
            <a:tailEnd len="sm" w="sm" type="none"/>
          </a:ln>
          <a:effectLst>
            <a:outerShdw blurRad="63500" dir="3187806" dist="63500">
              <a:schemeClr val="dk1">
                <a:alpha val="49020"/>
              </a:schemeClr>
            </a:outerShdw>
          </a:effectLst>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2400"/>
              <a:buFont typeface="Arial"/>
              <a:buNone/>
            </a:pPr>
            <a:r>
              <a:t/>
            </a:r>
            <a:endParaRPr b="1" i="0" sz="2400" u="none" cap="none" strike="noStrike">
              <a:solidFill>
                <a:srgbClr val="000058"/>
              </a:solidFill>
              <a:latin typeface="Arial"/>
              <a:ea typeface="Arial"/>
              <a:cs typeface="Arial"/>
              <a:sym typeface="Arial"/>
            </a:endParaRPr>
          </a:p>
        </p:txBody>
      </p:sp>
      <p:sp>
        <p:nvSpPr>
          <p:cNvPr id="141" name="Google Shape;141;g2a296e5bdda_0_1183"/>
          <p:cNvSpPr/>
          <p:nvPr/>
        </p:nvSpPr>
        <p:spPr>
          <a:xfrm>
            <a:off x="207225" y="108000"/>
            <a:ext cx="861900" cy="850800"/>
          </a:xfrm>
          <a:prstGeom prst="ellipse">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142" name="Google Shape;142;g2a296e5bdda_0_1183"/>
          <p:cNvPicPr preferRelativeResize="0"/>
          <p:nvPr/>
        </p:nvPicPr>
        <p:blipFill rotWithShape="1">
          <a:blip r:embed="rId1">
            <a:alphaModFix/>
          </a:blip>
          <a:srcRect b="0" l="0" r="0" t="0"/>
          <a:stretch/>
        </p:blipFill>
        <p:spPr>
          <a:xfrm>
            <a:off x="196575" y="108050"/>
            <a:ext cx="861901" cy="830220"/>
          </a:xfrm>
          <a:prstGeom prst="rect">
            <a:avLst/>
          </a:prstGeom>
          <a:noFill/>
          <a:ln>
            <a:noFill/>
          </a:ln>
        </p:spPr>
      </p:pic>
      <p:cxnSp>
        <p:nvCxnSpPr>
          <p:cNvPr id="143" name="Google Shape;143;g2a296e5bdda_0_1183"/>
          <p:cNvCxnSpPr/>
          <p:nvPr/>
        </p:nvCxnSpPr>
        <p:spPr>
          <a:xfrm>
            <a:off x="61925" y="6779425"/>
            <a:ext cx="8952000" cy="2100"/>
          </a:xfrm>
          <a:prstGeom prst="straightConnector1">
            <a:avLst/>
          </a:prstGeom>
          <a:noFill/>
          <a:ln cap="flat" cmpd="sng" w="38100">
            <a:solidFill>
              <a:srgbClr val="FFCC66"/>
            </a:solidFill>
            <a:prstDash val="solid"/>
            <a:miter lim="800000"/>
            <a:headEnd len="sm" w="sm" type="none"/>
            <a:tailEnd len="sm" w="sm" type="none"/>
          </a:ln>
        </p:spPr>
      </p:cxnSp>
      <p:cxnSp>
        <p:nvCxnSpPr>
          <p:cNvPr id="144" name="Google Shape;144;g2a296e5bdda_0_1183"/>
          <p:cNvCxnSpPr/>
          <p:nvPr/>
        </p:nvCxnSpPr>
        <p:spPr>
          <a:xfrm>
            <a:off x="114300" y="6700850"/>
            <a:ext cx="8967600" cy="4500"/>
          </a:xfrm>
          <a:prstGeom prst="straightConnector1">
            <a:avLst/>
          </a:prstGeom>
          <a:noFill/>
          <a:ln cap="flat" cmpd="sng" w="38100">
            <a:solidFill>
              <a:srgbClr val="000099"/>
            </a:solidFill>
            <a:prstDash val="solid"/>
            <a:miter lim="800000"/>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 id="2147483694" r:id="rId13"/>
    <p:sldLayoutId id="2147483695" r:id="rId14"/>
    <p:sldLayoutId id="2147483696" r:id="rId15"/>
    <p:sldLayoutId id="2147483697" r:id="rId16"/>
    <p:sldLayoutId id="2147483698" r:id="rId17"/>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4.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4.xml"/><Relationship Id="rId2" Type="http://schemas.openxmlformats.org/officeDocument/2006/relationships/notesSlide" Target="../notesSlides/notesSlide9.xml"/><Relationship Id="rId3" Type="http://schemas.openxmlformats.org/officeDocument/2006/relationships/image" Target="../media/image10.png"/><Relationship Id="rId4" Type="http://schemas.openxmlformats.org/officeDocument/2006/relationships/image" Target="../media/image4.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10.xml"/><Relationship Id="rId3" Type="http://schemas.openxmlformats.org/officeDocument/2006/relationships/image" Target="../media/image11.jpg"/><Relationship Id="rId4" Type="http://schemas.openxmlformats.org/officeDocument/2006/relationships/image" Target="../media/image5.jpg"/><Relationship Id="rId5" Type="http://schemas.openxmlformats.org/officeDocument/2006/relationships/image" Target="../media/image21.jpg"/><Relationship Id="rId6" Type="http://schemas.openxmlformats.org/officeDocument/2006/relationships/image" Target="../media/image18.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12.xml"/><Relationship Id="rId3" Type="http://schemas.openxmlformats.org/officeDocument/2006/relationships/image" Target="../media/image22.jpg"/><Relationship Id="rId4" Type="http://schemas.openxmlformats.org/officeDocument/2006/relationships/image" Target="../media/image7.jpg"/><Relationship Id="rId5" Type="http://schemas.openxmlformats.org/officeDocument/2006/relationships/image" Target="../media/image6.jpg"/><Relationship Id="rId6" Type="http://schemas.openxmlformats.org/officeDocument/2006/relationships/image" Target="../media/image8.jpg"/><Relationship Id="rId7" Type="http://schemas.openxmlformats.org/officeDocument/2006/relationships/image" Target="../media/image19.jpg"/><Relationship Id="rId8" Type="http://schemas.openxmlformats.org/officeDocument/2006/relationships/hyperlink" Target="https://www.youtube.com/watch?v=SXfoW5gE9B0"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13.xml"/><Relationship Id="rId3" Type="http://schemas.openxmlformats.org/officeDocument/2006/relationships/image" Target="../media/image23.png"/><Relationship Id="rId4" Type="http://schemas.openxmlformats.org/officeDocument/2006/relationships/image" Target="../media/image9.jpg"/><Relationship Id="rId5" Type="http://schemas.openxmlformats.org/officeDocument/2006/relationships/image" Target="../media/image17.jpg"/><Relationship Id="rId6" Type="http://schemas.openxmlformats.org/officeDocument/2006/relationships/image" Target="../media/image20.jpg"/><Relationship Id="rId7" Type="http://schemas.openxmlformats.org/officeDocument/2006/relationships/hyperlink" Target="https://www.youtube.com/watch?v=-5Sdff7Df1U"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4.xml"/><Relationship Id="rId3" Type="http://schemas.openxmlformats.org/officeDocument/2006/relationships/image" Target="../media/image1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5.xml"/><Relationship Id="rId3" Type="http://schemas.openxmlformats.org/officeDocument/2006/relationships/image" Target="../media/image1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4.xml"/><Relationship Id="rId2" Type="http://schemas.openxmlformats.org/officeDocument/2006/relationships/notesSlide" Target="../notesSlides/notesSlide17.xml"/><Relationship Id="rId3" Type="http://schemas.openxmlformats.org/officeDocument/2006/relationships/hyperlink" Target="https://intranet.usna.edu/Training/SummerTraining.php"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4.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4.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4.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4.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4.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4.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27.xml"/><Relationship Id="rId3" Type="http://schemas.openxmlformats.org/officeDocument/2006/relationships/image" Target="../media/image15.png"/><Relationship Id="rId4" Type="http://schemas.openxmlformats.org/officeDocument/2006/relationships/image" Target="../media/image13.png"/><Relationship Id="rId5" Type="http://schemas.openxmlformats.org/officeDocument/2006/relationships/image" Target="../media/image12.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28.xml"/><Relationship Id="rId3" Type="http://schemas.openxmlformats.org/officeDocument/2006/relationships/hyperlink" Target="https://travel.state.gov/content/travel/en/passports/need-passport/apply-in-person.html" TargetMode="External"/><Relationship Id="rId4" Type="http://schemas.openxmlformats.org/officeDocument/2006/relationships/hyperlink" Target="https://travel.state.gov/content/travel/en/passports/have-passport/renew.html" TargetMode="Externa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3.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4.xml"/><Relationship Id="rId2" Type="http://schemas.openxmlformats.org/officeDocument/2006/relationships/notesSlide" Target="../notesSlides/notesSlide30.xml"/><Relationship Id="rId3" Type="http://schemas.openxmlformats.org/officeDocument/2006/relationships/hyperlink" Target="https://www.gsa.gov/plan-book/transportation-airfare-pov-etc/airfare-rates-city-pair-program" TargetMode="Externa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4.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4.xml"/><Relationship Id="rId2" Type="http://schemas.openxmlformats.org/officeDocument/2006/relationships/notesSlide" Target="../notesSlides/notesSlide32.xml"/><Relationship Id="rId3" Type="http://schemas.openxmlformats.org/officeDocument/2006/relationships/hyperlink" Target="https://www.usna.edu/Training/" TargetMode="Externa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4.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4.xml"/><Relationship Id="rId2" Type="http://schemas.openxmlformats.org/officeDocument/2006/relationships/notesSlide" Target="../notesSlides/notesSlide35.xml"/><Relationship Id="rId3" Type="http://schemas.openxmlformats.org/officeDocument/2006/relationships/hyperlink" Target="http://intranet.usna.edu/Training/SummerTraining.php" TargetMode="Externa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36.xml"/><Relationship Id="rId3" Type="http://schemas.openxmlformats.org/officeDocument/2006/relationships/image" Target="../media/image24.jpg"/><Relationship Id="rId4" Type="http://schemas.openxmlformats.org/officeDocument/2006/relationships/image" Target="../media/image25.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4.xml"/><Relationship Id="rId2" Type="http://schemas.openxmlformats.org/officeDocument/2006/relationships/notesSlide" Target="../notesSlides/notesSlide37.xml"/><Relationship Id="rId3"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1"/>
          <p:cNvSpPr txBox="1"/>
          <p:nvPr>
            <p:ph type="ctrTitle"/>
          </p:nvPr>
        </p:nvSpPr>
        <p:spPr>
          <a:xfrm>
            <a:off x="685800" y="1397000"/>
            <a:ext cx="7772400" cy="2162175"/>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a:t>Summer Training</a:t>
            </a:r>
            <a:br>
              <a:rPr lang="en-US"/>
            </a:br>
            <a:r>
              <a:rPr lang="en-US"/>
              <a:t>4/C Winter Intersessional Brief</a:t>
            </a:r>
            <a:endParaRPr/>
          </a:p>
          <a:p>
            <a:pPr indent="0" lvl="0" marL="0" rtl="0" algn="ctr">
              <a:lnSpc>
                <a:spcPct val="100000"/>
              </a:lnSpc>
              <a:spcBef>
                <a:spcPts val="0"/>
              </a:spcBef>
              <a:spcAft>
                <a:spcPts val="0"/>
              </a:spcAft>
              <a:buSzPts val="1400"/>
              <a:buNone/>
            </a:pPr>
            <a:r>
              <a:rPr lang="en-US"/>
              <a:t>Class of 2027</a:t>
            </a:r>
            <a:endParaRPr/>
          </a:p>
        </p:txBody>
      </p:sp>
      <p:sp>
        <p:nvSpPr>
          <p:cNvPr id="205" name="Google Shape;205;p1"/>
          <p:cNvSpPr txBox="1"/>
          <p:nvPr>
            <p:ph idx="1" type="subTitle"/>
          </p:nvPr>
        </p:nvSpPr>
        <p:spPr>
          <a:xfrm>
            <a:off x="685800" y="4241800"/>
            <a:ext cx="8115300" cy="17526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Clr>
                <a:srgbClr val="000058"/>
              </a:buClr>
              <a:buSzPts val="2400"/>
              <a:buNone/>
            </a:pPr>
            <a:r>
              <a:rPr lang="en-US" sz="2400"/>
              <a:t>Professional Development Division</a:t>
            </a:r>
            <a:endParaRPr/>
          </a:p>
          <a:p>
            <a:pPr indent="0" lvl="0" marL="0" rtl="0" algn="ctr">
              <a:lnSpc>
                <a:spcPct val="100000"/>
              </a:lnSpc>
              <a:spcBef>
                <a:spcPts val="480"/>
              </a:spcBef>
              <a:spcAft>
                <a:spcPts val="0"/>
              </a:spcAft>
              <a:buClr>
                <a:srgbClr val="000058"/>
              </a:buClr>
              <a:buSzPts val="2400"/>
              <a:buNone/>
            </a:pPr>
            <a:r>
              <a:rPr lang="en-US" sz="2400"/>
              <a:t>LT Ryan Menke (menke@usna.edu)</a:t>
            </a:r>
            <a:endParaRPr sz="2400"/>
          </a:p>
          <a:p>
            <a:pPr indent="0" lvl="0" marL="0" rtl="0" algn="ctr">
              <a:lnSpc>
                <a:spcPct val="100000"/>
              </a:lnSpc>
              <a:spcBef>
                <a:spcPts val="480"/>
              </a:spcBef>
              <a:spcAft>
                <a:spcPts val="0"/>
              </a:spcAft>
              <a:buClr>
                <a:srgbClr val="000058"/>
              </a:buClr>
              <a:buSzPts val="2400"/>
              <a:buNone/>
            </a:pPr>
            <a:r>
              <a:rPr lang="en-US" sz="2400"/>
              <a:t>3/C Training Officer </a:t>
            </a:r>
            <a:endParaRPr/>
          </a:p>
          <a:p>
            <a:pPr indent="0" lvl="0" marL="0" rtl="0" algn="l">
              <a:lnSpc>
                <a:spcPct val="100000"/>
              </a:lnSpc>
              <a:spcBef>
                <a:spcPts val="480"/>
              </a:spcBef>
              <a:spcAft>
                <a:spcPts val="0"/>
              </a:spcAft>
              <a:buClr>
                <a:srgbClr val="000058"/>
              </a:buClr>
              <a:buSzPts val="2400"/>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sp>
        <p:nvSpPr>
          <p:cNvPr id="211" name="Google Shape;211;g2a296e5bdda_0_0"/>
          <p:cNvSpPr txBox="1"/>
          <p:nvPr>
            <p:ph type="title"/>
          </p:nvPr>
        </p:nvSpPr>
        <p:spPr>
          <a:xfrm>
            <a:off x="457200" y="274645"/>
            <a:ext cx="8229600" cy="6360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3600"/>
              <a:t>Key Takeaways</a:t>
            </a:r>
            <a:endParaRPr sz="3600"/>
          </a:p>
        </p:txBody>
      </p:sp>
      <p:sp>
        <p:nvSpPr>
          <p:cNvPr id="212" name="Google Shape;212;g2a296e5bdda_0_0"/>
          <p:cNvSpPr/>
          <p:nvPr/>
        </p:nvSpPr>
        <p:spPr>
          <a:xfrm>
            <a:off x="351050" y="1161350"/>
            <a:ext cx="8793000" cy="5078400"/>
          </a:xfrm>
          <a:prstGeom prst="rect">
            <a:avLst/>
          </a:prstGeom>
          <a:noFill/>
          <a:ln>
            <a:noFill/>
          </a:ln>
        </p:spPr>
        <p:txBody>
          <a:bodyPr anchorCtr="0" anchor="t" bIns="45700" lIns="91425" spcFirstLastPara="1" rIns="91425" wrap="square" tIns="45700">
            <a:noAutofit/>
          </a:bodyPr>
          <a:lstStyle/>
          <a:p>
            <a:pPr indent="-292100" lvl="0" marL="285750" marR="0" rtl="0" algn="l">
              <a:lnSpc>
                <a:spcPct val="100000"/>
              </a:lnSpc>
              <a:spcBef>
                <a:spcPts val="0"/>
              </a:spcBef>
              <a:spcAft>
                <a:spcPts val="0"/>
              </a:spcAft>
              <a:buClr>
                <a:srgbClr val="000066"/>
              </a:buClr>
              <a:buSzPts val="2000"/>
              <a:buFont typeface="Noto Sans"/>
              <a:buChar char="▪"/>
            </a:pPr>
            <a:r>
              <a:rPr i="0" lang="en-US" sz="2000" u="none" cap="none" strike="noStrike">
                <a:solidFill>
                  <a:srgbClr val="000066"/>
                </a:solidFill>
              </a:rPr>
              <a:t>Standard Summer Training = 1 Fleet Cruise, 1 PTE, &amp; 1 Block of Leave during the three PRIMARY Blocks (USNA Policy)</a:t>
            </a:r>
            <a:endParaRPr i="0" sz="2000" u="none" cap="none" strike="noStrike">
              <a:solidFill>
                <a:srgbClr val="000066"/>
              </a:solidFill>
            </a:endParaRPr>
          </a:p>
          <a:p>
            <a:pPr indent="-292100" lvl="0" marL="285750" marR="0" rtl="0" algn="l">
              <a:lnSpc>
                <a:spcPct val="100000"/>
              </a:lnSpc>
              <a:spcBef>
                <a:spcPts val="1000"/>
              </a:spcBef>
              <a:spcAft>
                <a:spcPts val="0"/>
              </a:spcAft>
              <a:buClr>
                <a:srgbClr val="000066"/>
              </a:buClr>
              <a:buSzPts val="2000"/>
              <a:buFont typeface="Noto Sans"/>
              <a:buChar char="▪"/>
            </a:pPr>
            <a:r>
              <a:rPr i="0" lang="en-US" sz="2000" u="none" cap="none" strike="noStrike">
                <a:solidFill>
                  <a:srgbClr val="000066"/>
                </a:solidFill>
              </a:rPr>
              <a:t>3</a:t>
            </a:r>
            <a:r>
              <a:rPr baseline="30000" i="0" lang="en-US" sz="2000" u="none" cap="none" strike="noStrike">
                <a:solidFill>
                  <a:srgbClr val="000066"/>
                </a:solidFill>
              </a:rPr>
              <a:t>rd</a:t>
            </a:r>
            <a:r>
              <a:rPr i="0" lang="en-US" sz="2000" u="none" cap="none" strike="noStrike">
                <a:solidFill>
                  <a:srgbClr val="000066"/>
                </a:solidFill>
              </a:rPr>
              <a:t> and 4</a:t>
            </a:r>
            <a:r>
              <a:rPr baseline="30000" i="0" lang="en-US" sz="2000" u="none" cap="none" strike="noStrike">
                <a:solidFill>
                  <a:srgbClr val="000066"/>
                </a:solidFill>
              </a:rPr>
              <a:t>th</a:t>
            </a:r>
            <a:r>
              <a:rPr i="0" lang="en-US" sz="2000" u="none" cap="none" strike="noStrike">
                <a:solidFill>
                  <a:srgbClr val="000066"/>
                </a:solidFill>
              </a:rPr>
              <a:t> events shall be done in lieu of leave</a:t>
            </a:r>
            <a:endParaRPr i="0" sz="2000" u="none" cap="none" strike="noStrike">
              <a:solidFill>
                <a:srgbClr val="000066"/>
              </a:solidFill>
            </a:endParaRPr>
          </a:p>
          <a:p>
            <a:pPr indent="-355600" lvl="1" marL="914400" marR="0" rtl="0" algn="l">
              <a:lnSpc>
                <a:spcPct val="100000"/>
              </a:lnSpc>
              <a:spcBef>
                <a:spcPts val="1000"/>
              </a:spcBef>
              <a:spcAft>
                <a:spcPts val="0"/>
              </a:spcAft>
              <a:buClr>
                <a:srgbClr val="000066"/>
              </a:buClr>
              <a:buSzPts val="2000"/>
              <a:buFont typeface="Noto Sans"/>
              <a:buChar char="○"/>
            </a:pPr>
            <a:r>
              <a:rPr i="0" lang="en-US" sz="2000" u="none" cap="none" strike="noStrike">
                <a:solidFill>
                  <a:srgbClr val="000066"/>
                </a:solidFill>
              </a:rPr>
              <a:t>0-Block utilized to ensure MIDN receive a full leave block who otherwise would not receive one due to MANDATED training. (i.e. NAAA blockers) </a:t>
            </a:r>
            <a:endParaRPr i="0" sz="2000" u="none" cap="none" strike="noStrike">
              <a:solidFill>
                <a:srgbClr val="000066"/>
              </a:solidFill>
            </a:endParaRPr>
          </a:p>
          <a:p>
            <a:pPr indent="-355600" lvl="1" marL="914400" marR="0" rtl="0" algn="l">
              <a:lnSpc>
                <a:spcPct val="100000"/>
              </a:lnSpc>
              <a:spcBef>
                <a:spcPts val="1000"/>
              </a:spcBef>
              <a:spcAft>
                <a:spcPts val="0"/>
              </a:spcAft>
              <a:buClr>
                <a:srgbClr val="000066"/>
              </a:buClr>
              <a:buSzPts val="2000"/>
              <a:buFont typeface="Noto Sans"/>
              <a:buChar char="○"/>
            </a:pPr>
            <a:r>
              <a:rPr i="0" lang="en-US" sz="2000" u="none" cap="none" strike="noStrike">
                <a:solidFill>
                  <a:srgbClr val="000066"/>
                </a:solidFill>
              </a:rPr>
              <a:t>Min 14 days of leave / Max 35 days, exceptions approved by DANT</a:t>
            </a:r>
            <a:endParaRPr i="0" sz="2000" u="none" cap="none" strike="noStrike">
              <a:solidFill>
                <a:srgbClr val="000066"/>
              </a:solidFill>
            </a:endParaRPr>
          </a:p>
          <a:p>
            <a:pPr indent="-292100" lvl="0" marL="285750" marR="0" rtl="0" algn="l">
              <a:lnSpc>
                <a:spcPct val="100000"/>
              </a:lnSpc>
              <a:spcBef>
                <a:spcPts val="1000"/>
              </a:spcBef>
              <a:spcAft>
                <a:spcPts val="0"/>
              </a:spcAft>
              <a:buClr>
                <a:srgbClr val="000066"/>
              </a:buClr>
              <a:buSzPts val="2000"/>
              <a:buFont typeface="Noto Sans"/>
              <a:buChar char="▪"/>
            </a:pPr>
            <a:r>
              <a:rPr i="0" lang="en-US" sz="2000" u="none" cap="none" strike="noStrike">
                <a:solidFill>
                  <a:srgbClr val="000066"/>
                </a:solidFill>
              </a:rPr>
              <a:t>Keep MIDS profile up to date (contact info/passport/CAC) - WILL AFFECT CRUISE ASSIGNMENT</a:t>
            </a:r>
            <a:endParaRPr i="0" sz="2000" u="none" cap="none" strike="noStrike">
              <a:solidFill>
                <a:srgbClr val="000066"/>
              </a:solidFill>
            </a:endParaRPr>
          </a:p>
          <a:p>
            <a:pPr indent="-292100" lvl="0" marL="285750" marR="0" rtl="0" algn="l">
              <a:lnSpc>
                <a:spcPct val="100000"/>
              </a:lnSpc>
              <a:spcBef>
                <a:spcPts val="1000"/>
              </a:spcBef>
              <a:spcAft>
                <a:spcPts val="0"/>
              </a:spcAft>
              <a:buClr>
                <a:srgbClr val="000066"/>
              </a:buClr>
              <a:buSzPts val="2000"/>
              <a:buChar char="▪"/>
            </a:pPr>
            <a:r>
              <a:rPr i="0" lang="en-US" sz="2000" u="none" cap="none" strike="noStrike">
                <a:solidFill>
                  <a:srgbClr val="000066"/>
                </a:solidFill>
              </a:rPr>
              <a:t>Planning on full summer, but remain flexible - training schedules are likely to change. (i.e., buy refundable tickets </a:t>
            </a:r>
            <a:r>
              <a:rPr lang="en-US" sz="2000">
                <a:solidFill>
                  <a:srgbClr val="000066"/>
                </a:solidFill>
              </a:rPr>
              <a:t>&amp; time to do vouchers on return</a:t>
            </a:r>
            <a:r>
              <a:rPr i="0" lang="en-US" sz="2000" u="none" cap="none" strike="noStrike">
                <a:solidFill>
                  <a:srgbClr val="000066"/>
                </a:solidFill>
              </a:rPr>
              <a:t>)</a:t>
            </a:r>
            <a:endParaRPr i="0" sz="2000" u="none" cap="none" strike="noStrike">
              <a:solidFill>
                <a:srgbClr val="000066"/>
              </a:solidFill>
            </a:endParaRPr>
          </a:p>
          <a:p>
            <a:pPr indent="-292100" lvl="0" marL="285750" marR="0" rtl="0" algn="l">
              <a:lnSpc>
                <a:spcPct val="100000"/>
              </a:lnSpc>
              <a:spcBef>
                <a:spcPts val="1000"/>
              </a:spcBef>
              <a:spcAft>
                <a:spcPts val="0"/>
              </a:spcAft>
              <a:buClr>
                <a:srgbClr val="000066"/>
              </a:buClr>
              <a:buSzPts val="2000"/>
              <a:buChar char="▪"/>
            </a:pPr>
            <a:r>
              <a:rPr i="0" lang="en-US" sz="2000" u="none" cap="none" strike="noStrike">
                <a:solidFill>
                  <a:srgbClr val="000066"/>
                </a:solidFill>
              </a:rPr>
              <a:t>Summer Training Travel Office location is </a:t>
            </a:r>
            <a:r>
              <a:rPr lang="en-US" sz="2000">
                <a:solidFill>
                  <a:srgbClr val="000066"/>
                </a:solidFill>
              </a:rPr>
              <a:t>4-1</a:t>
            </a:r>
            <a:endParaRPr i="0" sz="2000" u="none" cap="none" strike="noStrike">
              <a:solidFill>
                <a:srgbClr val="000066"/>
              </a:solidFill>
            </a:endParaRPr>
          </a:p>
          <a:p>
            <a:pPr indent="-292100" lvl="0" marL="285750" marR="0" rtl="0" algn="l">
              <a:lnSpc>
                <a:spcPct val="100000"/>
              </a:lnSpc>
              <a:spcBef>
                <a:spcPts val="1000"/>
              </a:spcBef>
              <a:spcAft>
                <a:spcPts val="0"/>
              </a:spcAft>
              <a:buClr>
                <a:srgbClr val="000066"/>
              </a:buClr>
              <a:buSzPts val="2000"/>
              <a:buChar char="▪"/>
            </a:pPr>
            <a:r>
              <a:rPr i="0" lang="en-US" sz="2000" u="none" cap="none" strike="noStrike">
                <a:solidFill>
                  <a:srgbClr val="000066"/>
                </a:solidFill>
              </a:rPr>
              <a:t>This brief will be posted on the Summer Training Intranet Site</a:t>
            </a:r>
            <a:endParaRPr i="0" sz="2000" u="none" cap="none" strike="noStrike">
              <a:solidFill>
                <a:srgbClr val="000066"/>
              </a:solidFill>
            </a:endParaRPr>
          </a:p>
          <a:p>
            <a:pPr indent="0" lvl="0" marL="457200" marR="0" rtl="0" algn="l">
              <a:lnSpc>
                <a:spcPct val="100000"/>
              </a:lnSpc>
              <a:spcBef>
                <a:spcPts val="1000"/>
              </a:spcBef>
              <a:spcAft>
                <a:spcPts val="1000"/>
              </a:spcAft>
              <a:buClr>
                <a:srgbClr val="000000"/>
              </a:buClr>
              <a:buSzPts val="1900"/>
              <a:buFont typeface="Arial"/>
              <a:buNone/>
            </a:pPr>
            <a:r>
              <a:t/>
            </a:r>
            <a:endParaRPr i="0" sz="2000" u="none" cap="none" strike="noStrike">
              <a:solidFill>
                <a:srgbClr val="000066"/>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g2a296e5bdda_0_6"/>
          <p:cNvSpPr txBox="1"/>
          <p:nvPr/>
        </p:nvSpPr>
        <p:spPr>
          <a:xfrm>
            <a:off x="446100" y="273050"/>
            <a:ext cx="8229600" cy="6471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1" lang="en-US" sz="3600" u="none" cap="none" strike="noStrike">
                <a:solidFill>
                  <a:srgbClr val="000066"/>
                </a:solidFill>
                <a:latin typeface="Arial Narrow"/>
                <a:ea typeface="Arial Narrow"/>
                <a:cs typeface="Arial Narrow"/>
                <a:sym typeface="Arial Narrow"/>
              </a:rPr>
              <a:t>Roles and Responsibilities</a:t>
            </a:r>
            <a:endParaRPr b="0" i="0" sz="3600" u="none" cap="none" strike="noStrike">
              <a:solidFill>
                <a:srgbClr val="000000"/>
              </a:solidFill>
              <a:latin typeface="Arial"/>
              <a:ea typeface="Arial"/>
              <a:cs typeface="Arial"/>
              <a:sym typeface="Arial"/>
            </a:endParaRPr>
          </a:p>
        </p:txBody>
      </p:sp>
      <p:sp>
        <p:nvSpPr>
          <p:cNvPr id="221" name="Google Shape;221;g2a296e5bdda_0_6"/>
          <p:cNvSpPr txBox="1"/>
          <p:nvPr/>
        </p:nvSpPr>
        <p:spPr>
          <a:xfrm>
            <a:off x="350625" y="1160000"/>
            <a:ext cx="8793300" cy="5325600"/>
          </a:xfrm>
          <a:prstGeom prst="rect">
            <a:avLst/>
          </a:prstGeom>
          <a:noFill/>
          <a:ln>
            <a:noFill/>
          </a:ln>
        </p:spPr>
        <p:txBody>
          <a:bodyPr anchorCtr="0" anchor="t" bIns="45700" lIns="91425" spcFirstLastPara="1" rIns="91425" wrap="square" tIns="45700">
            <a:spAutoFit/>
          </a:bodyPr>
          <a:lstStyle/>
          <a:p>
            <a:pPr indent="-298450" lvl="0" marL="285750" marR="0" rtl="0" algn="l">
              <a:lnSpc>
                <a:spcPct val="100000"/>
              </a:lnSpc>
              <a:spcBef>
                <a:spcPts val="0"/>
              </a:spcBef>
              <a:spcAft>
                <a:spcPts val="0"/>
              </a:spcAft>
              <a:buClr>
                <a:srgbClr val="16165C"/>
              </a:buClr>
              <a:buSzPts val="2000"/>
              <a:buFont typeface="Noto Sans Symbols"/>
              <a:buChar char="▪"/>
            </a:pPr>
            <a:r>
              <a:rPr i="0" lang="en-US" sz="2000" u="none" cap="none" strike="noStrike">
                <a:solidFill>
                  <a:srgbClr val="16165C"/>
                </a:solidFill>
              </a:rPr>
              <a:t>MIDN: Input summer preferences</a:t>
            </a:r>
            <a:endParaRPr i="0" sz="2000" u="none" cap="none" strike="noStrike">
              <a:solidFill>
                <a:srgbClr val="16165C"/>
              </a:solidFill>
            </a:endParaRPr>
          </a:p>
          <a:p>
            <a:pPr indent="-355600" lvl="1" marL="914400" marR="0" rtl="0" algn="l">
              <a:lnSpc>
                <a:spcPct val="100000"/>
              </a:lnSpc>
              <a:spcBef>
                <a:spcPts val="0"/>
              </a:spcBef>
              <a:spcAft>
                <a:spcPts val="0"/>
              </a:spcAft>
              <a:buClr>
                <a:srgbClr val="16165C"/>
              </a:buClr>
              <a:buSzPts val="2000"/>
              <a:buChar char="○"/>
            </a:pPr>
            <a:r>
              <a:rPr lang="en-US" sz="2000">
                <a:solidFill>
                  <a:srgbClr val="16165C"/>
                </a:solidFill>
              </a:rPr>
              <a:t>Maintain up-to-date contact information in MIDS: Cell-phone number, DOD ID Number (on CAC)</a:t>
            </a:r>
            <a:endParaRPr sz="2000">
              <a:solidFill>
                <a:srgbClr val="16165C"/>
              </a:solidFill>
            </a:endParaRPr>
          </a:p>
          <a:p>
            <a:pPr indent="-330200" lvl="0" marL="457200" marR="0" rtl="0" algn="l">
              <a:lnSpc>
                <a:spcPct val="100000"/>
              </a:lnSpc>
              <a:spcBef>
                <a:spcPts val="0"/>
              </a:spcBef>
              <a:spcAft>
                <a:spcPts val="0"/>
              </a:spcAft>
              <a:buClr>
                <a:srgbClr val="000058"/>
              </a:buClr>
              <a:buSzPts val="2000"/>
              <a:buFont typeface="Noto Sans Symbols"/>
              <a:buNone/>
            </a:pPr>
            <a:r>
              <a:t/>
            </a:r>
            <a:endParaRPr i="0" sz="2000" u="none" cap="none" strike="noStrike">
              <a:solidFill>
                <a:srgbClr val="16165C"/>
              </a:solidFill>
            </a:endParaRPr>
          </a:p>
          <a:p>
            <a:pPr indent="-298450" lvl="0" marL="285750" marR="0" rtl="0" algn="l">
              <a:lnSpc>
                <a:spcPct val="100000"/>
              </a:lnSpc>
              <a:spcBef>
                <a:spcPts val="0"/>
              </a:spcBef>
              <a:spcAft>
                <a:spcPts val="0"/>
              </a:spcAft>
              <a:buClr>
                <a:srgbClr val="16165C"/>
              </a:buClr>
              <a:buSzPts val="2000"/>
              <a:buFont typeface="Noto Sans Symbols"/>
              <a:buChar char="▪"/>
            </a:pPr>
            <a:r>
              <a:rPr lang="en-US" sz="2000">
                <a:solidFill>
                  <a:srgbClr val="16165C"/>
                </a:solidFill>
              </a:rPr>
              <a:t>CO/SEL: Assist MIDN in resolving schedule conflicts and ensuring leave requirements are met.  </a:t>
            </a:r>
            <a:endParaRPr sz="2000">
              <a:solidFill>
                <a:srgbClr val="16165C"/>
              </a:solidFill>
            </a:endParaRPr>
          </a:p>
          <a:p>
            <a:pPr indent="-355600" lvl="1" marL="914400" marR="0" rtl="0" algn="l">
              <a:lnSpc>
                <a:spcPct val="100000"/>
              </a:lnSpc>
              <a:spcBef>
                <a:spcPts val="0"/>
              </a:spcBef>
              <a:spcAft>
                <a:spcPts val="0"/>
              </a:spcAft>
              <a:buClr>
                <a:srgbClr val="16165C"/>
              </a:buClr>
              <a:buSzPts val="2000"/>
              <a:buChar char="○"/>
            </a:pPr>
            <a:r>
              <a:rPr lang="en-US" sz="2000">
                <a:solidFill>
                  <a:srgbClr val="16165C"/>
                </a:solidFill>
              </a:rPr>
              <a:t>Questions about Summer Training should be directed first to your CO/SEL</a:t>
            </a:r>
            <a:endParaRPr sz="2000">
              <a:solidFill>
                <a:srgbClr val="16165C"/>
              </a:solidFill>
            </a:endParaRPr>
          </a:p>
          <a:p>
            <a:pPr indent="-355600" lvl="1" marL="914400" marR="0" rtl="0" algn="l">
              <a:lnSpc>
                <a:spcPct val="100000"/>
              </a:lnSpc>
              <a:spcBef>
                <a:spcPts val="0"/>
              </a:spcBef>
              <a:spcAft>
                <a:spcPts val="0"/>
              </a:spcAft>
              <a:buClr>
                <a:srgbClr val="16165C"/>
              </a:buClr>
              <a:buSzPts val="2000"/>
              <a:buChar char="○"/>
            </a:pPr>
            <a:r>
              <a:rPr lang="en-US" sz="2000">
                <a:solidFill>
                  <a:srgbClr val="16165C"/>
                </a:solidFill>
              </a:rPr>
              <a:t>Any questions they cannot answer will be referred by them to the Class Training Officers</a:t>
            </a:r>
            <a:endParaRPr sz="2000">
              <a:solidFill>
                <a:srgbClr val="16165C"/>
              </a:solidFill>
            </a:endParaRPr>
          </a:p>
          <a:p>
            <a:pPr indent="0" lvl="0" marL="457200" marR="0" rtl="0" algn="l">
              <a:lnSpc>
                <a:spcPct val="100000"/>
              </a:lnSpc>
              <a:spcBef>
                <a:spcPts val="0"/>
              </a:spcBef>
              <a:spcAft>
                <a:spcPts val="0"/>
              </a:spcAft>
              <a:buClr>
                <a:srgbClr val="000000"/>
              </a:buClr>
              <a:buSzPts val="2000"/>
              <a:buFont typeface="Arial"/>
              <a:buNone/>
            </a:pPr>
            <a:r>
              <a:t/>
            </a:r>
            <a:endParaRPr sz="2000">
              <a:solidFill>
                <a:srgbClr val="16165C"/>
              </a:solidFill>
            </a:endParaRPr>
          </a:p>
          <a:p>
            <a:pPr indent="-298450" lvl="0" marL="285750" marR="0" rtl="0" algn="l">
              <a:lnSpc>
                <a:spcPct val="100000"/>
              </a:lnSpc>
              <a:spcBef>
                <a:spcPts val="0"/>
              </a:spcBef>
              <a:spcAft>
                <a:spcPts val="0"/>
              </a:spcAft>
              <a:buClr>
                <a:srgbClr val="16165C"/>
              </a:buClr>
              <a:buSzPts val="2000"/>
              <a:buFont typeface="Noto Sans Symbols"/>
              <a:buChar char="▪"/>
            </a:pPr>
            <a:r>
              <a:rPr lang="en-US" sz="2000">
                <a:solidFill>
                  <a:srgbClr val="16165C"/>
                </a:solidFill>
              </a:rPr>
              <a:t>Class Training Officers: Create MIDN summer schedules based on preferences, OOM, and Program Manager by-name requests</a:t>
            </a:r>
            <a:endParaRPr sz="2000">
              <a:solidFill>
                <a:srgbClr val="16165C"/>
              </a:solidFill>
            </a:endParaRPr>
          </a:p>
          <a:p>
            <a:pPr indent="0" lvl="0" marL="457200" marR="0" rtl="0" algn="l">
              <a:lnSpc>
                <a:spcPct val="100000"/>
              </a:lnSpc>
              <a:spcBef>
                <a:spcPts val="0"/>
              </a:spcBef>
              <a:spcAft>
                <a:spcPts val="0"/>
              </a:spcAft>
              <a:buClr>
                <a:srgbClr val="000000"/>
              </a:buClr>
              <a:buSzPts val="2000"/>
              <a:buFont typeface="Arial"/>
              <a:buNone/>
            </a:pPr>
            <a:r>
              <a:t/>
            </a:r>
            <a:endParaRPr sz="2000">
              <a:solidFill>
                <a:srgbClr val="16165C"/>
              </a:solidFill>
            </a:endParaRPr>
          </a:p>
          <a:p>
            <a:pPr indent="-298450" lvl="0" marL="285750" marR="0" rtl="0" algn="l">
              <a:lnSpc>
                <a:spcPct val="100000"/>
              </a:lnSpc>
              <a:spcBef>
                <a:spcPts val="0"/>
              </a:spcBef>
              <a:spcAft>
                <a:spcPts val="0"/>
              </a:spcAft>
              <a:buClr>
                <a:srgbClr val="16165C"/>
              </a:buClr>
              <a:buSzPts val="2000"/>
              <a:buFont typeface="Noto Sans Symbols"/>
              <a:buChar char="▪"/>
            </a:pPr>
            <a:r>
              <a:rPr lang="en-US" sz="2000">
                <a:solidFill>
                  <a:srgbClr val="16165C"/>
                </a:solidFill>
              </a:rPr>
              <a:t>Assignments released 08 MAR</a:t>
            </a:r>
            <a:endParaRPr i="0" sz="2000" u="none" cap="none" strike="noStrike">
              <a:solidFill>
                <a:srgbClr val="000000"/>
              </a:solidFill>
            </a:endParaRPr>
          </a:p>
          <a:p>
            <a:pPr indent="-330200" lvl="0" marL="457200" marR="0" rtl="0" algn="l">
              <a:lnSpc>
                <a:spcPct val="100000"/>
              </a:lnSpc>
              <a:spcBef>
                <a:spcPts val="0"/>
              </a:spcBef>
              <a:spcAft>
                <a:spcPts val="0"/>
              </a:spcAft>
              <a:buClr>
                <a:srgbClr val="000058"/>
              </a:buClr>
              <a:buSzPts val="2000"/>
              <a:buFont typeface="Noto Sans Symbols"/>
              <a:buNone/>
            </a:pPr>
            <a:r>
              <a:t/>
            </a:r>
            <a:endParaRPr i="0" sz="2000" u="none" cap="none" strike="noStrike">
              <a:solidFill>
                <a:srgbClr val="16165C"/>
              </a:solidFill>
            </a:endParaRPr>
          </a:p>
          <a:p>
            <a:pPr indent="-304800" lvl="0" marL="457200" marR="0" rtl="0" algn="l">
              <a:lnSpc>
                <a:spcPct val="100000"/>
              </a:lnSpc>
              <a:spcBef>
                <a:spcPts val="0"/>
              </a:spcBef>
              <a:spcAft>
                <a:spcPts val="0"/>
              </a:spcAft>
              <a:buClr>
                <a:srgbClr val="000058"/>
              </a:buClr>
              <a:buSzPts val="2400"/>
              <a:buFont typeface="Arial Narrow"/>
              <a:buNone/>
            </a:pPr>
            <a:r>
              <a:t/>
            </a:r>
            <a:endParaRPr i="0" sz="2000" u="none" cap="none" strike="noStrike">
              <a:solidFill>
                <a:srgbClr val="16165C"/>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g2a296e5bdda_0_14"/>
          <p:cNvSpPr txBox="1"/>
          <p:nvPr/>
        </p:nvSpPr>
        <p:spPr>
          <a:xfrm>
            <a:off x="2282550" y="4974650"/>
            <a:ext cx="4578900" cy="1658400"/>
          </a:xfrm>
          <a:prstGeom prst="rect">
            <a:avLst/>
          </a:prstGeom>
          <a:noFill/>
          <a:ln cap="flat" cmpd="sng" w="28575">
            <a:solidFill>
              <a:srgbClr val="FF0000"/>
            </a:solidFill>
            <a:prstDash val="solid"/>
            <a:round/>
            <a:headEnd len="sm" w="sm" type="none"/>
            <a:tailEnd len="sm" w="sm" type="none"/>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2250"/>
              <a:buFont typeface="Arial"/>
              <a:buNone/>
            </a:pPr>
            <a:r>
              <a:rPr b="1" i="0" lang="en-US" sz="2250" u="sng" cap="none" strike="noStrike">
                <a:solidFill>
                  <a:srgbClr val="000066"/>
                </a:solidFill>
                <a:latin typeface="Arial"/>
                <a:ea typeface="Arial"/>
                <a:cs typeface="Arial"/>
                <a:sym typeface="Arial"/>
              </a:rPr>
              <a:t>Summer Training Blocks</a:t>
            </a:r>
            <a:endParaRPr b="1" i="0" sz="2250" u="sng" cap="none" strike="noStrike">
              <a:solidFill>
                <a:srgbClr val="000066"/>
              </a:solidFill>
              <a:latin typeface="Arial"/>
              <a:ea typeface="Arial"/>
              <a:cs typeface="Arial"/>
              <a:sym typeface="Arial"/>
            </a:endParaRPr>
          </a:p>
          <a:p>
            <a:pPr indent="342900" lvl="0" marL="457200" marR="0" rtl="0" algn="l">
              <a:lnSpc>
                <a:spcPct val="100000"/>
              </a:lnSpc>
              <a:spcBef>
                <a:spcPts val="0"/>
              </a:spcBef>
              <a:spcAft>
                <a:spcPts val="0"/>
              </a:spcAft>
              <a:buClr>
                <a:srgbClr val="000000"/>
              </a:buClr>
              <a:buSzPts val="1800"/>
              <a:buFont typeface="Arial"/>
              <a:buNone/>
            </a:pPr>
            <a:r>
              <a:rPr b="1" i="0" lang="en-US" sz="1800" u="none" cap="none" strike="noStrike">
                <a:solidFill>
                  <a:srgbClr val="000066"/>
                </a:solidFill>
                <a:latin typeface="Arial"/>
                <a:ea typeface="Arial"/>
                <a:cs typeface="Arial"/>
                <a:sym typeface="Arial"/>
              </a:rPr>
              <a:t>Block 0 -	1</a:t>
            </a:r>
            <a:r>
              <a:rPr b="1" lang="en-US" sz="1800">
                <a:solidFill>
                  <a:srgbClr val="000066"/>
                </a:solidFill>
              </a:rPr>
              <a:t>3</a:t>
            </a:r>
            <a:r>
              <a:rPr b="1" i="0" lang="en-US" sz="1800" u="none" cap="none" strike="noStrike">
                <a:solidFill>
                  <a:srgbClr val="000066"/>
                </a:solidFill>
                <a:latin typeface="Arial"/>
                <a:ea typeface="Arial"/>
                <a:cs typeface="Arial"/>
                <a:sym typeface="Arial"/>
              </a:rPr>
              <a:t> May - 2</a:t>
            </a:r>
            <a:r>
              <a:rPr b="1" lang="en-US" sz="1800">
                <a:solidFill>
                  <a:srgbClr val="000066"/>
                </a:solidFill>
              </a:rPr>
              <a:t>4</a:t>
            </a:r>
            <a:r>
              <a:rPr b="1" i="0" lang="en-US" sz="1800" u="none" cap="none" strike="noStrike">
                <a:solidFill>
                  <a:srgbClr val="000066"/>
                </a:solidFill>
                <a:latin typeface="Arial"/>
                <a:ea typeface="Arial"/>
                <a:cs typeface="Arial"/>
                <a:sym typeface="Arial"/>
              </a:rPr>
              <a:t> May</a:t>
            </a:r>
            <a:endParaRPr b="0" i="0" sz="1800" u="none" cap="none" strike="noStrike">
              <a:solidFill>
                <a:schemeClr val="dk1"/>
              </a:solidFill>
              <a:latin typeface="Arial"/>
              <a:ea typeface="Arial"/>
              <a:cs typeface="Arial"/>
              <a:sym typeface="Arial"/>
            </a:endParaRPr>
          </a:p>
          <a:p>
            <a:pPr indent="800100" lvl="0" marL="0" marR="0" rtl="0" algn="l">
              <a:lnSpc>
                <a:spcPct val="100000"/>
              </a:lnSpc>
              <a:spcBef>
                <a:spcPts val="50"/>
              </a:spcBef>
              <a:spcAft>
                <a:spcPts val="0"/>
              </a:spcAft>
              <a:buClr>
                <a:srgbClr val="000000"/>
              </a:buClr>
              <a:buSzPts val="1800"/>
              <a:buFont typeface="Arial"/>
              <a:buNone/>
            </a:pPr>
            <a:r>
              <a:rPr b="1" i="0" lang="en-US" sz="1800" u="none" cap="none" strike="noStrike">
                <a:solidFill>
                  <a:srgbClr val="000066"/>
                </a:solidFill>
                <a:latin typeface="Arial"/>
                <a:ea typeface="Arial"/>
                <a:cs typeface="Arial"/>
                <a:sym typeface="Arial"/>
              </a:rPr>
              <a:t>Block 1 - 	</a:t>
            </a:r>
            <a:r>
              <a:rPr b="1" lang="en-US" sz="1800">
                <a:solidFill>
                  <a:srgbClr val="000066"/>
                </a:solidFill>
              </a:rPr>
              <a:t>28</a:t>
            </a:r>
            <a:r>
              <a:rPr b="1" i="0" lang="en-US" sz="1800" u="none" cap="none" strike="noStrike">
                <a:solidFill>
                  <a:srgbClr val="000066"/>
                </a:solidFill>
                <a:latin typeface="Arial"/>
                <a:ea typeface="Arial"/>
                <a:cs typeface="Arial"/>
                <a:sym typeface="Arial"/>
              </a:rPr>
              <a:t> May - 2</a:t>
            </a:r>
            <a:r>
              <a:rPr b="1" lang="en-US" sz="1800">
                <a:solidFill>
                  <a:srgbClr val="000066"/>
                </a:solidFill>
              </a:rPr>
              <a:t>1</a:t>
            </a:r>
            <a:r>
              <a:rPr b="1" i="0" lang="en-US" sz="1800" u="none" cap="none" strike="noStrike">
                <a:solidFill>
                  <a:srgbClr val="000066"/>
                </a:solidFill>
                <a:latin typeface="Arial"/>
                <a:ea typeface="Arial"/>
                <a:cs typeface="Arial"/>
                <a:sym typeface="Arial"/>
              </a:rPr>
              <a:t> Jun  </a:t>
            </a:r>
            <a:endParaRPr b="0" i="0" sz="1800" u="none" cap="none" strike="noStrike">
              <a:solidFill>
                <a:schemeClr val="dk1"/>
              </a:solidFill>
              <a:latin typeface="Arial"/>
              <a:ea typeface="Arial"/>
              <a:cs typeface="Arial"/>
              <a:sym typeface="Arial"/>
            </a:endParaRPr>
          </a:p>
          <a:p>
            <a:pPr indent="800100" lvl="0" marL="0" marR="0" rtl="0" algn="l">
              <a:lnSpc>
                <a:spcPct val="100000"/>
              </a:lnSpc>
              <a:spcBef>
                <a:spcPts val="50"/>
              </a:spcBef>
              <a:spcAft>
                <a:spcPts val="0"/>
              </a:spcAft>
              <a:buClr>
                <a:srgbClr val="000000"/>
              </a:buClr>
              <a:buSzPts val="1800"/>
              <a:buFont typeface="Arial"/>
              <a:buNone/>
            </a:pPr>
            <a:r>
              <a:rPr b="1" i="0" lang="en-US" sz="1800" u="none" cap="none" strike="noStrike">
                <a:solidFill>
                  <a:srgbClr val="000066"/>
                </a:solidFill>
                <a:latin typeface="Arial"/>
                <a:ea typeface="Arial"/>
                <a:cs typeface="Arial"/>
                <a:sym typeface="Arial"/>
              </a:rPr>
              <a:t>Block 2 -	2</a:t>
            </a:r>
            <a:r>
              <a:rPr b="1" lang="en-US" sz="1800">
                <a:solidFill>
                  <a:srgbClr val="000066"/>
                </a:solidFill>
              </a:rPr>
              <a:t>4</a:t>
            </a:r>
            <a:r>
              <a:rPr b="1" i="0" lang="en-US" sz="1800" u="none" cap="none" strike="noStrike">
                <a:solidFill>
                  <a:srgbClr val="000066"/>
                </a:solidFill>
                <a:latin typeface="Arial"/>
                <a:ea typeface="Arial"/>
                <a:cs typeface="Arial"/>
                <a:sym typeface="Arial"/>
              </a:rPr>
              <a:t> Jun - </a:t>
            </a:r>
            <a:r>
              <a:rPr b="1" lang="en-US" sz="1800">
                <a:solidFill>
                  <a:srgbClr val="000066"/>
                </a:solidFill>
              </a:rPr>
              <a:t>19</a:t>
            </a:r>
            <a:r>
              <a:rPr b="1" i="0" lang="en-US" sz="1800" u="none" cap="none" strike="noStrike">
                <a:solidFill>
                  <a:srgbClr val="000066"/>
                </a:solidFill>
                <a:latin typeface="Arial"/>
                <a:ea typeface="Arial"/>
                <a:cs typeface="Arial"/>
                <a:sym typeface="Arial"/>
              </a:rPr>
              <a:t> Jul</a:t>
            </a:r>
            <a:endParaRPr b="1" i="0" sz="1800" u="none" cap="none" strike="noStrike">
              <a:solidFill>
                <a:srgbClr val="000066"/>
              </a:solidFill>
              <a:latin typeface="Arial"/>
              <a:ea typeface="Arial"/>
              <a:cs typeface="Arial"/>
              <a:sym typeface="Arial"/>
            </a:endParaRPr>
          </a:p>
          <a:p>
            <a:pPr indent="800100" lvl="0" marL="0" marR="0" rtl="0" algn="l">
              <a:lnSpc>
                <a:spcPct val="100000"/>
              </a:lnSpc>
              <a:spcBef>
                <a:spcPts val="50"/>
              </a:spcBef>
              <a:spcAft>
                <a:spcPts val="50"/>
              </a:spcAft>
              <a:buClr>
                <a:srgbClr val="000000"/>
              </a:buClr>
              <a:buSzPts val="1800"/>
              <a:buFont typeface="Arial"/>
              <a:buNone/>
            </a:pPr>
            <a:r>
              <a:rPr b="1" i="0" lang="en-US" sz="1800" u="none" cap="none" strike="noStrike">
                <a:solidFill>
                  <a:srgbClr val="000066"/>
                </a:solidFill>
                <a:latin typeface="Arial"/>
                <a:ea typeface="Arial"/>
                <a:cs typeface="Arial"/>
                <a:sym typeface="Arial"/>
              </a:rPr>
              <a:t>Block 3 -	2</a:t>
            </a:r>
            <a:r>
              <a:rPr b="1" lang="en-US" sz="1800">
                <a:solidFill>
                  <a:srgbClr val="000066"/>
                </a:solidFill>
              </a:rPr>
              <a:t>2</a:t>
            </a:r>
            <a:r>
              <a:rPr b="1" i="0" lang="en-US" sz="1800" u="none" cap="none" strike="noStrike">
                <a:solidFill>
                  <a:srgbClr val="000066"/>
                </a:solidFill>
                <a:latin typeface="Arial"/>
                <a:ea typeface="Arial"/>
                <a:cs typeface="Arial"/>
                <a:sym typeface="Arial"/>
              </a:rPr>
              <a:t> Jul - 1</a:t>
            </a:r>
            <a:r>
              <a:rPr b="1" lang="en-US" sz="1800">
                <a:solidFill>
                  <a:srgbClr val="000066"/>
                </a:solidFill>
              </a:rPr>
              <a:t>3</a:t>
            </a:r>
            <a:r>
              <a:rPr b="1" i="0" lang="en-US" sz="1800" u="none" cap="none" strike="noStrike">
                <a:solidFill>
                  <a:srgbClr val="000066"/>
                </a:solidFill>
                <a:latin typeface="Arial"/>
                <a:ea typeface="Arial"/>
                <a:cs typeface="Arial"/>
                <a:sym typeface="Arial"/>
              </a:rPr>
              <a:t> Aug</a:t>
            </a:r>
            <a:endParaRPr b="0" i="0" sz="1800" u="none" cap="none" strike="noStrike">
              <a:solidFill>
                <a:srgbClr val="000000"/>
              </a:solidFill>
              <a:latin typeface="Arial"/>
              <a:ea typeface="Arial"/>
              <a:cs typeface="Arial"/>
              <a:sym typeface="Arial"/>
            </a:endParaRPr>
          </a:p>
        </p:txBody>
      </p:sp>
      <p:sp>
        <p:nvSpPr>
          <p:cNvPr id="229" name="Google Shape;229;g2a296e5bdda_0_14"/>
          <p:cNvSpPr/>
          <p:nvPr/>
        </p:nvSpPr>
        <p:spPr>
          <a:xfrm>
            <a:off x="343500" y="1185059"/>
            <a:ext cx="8621100" cy="3036300"/>
          </a:xfrm>
          <a:prstGeom prst="rect">
            <a:avLst/>
          </a:prstGeom>
          <a:noFill/>
          <a:ln>
            <a:noFill/>
          </a:ln>
        </p:spPr>
        <p:txBody>
          <a:bodyPr anchorCtr="0" anchor="t" bIns="45700" lIns="91425" spcFirstLastPara="1" rIns="91425" wrap="square" tIns="45700">
            <a:noAutofit/>
          </a:bodyPr>
          <a:lstStyle/>
          <a:p>
            <a:pPr indent="-273050" lvl="0" marL="285750" marR="0" rtl="0" algn="l">
              <a:lnSpc>
                <a:spcPct val="140000"/>
              </a:lnSpc>
              <a:spcBef>
                <a:spcPts val="125"/>
              </a:spcBef>
              <a:spcAft>
                <a:spcPts val="0"/>
              </a:spcAft>
              <a:buClr>
                <a:srgbClr val="000066"/>
              </a:buClr>
              <a:buSzPts val="1600"/>
              <a:buFont typeface="Noto Sans"/>
              <a:buChar char="▪"/>
            </a:pPr>
            <a:r>
              <a:rPr lang="en-US" sz="1600">
                <a:solidFill>
                  <a:srgbClr val="000066"/>
                </a:solidFill>
              </a:rPr>
              <a:t>08 Jan: Reform Brief and PTE Fair (1130-1200 &amp; 1445-1545 in Alumni Lobby)</a:t>
            </a:r>
            <a:endParaRPr sz="1600">
              <a:solidFill>
                <a:srgbClr val="000066"/>
              </a:solidFill>
            </a:endParaRPr>
          </a:p>
          <a:p>
            <a:pPr indent="-273050" lvl="0" marL="285750" marR="0" rtl="0" algn="l">
              <a:lnSpc>
                <a:spcPct val="140000"/>
              </a:lnSpc>
              <a:spcBef>
                <a:spcPts val="125"/>
              </a:spcBef>
              <a:spcAft>
                <a:spcPts val="0"/>
              </a:spcAft>
              <a:buClr>
                <a:srgbClr val="000066"/>
              </a:buClr>
              <a:buSzPts val="1600"/>
              <a:buFont typeface="Noto Sans"/>
              <a:buChar char="▪"/>
            </a:pPr>
            <a:r>
              <a:rPr i="0" lang="en-US" sz="1600" u="none" cap="none" strike="noStrike">
                <a:solidFill>
                  <a:srgbClr val="000066"/>
                </a:solidFill>
              </a:rPr>
              <a:t>16 - 30 Jan: Midshipmen enter preferences in MIDS </a:t>
            </a:r>
            <a:endParaRPr i="0" sz="1600" u="none" cap="none" strike="noStrike">
              <a:solidFill>
                <a:srgbClr val="000066"/>
              </a:solidFill>
            </a:endParaRPr>
          </a:p>
          <a:p>
            <a:pPr indent="-273050" lvl="0" marL="285750" marR="0" rtl="0" algn="l">
              <a:lnSpc>
                <a:spcPct val="140000"/>
              </a:lnSpc>
              <a:spcBef>
                <a:spcPts val="125"/>
              </a:spcBef>
              <a:spcAft>
                <a:spcPts val="0"/>
              </a:spcAft>
              <a:buClr>
                <a:srgbClr val="000066"/>
              </a:buClr>
              <a:buSzPts val="1600"/>
              <a:buFont typeface="Noto Sans"/>
              <a:buChar char="▪"/>
            </a:pPr>
            <a:r>
              <a:rPr i="0" lang="en-US" sz="1600" u="none" cap="none" strike="noStrike">
                <a:solidFill>
                  <a:srgbClr val="000066"/>
                </a:solidFill>
              </a:rPr>
              <a:t>30 Jan – 16 Feb: CO/SEL review and approve preferences</a:t>
            </a:r>
            <a:endParaRPr i="0" sz="1600" u="none" cap="none" strike="noStrike">
              <a:solidFill>
                <a:srgbClr val="000066"/>
              </a:solidFill>
            </a:endParaRPr>
          </a:p>
          <a:p>
            <a:pPr indent="-273050" lvl="0" marL="285750" marR="0" rtl="0" algn="l">
              <a:lnSpc>
                <a:spcPct val="140000"/>
              </a:lnSpc>
              <a:spcBef>
                <a:spcPts val="125"/>
              </a:spcBef>
              <a:spcAft>
                <a:spcPts val="0"/>
              </a:spcAft>
              <a:buClr>
                <a:srgbClr val="000066"/>
              </a:buClr>
              <a:buSzPts val="1600"/>
              <a:buFont typeface="Noto Sans"/>
              <a:buChar char="▪"/>
            </a:pPr>
            <a:r>
              <a:rPr i="0" lang="en-US" sz="1600" u="none" cap="none" strike="noStrike">
                <a:solidFill>
                  <a:srgbClr val="000066"/>
                </a:solidFill>
              </a:rPr>
              <a:t>01 Mar: All MIDN submit Passport Info IN MIDS or application submitted</a:t>
            </a:r>
            <a:endParaRPr i="0" sz="1600" u="none" cap="none" strike="noStrike">
              <a:solidFill>
                <a:srgbClr val="000066"/>
              </a:solidFill>
            </a:endParaRPr>
          </a:p>
          <a:p>
            <a:pPr indent="-273050" lvl="0" marL="285750" marR="0" rtl="0" algn="l">
              <a:lnSpc>
                <a:spcPct val="140000"/>
              </a:lnSpc>
              <a:spcBef>
                <a:spcPts val="125"/>
              </a:spcBef>
              <a:spcAft>
                <a:spcPts val="0"/>
              </a:spcAft>
              <a:buClr>
                <a:srgbClr val="000066"/>
              </a:buClr>
              <a:buSzPts val="1600"/>
              <a:buFont typeface="Noto Sans"/>
              <a:buChar char="▪"/>
            </a:pPr>
            <a:r>
              <a:rPr i="0" lang="en-US" sz="1600" u="none" cap="none" strike="noStrike">
                <a:solidFill>
                  <a:srgbClr val="000066"/>
                </a:solidFill>
              </a:rPr>
              <a:t>08 Mar: Class Training Officers complete initial assignments &amp; release to Brigade</a:t>
            </a:r>
            <a:endParaRPr i="0" sz="1600" u="none" cap="none" strike="noStrike">
              <a:solidFill>
                <a:srgbClr val="000066"/>
              </a:solidFill>
            </a:endParaRPr>
          </a:p>
          <a:p>
            <a:pPr indent="-273050" lvl="0" marL="285750" marR="0" rtl="0" algn="l">
              <a:lnSpc>
                <a:spcPct val="140000"/>
              </a:lnSpc>
              <a:spcBef>
                <a:spcPts val="125"/>
              </a:spcBef>
              <a:spcAft>
                <a:spcPts val="0"/>
              </a:spcAft>
              <a:buClr>
                <a:srgbClr val="000066"/>
              </a:buClr>
              <a:buSzPts val="1600"/>
              <a:buFont typeface="Noto Sans"/>
              <a:buChar char="▪"/>
            </a:pPr>
            <a:r>
              <a:rPr i="0" lang="en-US" sz="1600" u="none" cap="none" strike="noStrike">
                <a:solidFill>
                  <a:srgbClr val="000066"/>
                </a:solidFill>
              </a:rPr>
              <a:t>11 Mar – 05 Apr: MIDN conflict resolution via Company Leadership</a:t>
            </a:r>
            <a:endParaRPr i="0" sz="1600" u="none" cap="none" strike="noStrike">
              <a:solidFill>
                <a:srgbClr val="000066"/>
              </a:solidFill>
            </a:endParaRPr>
          </a:p>
          <a:p>
            <a:pPr indent="-273050" lvl="0" marL="285750" marR="0" rtl="0" algn="l">
              <a:lnSpc>
                <a:spcPct val="140000"/>
              </a:lnSpc>
              <a:spcBef>
                <a:spcPts val="125"/>
              </a:spcBef>
              <a:spcAft>
                <a:spcPts val="0"/>
              </a:spcAft>
              <a:buClr>
                <a:srgbClr val="000066"/>
              </a:buClr>
              <a:buSzPts val="1600"/>
              <a:buFont typeface="Noto Sans"/>
              <a:buChar char="▪"/>
            </a:pPr>
            <a:r>
              <a:rPr i="0" lang="en-US" sz="1600" u="none" cap="none" strike="noStrike">
                <a:solidFill>
                  <a:srgbClr val="000066"/>
                </a:solidFill>
              </a:rPr>
              <a:t>Late Mar: MIDN begin to conduct medical screenings at BMU (TBD)</a:t>
            </a:r>
            <a:endParaRPr i="0" sz="1600" u="none" cap="none" strike="noStrike">
              <a:solidFill>
                <a:srgbClr val="000066"/>
              </a:solidFill>
            </a:endParaRPr>
          </a:p>
          <a:p>
            <a:pPr indent="-273050" lvl="0" marL="285750" marR="0" rtl="0" algn="l">
              <a:lnSpc>
                <a:spcPct val="140000"/>
              </a:lnSpc>
              <a:spcBef>
                <a:spcPts val="125"/>
              </a:spcBef>
              <a:spcAft>
                <a:spcPts val="0"/>
              </a:spcAft>
              <a:buClr>
                <a:srgbClr val="000066"/>
              </a:buClr>
              <a:buSzPts val="1600"/>
              <a:buFont typeface="Noto Sans"/>
              <a:buChar char="▪"/>
            </a:pPr>
            <a:r>
              <a:rPr i="0" lang="en-US" sz="1600" u="none" cap="none" strike="noStrike">
                <a:solidFill>
                  <a:srgbClr val="000066"/>
                </a:solidFill>
              </a:rPr>
              <a:t>08 Apr: </a:t>
            </a:r>
            <a:r>
              <a:rPr lang="en-US" sz="1600">
                <a:solidFill>
                  <a:srgbClr val="000066"/>
                </a:solidFill>
              </a:rPr>
              <a:t>PROTRAMID Independent Travel Survey Closes</a:t>
            </a:r>
            <a:endParaRPr sz="1600">
              <a:solidFill>
                <a:srgbClr val="000066"/>
              </a:solidFill>
            </a:endParaRPr>
          </a:p>
          <a:p>
            <a:pPr indent="-273050" lvl="0" marL="285750" marR="0" rtl="0" algn="l">
              <a:lnSpc>
                <a:spcPct val="140000"/>
              </a:lnSpc>
              <a:spcBef>
                <a:spcPts val="125"/>
              </a:spcBef>
              <a:spcAft>
                <a:spcPts val="0"/>
              </a:spcAft>
              <a:buClr>
                <a:srgbClr val="000066"/>
              </a:buClr>
              <a:buSzPts val="1600"/>
              <a:buFont typeface="Noto Sans"/>
              <a:buChar char="▪"/>
            </a:pPr>
            <a:r>
              <a:rPr lang="en-US" sz="1600">
                <a:solidFill>
                  <a:srgbClr val="000066"/>
                </a:solidFill>
              </a:rPr>
              <a:t>01 May: Independent Travel List Released</a:t>
            </a:r>
            <a:endParaRPr sz="1600">
              <a:solidFill>
                <a:srgbClr val="000066"/>
              </a:solidFill>
            </a:endParaRPr>
          </a:p>
          <a:p>
            <a:pPr indent="-273050" lvl="0" marL="285750" marR="0" rtl="0" algn="l">
              <a:lnSpc>
                <a:spcPct val="140000"/>
              </a:lnSpc>
              <a:spcBef>
                <a:spcPts val="125"/>
              </a:spcBef>
              <a:spcAft>
                <a:spcPts val="0"/>
              </a:spcAft>
              <a:buClr>
                <a:srgbClr val="000066"/>
              </a:buClr>
              <a:buSzPts val="1600"/>
              <a:buChar char="▪"/>
            </a:pPr>
            <a:r>
              <a:rPr lang="en-US" sz="1600">
                <a:solidFill>
                  <a:srgbClr val="000066"/>
                </a:solidFill>
              </a:rPr>
              <a:t>10 May: Deadline for Special Request Chits to be submitted for leave during Summer Training</a:t>
            </a:r>
            <a:endParaRPr sz="1600">
              <a:solidFill>
                <a:srgbClr val="000066"/>
              </a:solidFill>
            </a:endParaRPr>
          </a:p>
          <a:p>
            <a:pPr indent="0" lvl="0" marL="457200" marR="0" rtl="0" algn="l">
              <a:lnSpc>
                <a:spcPct val="115000"/>
              </a:lnSpc>
              <a:spcBef>
                <a:spcPts val="125"/>
              </a:spcBef>
              <a:spcAft>
                <a:spcPts val="0"/>
              </a:spcAft>
              <a:buClr>
                <a:srgbClr val="000000"/>
              </a:buClr>
              <a:buSzPts val="1300"/>
              <a:buFont typeface="Arial"/>
              <a:buNone/>
            </a:pPr>
            <a:r>
              <a:t/>
            </a:r>
            <a:endParaRPr i="0" sz="1600" u="none" cap="none" strike="noStrike">
              <a:solidFill>
                <a:srgbClr val="000066"/>
              </a:solidFill>
            </a:endParaRPr>
          </a:p>
          <a:p>
            <a:pPr indent="0" lvl="0" marL="0" marR="0" rtl="0" algn="l">
              <a:lnSpc>
                <a:spcPct val="100000"/>
              </a:lnSpc>
              <a:spcBef>
                <a:spcPts val="125"/>
              </a:spcBef>
              <a:spcAft>
                <a:spcPts val="50"/>
              </a:spcAft>
              <a:buClr>
                <a:srgbClr val="000000"/>
              </a:buClr>
              <a:buSzPts val="1600"/>
              <a:buFont typeface="Arial"/>
              <a:buNone/>
            </a:pPr>
            <a:r>
              <a:t/>
            </a:r>
            <a:endParaRPr i="0" sz="1600" u="none" cap="none" strike="noStrike">
              <a:solidFill>
                <a:srgbClr val="000000"/>
              </a:solidFill>
            </a:endParaRPr>
          </a:p>
        </p:txBody>
      </p:sp>
      <p:sp>
        <p:nvSpPr>
          <p:cNvPr id="230" name="Google Shape;230;g2a296e5bdda_0_14"/>
          <p:cNvSpPr txBox="1"/>
          <p:nvPr/>
        </p:nvSpPr>
        <p:spPr>
          <a:xfrm>
            <a:off x="457200" y="274644"/>
            <a:ext cx="8229600" cy="6165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1" lang="en-US" sz="3600" u="none" cap="none" strike="noStrike">
                <a:solidFill>
                  <a:srgbClr val="000066"/>
                </a:solidFill>
                <a:latin typeface="Arial Narrow"/>
                <a:ea typeface="Arial Narrow"/>
                <a:cs typeface="Arial Narrow"/>
                <a:sym typeface="Arial Narrow"/>
              </a:rPr>
              <a:t>Timeline</a:t>
            </a:r>
            <a:endParaRPr b="0" i="0" sz="1400" u="none" cap="none" strike="noStrike">
              <a:solidFill>
                <a:srgbClr val="000000"/>
              </a:solidFill>
              <a:latin typeface="Arial"/>
              <a:ea typeface="Arial"/>
              <a:cs typeface="Arial"/>
              <a:sym typeface="Arial"/>
            </a:endParaRPr>
          </a:p>
        </p:txBody>
      </p:sp>
      <p:sp>
        <p:nvSpPr>
          <p:cNvPr id="231" name="Google Shape;231;g2a296e5bdda_0_14"/>
          <p:cNvSpPr/>
          <p:nvPr/>
        </p:nvSpPr>
        <p:spPr>
          <a:xfrm>
            <a:off x="87313" y="1949450"/>
            <a:ext cx="9144000" cy="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58"/>
              </a:buClr>
              <a:buSzPts val="2400"/>
              <a:buFont typeface="Arial Narrow"/>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232" name="Google Shape;232;g2a296e5bdda_0_14"/>
          <p:cNvSpPr/>
          <p:nvPr/>
        </p:nvSpPr>
        <p:spPr>
          <a:xfrm>
            <a:off x="4437063" y="3198813"/>
            <a:ext cx="270000" cy="4605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400"/>
              <a:buFont typeface="Arial"/>
              <a:buNone/>
            </a:pPr>
            <a:r>
              <a:rPr b="0" i="0" lang="en-US" sz="2400" u="none" cap="none" strike="noStrike">
                <a:solidFill>
                  <a:srgbClr val="000058"/>
                </a:solidFill>
                <a:latin typeface="Arial"/>
                <a:ea typeface="Arial"/>
                <a:cs typeface="Arial"/>
                <a:sym typeface="Arial"/>
              </a:rPr>
              <a:t> </a:t>
            </a:r>
            <a:endParaRPr b="1" i="0" sz="2400" u="none" cap="none" strike="noStrike">
              <a:solidFill>
                <a:srgbClr val="000058"/>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5"/>
          <p:cNvSpPr txBox="1"/>
          <p:nvPr/>
        </p:nvSpPr>
        <p:spPr>
          <a:xfrm>
            <a:off x="304800" y="1189038"/>
            <a:ext cx="8697900" cy="49707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80000"/>
              </a:lnSpc>
              <a:spcBef>
                <a:spcPts val="0"/>
              </a:spcBef>
              <a:spcAft>
                <a:spcPts val="0"/>
              </a:spcAft>
              <a:buClr>
                <a:srgbClr val="000066"/>
              </a:buClr>
              <a:buSzPts val="2100"/>
              <a:buFont typeface="Noto Sans"/>
              <a:buChar char="●"/>
            </a:pPr>
            <a:r>
              <a:rPr b="1" lang="en-US" sz="2100">
                <a:solidFill>
                  <a:srgbClr val="000066"/>
                </a:solidFill>
              </a:rPr>
              <a:t>Purpose: To expose midshipmen to the mission and capabilities of the 4 URL communities that commission from USNA</a:t>
            </a:r>
            <a:endParaRPr b="1" sz="2100">
              <a:solidFill>
                <a:srgbClr val="000066"/>
              </a:solidFill>
            </a:endParaRPr>
          </a:p>
          <a:p>
            <a:pPr indent="-361950" lvl="1" marL="914400" marR="0" rtl="0" algn="l">
              <a:lnSpc>
                <a:spcPct val="80000"/>
              </a:lnSpc>
              <a:spcBef>
                <a:spcPts val="400"/>
              </a:spcBef>
              <a:spcAft>
                <a:spcPts val="0"/>
              </a:spcAft>
              <a:buClr>
                <a:srgbClr val="000066"/>
              </a:buClr>
              <a:buSzPts val="2100"/>
              <a:buFont typeface="Noto Sans"/>
              <a:buChar char="➢"/>
            </a:pPr>
            <a:r>
              <a:rPr b="1" i="0" lang="en-US" sz="2100" u="none" cap="none" strike="noStrike">
                <a:solidFill>
                  <a:srgbClr val="000066"/>
                </a:solidFill>
                <a:latin typeface="Arial"/>
                <a:ea typeface="Arial"/>
                <a:cs typeface="Arial"/>
                <a:sym typeface="Arial"/>
              </a:rPr>
              <a:t>4 week training with exposure to the 4 URL communities:</a:t>
            </a:r>
            <a:endParaRPr b="1" i="0" sz="2100" u="none" cap="none" strike="noStrike">
              <a:solidFill>
                <a:srgbClr val="000066"/>
              </a:solidFill>
              <a:latin typeface="Arial"/>
              <a:ea typeface="Arial"/>
              <a:cs typeface="Arial"/>
              <a:sym typeface="Arial"/>
            </a:endParaRPr>
          </a:p>
          <a:p>
            <a:pPr indent="-361950" lvl="3" marL="1828800" marR="0" rtl="0" algn="l">
              <a:lnSpc>
                <a:spcPct val="80000"/>
              </a:lnSpc>
              <a:spcBef>
                <a:spcPts val="400"/>
              </a:spcBef>
              <a:spcAft>
                <a:spcPts val="0"/>
              </a:spcAft>
              <a:buClr>
                <a:srgbClr val="000066"/>
              </a:buClr>
              <a:buSzPts val="2100"/>
              <a:buFont typeface="Noto Sans"/>
              <a:buChar char="○"/>
            </a:pPr>
            <a:r>
              <a:rPr b="1" i="0" lang="en-US" sz="2100" u="none" cap="none" strike="noStrike">
                <a:solidFill>
                  <a:srgbClr val="000066"/>
                </a:solidFill>
                <a:latin typeface="Arial"/>
                <a:ea typeface="Arial"/>
                <a:cs typeface="Arial"/>
                <a:sym typeface="Arial"/>
              </a:rPr>
              <a:t>Aviation</a:t>
            </a:r>
            <a:endParaRPr b="1" i="0" sz="2100" u="none" cap="none" strike="noStrike">
              <a:solidFill>
                <a:srgbClr val="000066"/>
              </a:solidFill>
              <a:latin typeface="Arial"/>
              <a:ea typeface="Arial"/>
              <a:cs typeface="Arial"/>
              <a:sym typeface="Arial"/>
            </a:endParaRPr>
          </a:p>
          <a:p>
            <a:pPr indent="-361950" lvl="3" marL="1828800" marR="0" rtl="0" algn="l">
              <a:lnSpc>
                <a:spcPct val="80000"/>
              </a:lnSpc>
              <a:spcBef>
                <a:spcPts val="400"/>
              </a:spcBef>
              <a:spcAft>
                <a:spcPts val="0"/>
              </a:spcAft>
              <a:buClr>
                <a:srgbClr val="000066"/>
              </a:buClr>
              <a:buSzPts val="2100"/>
              <a:buFont typeface="Noto Sans"/>
              <a:buChar char="○"/>
            </a:pPr>
            <a:r>
              <a:rPr b="1" i="0" lang="en-US" sz="2100" u="none" cap="none" strike="noStrike">
                <a:solidFill>
                  <a:srgbClr val="000066"/>
                </a:solidFill>
                <a:latin typeface="Arial"/>
                <a:ea typeface="Arial"/>
                <a:cs typeface="Arial"/>
                <a:sym typeface="Arial"/>
              </a:rPr>
              <a:t>Surface</a:t>
            </a:r>
            <a:endParaRPr b="1" i="0" sz="2100" u="none" cap="none" strike="noStrike">
              <a:solidFill>
                <a:srgbClr val="000066"/>
              </a:solidFill>
              <a:latin typeface="Arial"/>
              <a:ea typeface="Arial"/>
              <a:cs typeface="Arial"/>
              <a:sym typeface="Arial"/>
            </a:endParaRPr>
          </a:p>
          <a:p>
            <a:pPr indent="-361950" lvl="3" marL="1828800" marR="0" rtl="0" algn="l">
              <a:lnSpc>
                <a:spcPct val="80000"/>
              </a:lnSpc>
              <a:spcBef>
                <a:spcPts val="400"/>
              </a:spcBef>
              <a:spcAft>
                <a:spcPts val="0"/>
              </a:spcAft>
              <a:buClr>
                <a:srgbClr val="000066"/>
              </a:buClr>
              <a:buSzPts val="2100"/>
              <a:buFont typeface="Noto Sans"/>
              <a:buChar char="○"/>
            </a:pPr>
            <a:r>
              <a:rPr b="1" i="0" lang="en-US" sz="2100" u="none" cap="none" strike="noStrike">
                <a:solidFill>
                  <a:srgbClr val="000066"/>
                </a:solidFill>
                <a:latin typeface="Arial"/>
                <a:ea typeface="Arial"/>
                <a:cs typeface="Arial"/>
                <a:sym typeface="Arial"/>
              </a:rPr>
              <a:t>Submarine </a:t>
            </a:r>
            <a:endParaRPr b="1" i="0" sz="2100" u="none" cap="none" strike="noStrike">
              <a:solidFill>
                <a:srgbClr val="000066"/>
              </a:solidFill>
              <a:latin typeface="Arial"/>
              <a:ea typeface="Arial"/>
              <a:cs typeface="Arial"/>
              <a:sym typeface="Arial"/>
            </a:endParaRPr>
          </a:p>
          <a:p>
            <a:pPr indent="-361950" lvl="3" marL="1828800" marR="0" rtl="0" algn="l">
              <a:lnSpc>
                <a:spcPct val="80000"/>
              </a:lnSpc>
              <a:spcBef>
                <a:spcPts val="400"/>
              </a:spcBef>
              <a:spcAft>
                <a:spcPts val="0"/>
              </a:spcAft>
              <a:buClr>
                <a:srgbClr val="000066"/>
              </a:buClr>
              <a:buSzPts val="2100"/>
              <a:buFont typeface="Arial"/>
              <a:buChar char="○"/>
            </a:pPr>
            <a:r>
              <a:rPr b="1" i="0" lang="en-US" sz="2100" u="none" cap="none" strike="noStrike">
                <a:solidFill>
                  <a:srgbClr val="000066"/>
                </a:solidFill>
                <a:latin typeface="Arial"/>
                <a:ea typeface="Arial"/>
                <a:cs typeface="Arial"/>
                <a:sym typeface="Arial"/>
              </a:rPr>
              <a:t>USMC</a:t>
            </a:r>
            <a:endParaRPr b="1" i="0" sz="2100" u="none" cap="none" strike="noStrike">
              <a:solidFill>
                <a:srgbClr val="000066"/>
              </a:solidFill>
              <a:latin typeface="Arial"/>
              <a:ea typeface="Arial"/>
              <a:cs typeface="Arial"/>
              <a:sym typeface="Arial"/>
            </a:endParaRPr>
          </a:p>
          <a:p>
            <a:pPr indent="-361950" lvl="1" marL="914400" marR="0" rtl="0" algn="l">
              <a:lnSpc>
                <a:spcPct val="80000"/>
              </a:lnSpc>
              <a:spcBef>
                <a:spcPts val="400"/>
              </a:spcBef>
              <a:spcAft>
                <a:spcPts val="0"/>
              </a:spcAft>
              <a:buClr>
                <a:srgbClr val="000066"/>
              </a:buClr>
              <a:buSzPts val="2100"/>
              <a:buFont typeface="Noto Sans"/>
              <a:buChar char="➢"/>
            </a:pPr>
            <a:r>
              <a:rPr b="1" i="0" lang="en-US" sz="2100" u="none" cap="none" strike="noStrike">
                <a:solidFill>
                  <a:srgbClr val="000066"/>
                </a:solidFill>
                <a:latin typeface="Arial"/>
                <a:ea typeface="Arial"/>
                <a:cs typeface="Arial"/>
                <a:sym typeface="Arial"/>
              </a:rPr>
              <a:t>Block 1 is located on the East Coast - </a:t>
            </a:r>
            <a:r>
              <a:rPr b="1" lang="en-US" sz="2100">
                <a:solidFill>
                  <a:srgbClr val="000066"/>
                </a:solidFill>
              </a:rPr>
              <a:t>NLT 400 MIDN</a:t>
            </a:r>
            <a:endParaRPr b="1" i="0" sz="2100" u="none" cap="none" strike="noStrike">
              <a:solidFill>
                <a:srgbClr val="000066"/>
              </a:solidFill>
              <a:latin typeface="Arial"/>
              <a:ea typeface="Arial"/>
              <a:cs typeface="Arial"/>
              <a:sym typeface="Arial"/>
            </a:endParaRPr>
          </a:p>
          <a:p>
            <a:pPr indent="-361950" lvl="1" marL="914400" marR="0" rtl="0" algn="l">
              <a:lnSpc>
                <a:spcPct val="80000"/>
              </a:lnSpc>
              <a:spcBef>
                <a:spcPts val="400"/>
              </a:spcBef>
              <a:spcAft>
                <a:spcPts val="0"/>
              </a:spcAft>
              <a:buClr>
                <a:srgbClr val="000066"/>
              </a:buClr>
              <a:buSzPts val="2100"/>
              <a:buFont typeface="Noto Sans"/>
              <a:buChar char="➢"/>
            </a:pPr>
            <a:r>
              <a:rPr b="1" i="0" lang="en-US" sz="2100" u="none" cap="none" strike="noStrike">
                <a:solidFill>
                  <a:srgbClr val="000066"/>
                </a:solidFill>
                <a:latin typeface="Arial"/>
                <a:ea typeface="Arial"/>
                <a:cs typeface="Arial"/>
                <a:sym typeface="Arial"/>
              </a:rPr>
              <a:t>Blocks 2 and 3 are located on the West Coast </a:t>
            </a:r>
            <a:endParaRPr b="1" sz="2100">
              <a:solidFill>
                <a:srgbClr val="000066"/>
              </a:solidFill>
            </a:endParaRPr>
          </a:p>
          <a:p>
            <a:pPr indent="-361950" lvl="2" marL="1371600" marR="0" rtl="0" algn="l">
              <a:lnSpc>
                <a:spcPct val="80000"/>
              </a:lnSpc>
              <a:spcBef>
                <a:spcPts val="400"/>
              </a:spcBef>
              <a:spcAft>
                <a:spcPts val="0"/>
              </a:spcAft>
              <a:buClr>
                <a:srgbClr val="000066"/>
              </a:buClr>
              <a:buSzPts val="2100"/>
              <a:buFont typeface="Noto Sans"/>
              <a:buChar char="■"/>
            </a:pPr>
            <a:r>
              <a:rPr b="1" lang="en-US" sz="2100">
                <a:solidFill>
                  <a:srgbClr val="000066"/>
                </a:solidFill>
              </a:rPr>
              <a:t>Approx 350</a:t>
            </a:r>
            <a:r>
              <a:rPr b="1" i="0" lang="en-US" sz="2100" u="none" cap="none" strike="noStrike">
                <a:solidFill>
                  <a:srgbClr val="000066"/>
                </a:solidFill>
                <a:latin typeface="Arial"/>
                <a:ea typeface="Arial"/>
                <a:cs typeface="Arial"/>
                <a:sym typeface="Arial"/>
              </a:rPr>
              <a:t> MIDN in Block 2</a:t>
            </a:r>
            <a:endParaRPr b="1" sz="2100">
              <a:solidFill>
                <a:srgbClr val="000066"/>
              </a:solidFill>
            </a:endParaRPr>
          </a:p>
          <a:p>
            <a:pPr indent="-361950" lvl="2" marL="1371600" marR="0" rtl="0" algn="l">
              <a:lnSpc>
                <a:spcPct val="80000"/>
              </a:lnSpc>
              <a:spcBef>
                <a:spcPts val="400"/>
              </a:spcBef>
              <a:spcAft>
                <a:spcPts val="0"/>
              </a:spcAft>
              <a:buClr>
                <a:srgbClr val="000066"/>
              </a:buClr>
              <a:buSzPts val="2100"/>
              <a:buFont typeface="Noto Sans"/>
              <a:buChar char="■"/>
            </a:pPr>
            <a:r>
              <a:rPr b="1" lang="en-US" sz="2100">
                <a:solidFill>
                  <a:srgbClr val="000066"/>
                </a:solidFill>
              </a:rPr>
              <a:t>NMT 300 MIDN in Block 3</a:t>
            </a:r>
            <a:r>
              <a:rPr b="1" i="0" lang="en-US" sz="2100" u="none" cap="none" strike="noStrike">
                <a:solidFill>
                  <a:srgbClr val="000066"/>
                </a:solidFill>
                <a:latin typeface="Arial"/>
                <a:ea typeface="Arial"/>
                <a:cs typeface="Arial"/>
                <a:sym typeface="Arial"/>
              </a:rPr>
              <a:t> </a:t>
            </a:r>
            <a:endParaRPr b="1" i="0" sz="2100" u="none" cap="none" strike="noStrike">
              <a:solidFill>
                <a:srgbClr val="000066"/>
              </a:solidFill>
              <a:latin typeface="Arial"/>
              <a:ea typeface="Arial"/>
              <a:cs typeface="Arial"/>
              <a:sym typeface="Arial"/>
            </a:endParaRPr>
          </a:p>
          <a:p>
            <a:pPr indent="0" lvl="0" marL="0" marR="0" rtl="0" algn="l">
              <a:lnSpc>
                <a:spcPct val="80000"/>
              </a:lnSpc>
              <a:spcBef>
                <a:spcPts val="400"/>
              </a:spcBef>
              <a:spcAft>
                <a:spcPts val="0"/>
              </a:spcAft>
              <a:buClr>
                <a:srgbClr val="000000"/>
              </a:buClr>
              <a:buSzPts val="2100"/>
              <a:buFont typeface="Arial"/>
              <a:buNone/>
            </a:pPr>
            <a:r>
              <a:t/>
            </a:r>
            <a:endParaRPr b="1" i="0" sz="2100" u="none" cap="none" strike="noStrike">
              <a:solidFill>
                <a:srgbClr val="000066"/>
              </a:solidFill>
              <a:latin typeface="Arial"/>
              <a:ea typeface="Arial"/>
              <a:cs typeface="Arial"/>
              <a:sym typeface="Arial"/>
            </a:endParaRPr>
          </a:p>
          <a:p>
            <a:pPr indent="-361950" lvl="0" marL="457200" marR="0" rtl="0" algn="l">
              <a:lnSpc>
                <a:spcPct val="80000"/>
              </a:lnSpc>
              <a:spcBef>
                <a:spcPts val="400"/>
              </a:spcBef>
              <a:spcAft>
                <a:spcPts val="0"/>
              </a:spcAft>
              <a:buClr>
                <a:srgbClr val="000066"/>
              </a:buClr>
              <a:buSzPts val="2100"/>
              <a:buFont typeface="Noto Sans"/>
              <a:buChar char="●"/>
            </a:pPr>
            <a:r>
              <a:rPr b="1" i="0" lang="en-US" sz="2100" u="none" cap="none" strike="noStrike">
                <a:solidFill>
                  <a:srgbClr val="000066"/>
                </a:solidFill>
                <a:latin typeface="Arial"/>
                <a:ea typeface="Arial"/>
                <a:cs typeface="Arial"/>
                <a:sym typeface="Arial"/>
              </a:rPr>
              <a:t>Assignment is based on </a:t>
            </a:r>
            <a:r>
              <a:rPr b="1" i="0" lang="en-US" sz="2100" u="sng" cap="none" strike="noStrike">
                <a:solidFill>
                  <a:srgbClr val="000066"/>
                </a:solidFill>
                <a:latin typeface="Arial"/>
                <a:ea typeface="Arial"/>
                <a:cs typeface="Arial"/>
                <a:sym typeface="Arial"/>
              </a:rPr>
              <a:t>OO</a:t>
            </a:r>
            <a:r>
              <a:rPr b="1" lang="en-US" sz="2100" u="sng">
                <a:solidFill>
                  <a:srgbClr val="000066"/>
                </a:solidFill>
              </a:rPr>
              <a:t>M, schedule deconfliction, and personal preference</a:t>
            </a:r>
            <a:r>
              <a:rPr b="1" i="0" lang="en-US" sz="2100" u="sng" cap="none" strike="noStrike">
                <a:solidFill>
                  <a:srgbClr val="000066"/>
                </a:solidFill>
                <a:latin typeface="Arial"/>
                <a:ea typeface="Arial"/>
                <a:cs typeface="Arial"/>
                <a:sym typeface="Arial"/>
              </a:rPr>
              <a:t>. </a:t>
            </a:r>
            <a:endParaRPr b="1" i="0" sz="2100" u="sng"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800"/>
              <a:buFont typeface="Arial"/>
              <a:buNone/>
            </a:pPr>
            <a:r>
              <a:t/>
            </a:r>
            <a:endParaRPr b="1" i="0" sz="2800" u="none" cap="none" strike="noStrike">
              <a:solidFill>
                <a:srgbClr val="000066"/>
              </a:solidFill>
              <a:latin typeface="Arial"/>
              <a:ea typeface="Arial"/>
              <a:cs typeface="Arial"/>
              <a:sym typeface="Arial"/>
            </a:endParaRPr>
          </a:p>
        </p:txBody>
      </p:sp>
      <p:sp>
        <p:nvSpPr>
          <p:cNvPr id="240" name="Google Shape;240;p5"/>
          <p:cNvSpPr txBox="1"/>
          <p:nvPr/>
        </p:nvSpPr>
        <p:spPr>
          <a:xfrm>
            <a:off x="457200" y="274644"/>
            <a:ext cx="8229600" cy="6183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1" lang="en-US" sz="3600" u="none" cap="none" strike="noStrike">
                <a:solidFill>
                  <a:srgbClr val="000066"/>
                </a:solidFill>
                <a:latin typeface="Arial Narrow"/>
                <a:ea typeface="Arial Narrow"/>
                <a:cs typeface="Arial Narrow"/>
                <a:sym typeface="Arial Narrow"/>
              </a:rPr>
              <a:t>3/C </a:t>
            </a:r>
            <a:r>
              <a:rPr b="1" i="1" lang="en-US" sz="3600">
                <a:solidFill>
                  <a:srgbClr val="000066"/>
                </a:solidFill>
                <a:latin typeface="Arial Narrow"/>
                <a:ea typeface="Arial Narrow"/>
                <a:cs typeface="Arial Narrow"/>
                <a:sym typeface="Arial Narrow"/>
              </a:rPr>
              <a:t>PROTRAMID</a:t>
            </a:r>
            <a:r>
              <a:rPr b="1" i="1" lang="en-US" sz="3600" u="none" cap="none" strike="noStrike">
                <a:solidFill>
                  <a:srgbClr val="000066"/>
                </a:solidFill>
                <a:latin typeface="Arial Narrow"/>
                <a:ea typeface="Arial Narrow"/>
                <a:cs typeface="Arial Narrow"/>
                <a:sym typeface="Arial Narrow"/>
              </a:rPr>
              <a:t>: Introduction </a:t>
            </a:r>
            <a:endParaRPr b="0" i="0" sz="1000" u="none" cap="none" strike="noStrike">
              <a:solidFill>
                <a:srgbClr val="000000"/>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graphicFrame>
        <p:nvGraphicFramePr>
          <p:cNvPr id="246" name="Google Shape;246;g2a296e5bdda_0_87"/>
          <p:cNvGraphicFramePr/>
          <p:nvPr/>
        </p:nvGraphicFramePr>
        <p:xfrm>
          <a:off x="76200" y="1182814"/>
          <a:ext cx="3000000" cy="3000000"/>
        </p:xfrm>
        <a:graphic>
          <a:graphicData uri="http://schemas.openxmlformats.org/drawingml/2006/table">
            <a:tbl>
              <a:tblPr>
                <a:noFill/>
                <a:tableStyleId>{4CD4DEAC-EDE5-4AAE-AD8F-E06279DE9057}</a:tableStyleId>
              </a:tblPr>
              <a:tblGrid>
                <a:gridCol w="547975"/>
                <a:gridCol w="460325"/>
                <a:gridCol w="1158900"/>
                <a:gridCol w="382850"/>
                <a:gridCol w="1249225"/>
                <a:gridCol w="382850"/>
                <a:gridCol w="1253500"/>
                <a:gridCol w="382850"/>
                <a:gridCol w="1215000"/>
                <a:gridCol w="382850"/>
                <a:gridCol w="1206425"/>
                <a:gridCol w="382850"/>
              </a:tblGrid>
              <a:tr h="200025">
                <a:tc gridSpan="2">
                  <a:txBody>
                    <a:bodyPr/>
                    <a:lstStyle/>
                    <a:p>
                      <a:pPr indent="0" lvl="0" marL="0" rtl="0" algn="ctr">
                        <a:lnSpc>
                          <a:spcPct val="115000"/>
                        </a:lnSpc>
                        <a:spcBef>
                          <a:spcPts val="0"/>
                        </a:spcBef>
                        <a:spcAft>
                          <a:spcPts val="0"/>
                        </a:spcAft>
                        <a:buNone/>
                      </a:pPr>
                      <a:r>
                        <a:rPr b="1" lang="en-US" sz="1000">
                          <a:solidFill>
                            <a:srgbClr val="000066"/>
                          </a:solidFill>
                        </a:rPr>
                        <a:t>Mission Critical</a:t>
                      </a:r>
                      <a:endParaRPr b="1" sz="1000">
                        <a:solidFill>
                          <a:srgbClr val="000066"/>
                        </a:solidFill>
                      </a:endParaRPr>
                    </a:p>
                  </a:txBody>
                  <a:tcPr marT="19050" marB="19050" marR="28575" marL="28575" anchor="b">
                    <a:lnL cap="flat" cmpd="sng" w="28575">
                      <a:solidFill>
                        <a:srgbClr val="000000"/>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000058"/>
                      </a:solidFill>
                      <a:prstDash val="solid"/>
                      <a:round/>
                      <a:headEnd len="sm" w="sm" type="none"/>
                      <a:tailEnd len="sm" w="sm" type="none"/>
                    </a:lnT>
                    <a:lnB cap="flat" cmpd="sng" w="9525">
                      <a:solidFill>
                        <a:srgbClr val="000058"/>
                      </a:solidFill>
                      <a:prstDash val="solid"/>
                      <a:round/>
                      <a:headEnd len="sm" w="sm" type="none"/>
                      <a:tailEnd len="sm" w="sm" type="none"/>
                    </a:lnB>
                    <a:solidFill>
                      <a:srgbClr val="F4CCCC"/>
                    </a:solidFill>
                  </a:tcPr>
                </a:tc>
                <a:tc hMerge="1"/>
                <a:tc gridSpan="4">
                  <a:txBody>
                    <a:bodyPr/>
                    <a:lstStyle/>
                    <a:p>
                      <a:pPr indent="0" lvl="0" marL="0" rtl="0" algn="ctr">
                        <a:lnSpc>
                          <a:spcPct val="115000"/>
                        </a:lnSpc>
                        <a:spcBef>
                          <a:spcPts val="0"/>
                        </a:spcBef>
                        <a:spcAft>
                          <a:spcPts val="0"/>
                        </a:spcAft>
                        <a:buNone/>
                      </a:pPr>
                      <a:r>
                        <a:rPr b="1" lang="en-US" sz="1000">
                          <a:solidFill>
                            <a:srgbClr val="000066"/>
                          </a:solidFill>
                        </a:rPr>
                        <a:t>Mission Essential</a:t>
                      </a:r>
                      <a:endParaRPr b="1" sz="1000">
                        <a:solidFill>
                          <a:srgbClr val="000066"/>
                        </a:solidFill>
                      </a:endParaRPr>
                    </a:p>
                  </a:txBody>
                  <a:tcPr marT="19050" marB="19050" marR="28575" marL="28575" anchor="b">
                    <a:lnL cap="flat" cmpd="sng" w="28575">
                      <a:solidFill>
                        <a:srgbClr val="0000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000058"/>
                      </a:solidFill>
                      <a:prstDash val="solid"/>
                      <a:round/>
                      <a:headEnd len="sm" w="sm" type="none"/>
                      <a:tailEnd len="sm" w="sm" type="none"/>
                    </a:lnT>
                    <a:lnB cap="flat" cmpd="sng" w="9525">
                      <a:solidFill>
                        <a:srgbClr val="000058"/>
                      </a:solidFill>
                      <a:prstDash val="solid"/>
                      <a:round/>
                      <a:headEnd len="sm" w="sm" type="none"/>
                      <a:tailEnd len="sm" w="sm" type="none"/>
                    </a:lnB>
                    <a:solidFill>
                      <a:srgbClr val="FFF2CC"/>
                    </a:solidFill>
                  </a:tcPr>
                </a:tc>
                <a:tc hMerge="1"/>
                <a:tc hMerge="1"/>
                <a:tc hMerge="1"/>
                <a:tc gridSpan="6">
                  <a:txBody>
                    <a:bodyPr/>
                    <a:lstStyle/>
                    <a:p>
                      <a:pPr indent="0" lvl="0" marL="0" rtl="0" algn="ctr">
                        <a:lnSpc>
                          <a:spcPct val="115000"/>
                        </a:lnSpc>
                        <a:spcBef>
                          <a:spcPts val="0"/>
                        </a:spcBef>
                        <a:spcAft>
                          <a:spcPts val="0"/>
                        </a:spcAft>
                        <a:buNone/>
                      </a:pPr>
                      <a:r>
                        <a:rPr b="1" lang="en-US" sz="1000">
                          <a:solidFill>
                            <a:srgbClr val="000066"/>
                          </a:solidFill>
                        </a:rPr>
                        <a:t>Mission Enhancing</a:t>
                      </a:r>
                      <a:endParaRPr b="1" sz="1000">
                        <a:solidFill>
                          <a:srgbClr val="000066"/>
                        </a:solidFill>
                      </a:endParaRPr>
                    </a:p>
                  </a:txBody>
                  <a:tcPr marT="19050" marB="19050" marR="28575" marL="28575" anchor="b">
                    <a:lnL cap="flat" cmpd="sng" w="9525">
                      <a:solidFill>
                        <a:srgbClr val="000058"/>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000058"/>
                      </a:solidFill>
                      <a:prstDash val="solid"/>
                      <a:round/>
                      <a:headEnd len="sm" w="sm" type="none"/>
                      <a:tailEnd len="sm" w="sm" type="none"/>
                    </a:lnT>
                    <a:lnB cap="flat" cmpd="sng" w="9525">
                      <a:solidFill>
                        <a:srgbClr val="000058"/>
                      </a:solidFill>
                      <a:prstDash val="solid"/>
                      <a:round/>
                      <a:headEnd len="sm" w="sm" type="none"/>
                      <a:tailEnd len="sm" w="sm" type="none"/>
                    </a:lnB>
                    <a:solidFill>
                      <a:srgbClr val="C9DAF8"/>
                    </a:solidFill>
                  </a:tcPr>
                </a:tc>
                <a:tc hMerge="1"/>
                <a:tc hMerge="1"/>
                <a:tc hMerge="1"/>
                <a:tc hMerge="1"/>
                <a:tc hMerge="1"/>
              </a:tr>
              <a:tr h="611375">
                <a:tc gridSpan="2">
                  <a:txBody>
                    <a:bodyPr/>
                    <a:lstStyle/>
                    <a:p>
                      <a:pPr indent="0" lvl="0" marL="0" rtl="0" algn="ctr">
                        <a:lnSpc>
                          <a:spcPct val="115000"/>
                        </a:lnSpc>
                        <a:spcBef>
                          <a:spcPts val="0"/>
                        </a:spcBef>
                        <a:spcAft>
                          <a:spcPts val="0"/>
                        </a:spcAft>
                        <a:buNone/>
                      </a:pPr>
                      <a:r>
                        <a:rPr b="1" lang="en-US" sz="800">
                          <a:solidFill>
                            <a:srgbClr val="000066"/>
                          </a:solidFill>
                        </a:rPr>
                        <a:t>Group 0</a:t>
                      </a:r>
                      <a:endParaRPr b="1" sz="800">
                        <a:solidFill>
                          <a:srgbClr val="000066"/>
                        </a:solidFill>
                      </a:endParaRPr>
                    </a:p>
                    <a:p>
                      <a:pPr indent="0" lvl="0" marL="0" rtl="0" algn="ctr">
                        <a:lnSpc>
                          <a:spcPct val="115000"/>
                        </a:lnSpc>
                        <a:spcBef>
                          <a:spcPts val="0"/>
                        </a:spcBef>
                        <a:spcAft>
                          <a:spcPts val="0"/>
                        </a:spcAft>
                        <a:buNone/>
                      </a:pPr>
                      <a:r>
                        <a:rPr b="1" lang="en-US" sz="800">
                          <a:solidFill>
                            <a:srgbClr val="000066"/>
                          </a:solidFill>
                        </a:rPr>
                        <a:t>(USNA Programs)</a:t>
                      </a:r>
                      <a:endParaRPr b="1" sz="800">
                        <a:solidFill>
                          <a:srgbClr val="000066"/>
                        </a:solidFill>
                      </a:endParaRPr>
                    </a:p>
                  </a:txBody>
                  <a:tcPr marT="19050" marB="19050" marR="28575" marL="28575">
                    <a:lnL cap="flat" cmpd="sng" w="28575">
                      <a:solidFill>
                        <a:srgbClr val="000000"/>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000058"/>
                      </a:solidFill>
                      <a:prstDash val="solid"/>
                      <a:round/>
                      <a:headEnd len="sm" w="sm" type="none"/>
                      <a:tailEnd len="sm" w="sm" type="none"/>
                    </a:lnT>
                    <a:lnB cap="flat" cmpd="sng" w="9525">
                      <a:solidFill>
                        <a:srgbClr val="000058"/>
                      </a:solidFill>
                      <a:prstDash val="solid"/>
                      <a:round/>
                      <a:headEnd len="sm" w="sm" type="none"/>
                      <a:tailEnd len="sm" w="sm" type="none"/>
                    </a:lnB>
                    <a:solidFill>
                      <a:srgbClr val="F4CCCC"/>
                    </a:solidFill>
                  </a:tcPr>
                </a:tc>
                <a:tc hMerge="1"/>
                <a:tc gridSpan="2">
                  <a:txBody>
                    <a:bodyPr/>
                    <a:lstStyle/>
                    <a:p>
                      <a:pPr indent="0" lvl="0" marL="0" rtl="0" algn="ctr">
                        <a:lnSpc>
                          <a:spcPct val="115000"/>
                        </a:lnSpc>
                        <a:spcBef>
                          <a:spcPts val="0"/>
                        </a:spcBef>
                        <a:spcAft>
                          <a:spcPts val="0"/>
                        </a:spcAft>
                        <a:buNone/>
                      </a:pPr>
                      <a:r>
                        <a:rPr b="1" lang="en-US" sz="800">
                          <a:solidFill>
                            <a:srgbClr val="000066"/>
                          </a:solidFill>
                        </a:rPr>
                        <a:t>Group 1</a:t>
                      </a:r>
                      <a:endParaRPr b="1" sz="800">
                        <a:solidFill>
                          <a:srgbClr val="000066"/>
                        </a:solidFill>
                      </a:endParaRPr>
                    </a:p>
                    <a:p>
                      <a:pPr indent="0" lvl="0" marL="0" rtl="0" algn="ctr">
                        <a:lnSpc>
                          <a:spcPct val="115000"/>
                        </a:lnSpc>
                        <a:spcBef>
                          <a:spcPts val="0"/>
                        </a:spcBef>
                        <a:spcAft>
                          <a:spcPts val="0"/>
                        </a:spcAft>
                        <a:buNone/>
                      </a:pPr>
                      <a:r>
                        <a:rPr b="1" lang="en-US" sz="800">
                          <a:solidFill>
                            <a:srgbClr val="000066"/>
                          </a:solidFill>
                        </a:rPr>
                        <a:t>(Fleet Exposure)</a:t>
                      </a:r>
                      <a:endParaRPr b="1" sz="800">
                        <a:solidFill>
                          <a:srgbClr val="000066"/>
                        </a:solidFill>
                      </a:endParaRPr>
                    </a:p>
                  </a:txBody>
                  <a:tcPr marT="19050" marB="19050" marR="28575" marL="28575">
                    <a:lnL cap="flat" cmpd="sng" w="28575">
                      <a:solidFill>
                        <a:srgbClr val="0000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000058"/>
                      </a:solidFill>
                      <a:prstDash val="solid"/>
                      <a:round/>
                      <a:headEnd len="sm" w="sm" type="none"/>
                      <a:tailEnd len="sm" w="sm" type="none"/>
                    </a:lnT>
                    <a:lnB cap="flat" cmpd="sng" w="28575">
                      <a:solidFill>
                        <a:srgbClr val="00FF00"/>
                      </a:solidFill>
                      <a:prstDash val="solid"/>
                      <a:round/>
                      <a:headEnd len="sm" w="sm" type="none"/>
                      <a:tailEnd len="sm" w="sm" type="none"/>
                    </a:lnB>
                    <a:solidFill>
                      <a:srgbClr val="FFF2CC"/>
                    </a:solidFill>
                  </a:tcPr>
                </a:tc>
                <a:tc hMerge="1"/>
                <a:tc gridSpan="2">
                  <a:txBody>
                    <a:bodyPr/>
                    <a:lstStyle/>
                    <a:p>
                      <a:pPr indent="0" lvl="0" marL="0" rtl="0" algn="ctr">
                        <a:lnSpc>
                          <a:spcPct val="115000"/>
                        </a:lnSpc>
                        <a:spcBef>
                          <a:spcPts val="0"/>
                        </a:spcBef>
                        <a:spcAft>
                          <a:spcPts val="0"/>
                        </a:spcAft>
                        <a:buNone/>
                      </a:pPr>
                      <a:r>
                        <a:rPr b="1" lang="en-US" sz="800">
                          <a:solidFill>
                            <a:srgbClr val="000066"/>
                          </a:solidFill>
                        </a:rPr>
                        <a:t>Group 2</a:t>
                      </a:r>
                      <a:endParaRPr b="1" sz="800">
                        <a:solidFill>
                          <a:srgbClr val="000066"/>
                        </a:solidFill>
                      </a:endParaRPr>
                    </a:p>
                    <a:p>
                      <a:pPr indent="0" lvl="0" marL="0" rtl="0" algn="ctr">
                        <a:lnSpc>
                          <a:spcPct val="115000"/>
                        </a:lnSpc>
                        <a:spcBef>
                          <a:spcPts val="0"/>
                        </a:spcBef>
                        <a:spcAft>
                          <a:spcPts val="0"/>
                        </a:spcAft>
                        <a:buNone/>
                      </a:pPr>
                      <a:r>
                        <a:rPr b="1" lang="en-US" sz="800">
                          <a:solidFill>
                            <a:srgbClr val="000066"/>
                          </a:solidFill>
                        </a:rPr>
                        <a:t>(Funded Internships)</a:t>
                      </a:r>
                      <a:endParaRPr b="1" sz="800">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000058"/>
                      </a:solidFill>
                      <a:prstDash val="solid"/>
                      <a:round/>
                      <a:headEnd len="sm" w="sm" type="none"/>
                      <a:tailEnd len="sm" w="sm" type="none"/>
                    </a:lnT>
                    <a:lnB cap="flat" cmpd="sng" w="9525">
                      <a:solidFill>
                        <a:srgbClr val="000058"/>
                      </a:solidFill>
                      <a:prstDash val="solid"/>
                      <a:round/>
                      <a:headEnd len="sm" w="sm" type="none"/>
                      <a:tailEnd len="sm" w="sm" type="none"/>
                    </a:lnB>
                    <a:solidFill>
                      <a:srgbClr val="FFF2CC"/>
                    </a:solidFill>
                  </a:tcPr>
                </a:tc>
                <a:tc hMerge="1"/>
                <a:tc gridSpan="2">
                  <a:txBody>
                    <a:bodyPr/>
                    <a:lstStyle/>
                    <a:p>
                      <a:pPr indent="0" lvl="0" marL="0" rtl="0" algn="ctr">
                        <a:lnSpc>
                          <a:spcPct val="115000"/>
                        </a:lnSpc>
                        <a:spcBef>
                          <a:spcPts val="0"/>
                        </a:spcBef>
                        <a:spcAft>
                          <a:spcPts val="0"/>
                        </a:spcAft>
                        <a:buNone/>
                      </a:pPr>
                      <a:r>
                        <a:rPr b="1" lang="en-US" sz="800">
                          <a:solidFill>
                            <a:srgbClr val="000066"/>
                          </a:solidFill>
                        </a:rPr>
                        <a:t>Group 3</a:t>
                      </a:r>
                      <a:endParaRPr b="1" sz="800">
                        <a:solidFill>
                          <a:srgbClr val="000066"/>
                        </a:solidFill>
                      </a:endParaRPr>
                    </a:p>
                    <a:p>
                      <a:pPr indent="0" lvl="0" marL="0" rtl="0" algn="ctr">
                        <a:lnSpc>
                          <a:spcPct val="115000"/>
                        </a:lnSpc>
                        <a:spcBef>
                          <a:spcPts val="0"/>
                        </a:spcBef>
                        <a:spcAft>
                          <a:spcPts val="0"/>
                        </a:spcAft>
                        <a:buNone/>
                      </a:pPr>
                      <a:r>
                        <a:rPr b="1" lang="en-US" sz="800">
                          <a:solidFill>
                            <a:srgbClr val="000066"/>
                          </a:solidFill>
                        </a:rPr>
                        <a:t>(Fleet and Inter-service schools)</a:t>
                      </a:r>
                      <a:endParaRPr b="1" sz="800">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000058"/>
                      </a:solidFill>
                      <a:prstDash val="solid"/>
                      <a:round/>
                      <a:headEnd len="sm" w="sm" type="none"/>
                      <a:tailEnd len="sm" w="sm" type="none"/>
                    </a:lnT>
                    <a:lnB cap="flat" cmpd="sng" w="28575">
                      <a:solidFill>
                        <a:srgbClr val="00FF00"/>
                      </a:solidFill>
                      <a:prstDash val="solid"/>
                      <a:round/>
                      <a:headEnd len="sm" w="sm" type="none"/>
                      <a:tailEnd len="sm" w="sm" type="none"/>
                    </a:lnB>
                    <a:solidFill>
                      <a:srgbClr val="C9DAF8"/>
                    </a:solidFill>
                  </a:tcPr>
                </a:tc>
                <a:tc hMerge="1"/>
                <a:tc gridSpan="2">
                  <a:txBody>
                    <a:bodyPr/>
                    <a:lstStyle/>
                    <a:p>
                      <a:pPr indent="0" lvl="0" marL="0" rtl="0" algn="ctr">
                        <a:lnSpc>
                          <a:spcPct val="115000"/>
                        </a:lnSpc>
                        <a:spcBef>
                          <a:spcPts val="0"/>
                        </a:spcBef>
                        <a:spcAft>
                          <a:spcPts val="0"/>
                        </a:spcAft>
                        <a:buNone/>
                      </a:pPr>
                      <a:r>
                        <a:rPr b="1" lang="en-US" sz="800">
                          <a:solidFill>
                            <a:srgbClr val="000066"/>
                          </a:solidFill>
                        </a:rPr>
                        <a:t>Group 4</a:t>
                      </a:r>
                      <a:endParaRPr b="1" sz="800">
                        <a:solidFill>
                          <a:srgbClr val="000066"/>
                        </a:solidFill>
                      </a:endParaRPr>
                    </a:p>
                    <a:p>
                      <a:pPr indent="0" lvl="0" marL="0" rtl="0" algn="ctr">
                        <a:lnSpc>
                          <a:spcPct val="115000"/>
                        </a:lnSpc>
                        <a:spcBef>
                          <a:spcPts val="0"/>
                        </a:spcBef>
                        <a:spcAft>
                          <a:spcPts val="0"/>
                        </a:spcAft>
                        <a:buNone/>
                      </a:pPr>
                      <a:r>
                        <a:rPr b="1" lang="en-US" sz="800">
                          <a:solidFill>
                            <a:srgbClr val="000066"/>
                          </a:solidFill>
                        </a:rPr>
                        <a:t>(Unfunded internships and federal leadership events)</a:t>
                      </a:r>
                      <a:endParaRPr b="1" sz="800">
                        <a:solidFill>
                          <a:srgbClr val="000066"/>
                        </a:solidFill>
                      </a:endParaRPr>
                    </a:p>
                  </a:txBody>
                  <a:tcPr marT="19050" marB="19050" marR="28575" marL="28575">
                    <a:lnL cap="flat" cmpd="sng" w="28575">
                      <a:solidFill>
                        <a:srgbClr val="0000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000058"/>
                      </a:solidFill>
                      <a:prstDash val="solid"/>
                      <a:round/>
                      <a:headEnd len="sm" w="sm" type="none"/>
                      <a:tailEnd len="sm" w="sm" type="none"/>
                    </a:lnT>
                    <a:lnB cap="flat" cmpd="sng" w="9525">
                      <a:solidFill>
                        <a:srgbClr val="000058"/>
                      </a:solidFill>
                      <a:prstDash val="solid"/>
                      <a:round/>
                      <a:headEnd len="sm" w="sm" type="none"/>
                      <a:tailEnd len="sm" w="sm" type="none"/>
                    </a:lnB>
                    <a:solidFill>
                      <a:srgbClr val="C9DAF8"/>
                    </a:solidFill>
                  </a:tcPr>
                </a:tc>
                <a:tc hMerge="1"/>
                <a:tc gridSpan="2">
                  <a:txBody>
                    <a:bodyPr/>
                    <a:lstStyle/>
                    <a:p>
                      <a:pPr indent="0" lvl="0" marL="0" rtl="0" algn="ctr">
                        <a:lnSpc>
                          <a:spcPct val="115000"/>
                        </a:lnSpc>
                        <a:spcBef>
                          <a:spcPts val="0"/>
                        </a:spcBef>
                        <a:spcAft>
                          <a:spcPts val="0"/>
                        </a:spcAft>
                        <a:buNone/>
                      </a:pPr>
                      <a:r>
                        <a:rPr b="1" lang="en-US" sz="800">
                          <a:solidFill>
                            <a:srgbClr val="000066"/>
                          </a:solidFill>
                        </a:rPr>
                        <a:t>Group 5 (Gift Fund)</a:t>
                      </a:r>
                      <a:endParaRPr b="1" sz="800">
                        <a:solidFill>
                          <a:srgbClr val="000066"/>
                        </a:solidFill>
                      </a:endParaRPr>
                    </a:p>
                    <a:p>
                      <a:pPr indent="0" lvl="0" marL="0" rtl="0" algn="ctr">
                        <a:lnSpc>
                          <a:spcPct val="115000"/>
                        </a:lnSpc>
                        <a:spcBef>
                          <a:spcPts val="0"/>
                        </a:spcBef>
                        <a:spcAft>
                          <a:spcPts val="0"/>
                        </a:spcAft>
                        <a:buNone/>
                      </a:pPr>
                      <a:r>
                        <a:rPr b="1" lang="en-US" sz="800">
                          <a:solidFill>
                            <a:srgbClr val="000066"/>
                          </a:solidFill>
                        </a:rPr>
                        <a:t>(Civilian leadership events)</a:t>
                      </a:r>
                      <a:endParaRPr b="1" sz="800">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000058"/>
                      </a:solidFill>
                      <a:prstDash val="solid"/>
                      <a:round/>
                      <a:headEnd len="sm" w="sm" type="none"/>
                      <a:tailEnd len="sm" w="sm" type="none"/>
                    </a:lnT>
                    <a:lnB cap="flat" cmpd="sng" w="9525">
                      <a:solidFill>
                        <a:srgbClr val="000058"/>
                      </a:solidFill>
                      <a:prstDash val="solid"/>
                      <a:round/>
                      <a:headEnd len="sm" w="sm" type="none"/>
                      <a:tailEnd len="sm" w="sm" type="none"/>
                    </a:lnB>
                    <a:solidFill>
                      <a:srgbClr val="C9DAF8"/>
                    </a:solidFill>
                  </a:tcPr>
                </a:tc>
                <a:tc hMerge="1"/>
              </a:tr>
              <a:tr h="449775">
                <a:tc gridSpan="2">
                  <a:txBody>
                    <a:bodyPr/>
                    <a:lstStyle/>
                    <a:p>
                      <a:pPr indent="0" lvl="0" marL="0" rtl="0" algn="l">
                        <a:lnSpc>
                          <a:spcPct val="115000"/>
                        </a:lnSpc>
                        <a:spcBef>
                          <a:spcPts val="0"/>
                        </a:spcBef>
                        <a:spcAft>
                          <a:spcPts val="0"/>
                        </a:spcAft>
                        <a:buNone/>
                      </a:pPr>
                      <a:r>
                        <a:rPr b="1" lang="en-US" sz="800">
                          <a:solidFill>
                            <a:srgbClr val="000066"/>
                          </a:solidFill>
                        </a:rPr>
                        <a:t>AT/FP</a:t>
                      </a:r>
                      <a:endParaRPr b="1" sz="800">
                        <a:solidFill>
                          <a:srgbClr val="000066"/>
                        </a:solidFill>
                      </a:endParaRPr>
                    </a:p>
                  </a:txBody>
                  <a:tcPr marT="19050" marB="19050" marR="28575" marL="28575">
                    <a:lnL cap="flat" cmpd="sng" w="28575">
                      <a:solidFill>
                        <a:srgbClr val="000000"/>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000058"/>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A50021"/>
                          </a:solidFill>
                        </a:rPr>
                        <a:t>Atlantic Prof Afloat Training (YP Cruise)</a:t>
                      </a:r>
                      <a:endParaRPr b="1" sz="800">
                        <a:solidFill>
                          <a:srgbClr val="A50021"/>
                        </a:solidFill>
                      </a:endParaRPr>
                    </a:p>
                  </a:txBody>
                  <a:tcPr marT="19050" marB="19050" marR="28575" marL="28575">
                    <a:lnL cap="flat" cmpd="sng" w="28575">
                      <a:solidFill>
                        <a:srgbClr val="00FF00"/>
                      </a:solidFill>
                      <a:prstDash val="solid"/>
                      <a:round/>
                      <a:headEnd len="sm" w="sm" type="none"/>
                      <a:tailEnd len="sm" w="sm" type="none"/>
                    </a:lnL>
                    <a:lnR cap="flat" cmpd="sng" w="28575">
                      <a:solidFill>
                        <a:srgbClr val="00FF00"/>
                      </a:solidFill>
                      <a:prstDash val="solid"/>
                      <a:round/>
                      <a:headEnd len="sm" w="sm" type="none"/>
                      <a:tailEnd len="sm" w="sm" type="none"/>
                    </a:lnR>
                    <a:lnT cap="flat" cmpd="sng" w="28575">
                      <a:solidFill>
                        <a:srgbClr val="00FF00"/>
                      </a:solidFill>
                      <a:prstDash val="solid"/>
                      <a:round/>
                      <a:headEnd len="sm" w="sm" type="none"/>
                      <a:tailEnd len="sm" w="sm" type="none"/>
                    </a:lnT>
                    <a:lnB cap="flat" cmpd="sng" w="28575">
                      <a:solidFill>
                        <a:srgbClr val="00FF00"/>
                      </a:solidFill>
                      <a:prstDash val="solid"/>
                      <a:round/>
                      <a:headEnd len="sm" w="sm" type="none"/>
                      <a:tailEnd len="sm" w="sm" type="none"/>
                    </a:lnB>
                    <a:solidFill>
                      <a:srgbClr val="B6D7A8"/>
                    </a:solidFill>
                  </a:tcPr>
                </a:tc>
                <a:tc hMerge="1"/>
                <a:tc gridSpan="2">
                  <a:txBody>
                    <a:bodyPr/>
                    <a:lstStyle/>
                    <a:p>
                      <a:pPr indent="0" lvl="0" marL="0" rtl="0" algn="l">
                        <a:lnSpc>
                          <a:spcPct val="115000"/>
                        </a:lnSpc>
                        <a:spcBef>
                          <a:spcPts val="0"/>
                        </a:spcBef>
                        <a:spcAft>
                          <a:spcPts val="0"/>
                        </a:spcAft>
                        <a:buNone/>
                      </a:pPr>
                      <a:r>
                        <a:rPr b="1" lang="en-US" sz="800">
                          <a:solidFill>
                            <a:srgbClr val="000066"/>
                          </a:solidFill>
                        </a:rPr>
                        <a:t>Cyber Warfare Engineer (CWE)</a:t>
                      </a:r>
                      <a:endParaRPr b="1" sz="800">
                        <a:solidFill>
                          <a:srgbClr val="000066"/>
                        </a:solidFill>
                      </a:endParaRPr>
                    </a:p>
                  </a:txBody>
                  <a:tcPr marT="19050" marB="19050" marR="28575" marL="28575">
                    <a:lnL cap="flat" cmpd="sng" w="28575">
                      <a:solidFill>
                        <a:srgbClr val="00FF00"/>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000058"/>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Army Airborne</a:t>
                      </a:r>
                      <a:endParaRPr b="1" sz="800">
                        <a:solidFill>
                          <a:srgbClr val="000066"/>
                        </a:solidFill>
                      </a:endParaRPr>
                    </a:p>
                  </a:txBody>
                  <a:tcPr marT="19050" marB="19050" marR="28575" marL="28575">
                    <a:lnL cap="flat" cmpd="sng" w="28575">
                      <a:solidFill>
                        <a:srgbClr val="00FF00"/>
                      </a:solidFill>
                      <a:prstDash val="solid"/>
                      <a:round/>
                      <a:headEnd len="sm" w="sm" type="none"/>
                      <a:tailEnd len="sm" w="sm" type="none"/>
                    </a:lnL>
                    <a:lnR cap="flat" cmpd="sng" w="28575">
                      <a:solidFill>
                        <a:srgbClr val="00FF00"/>
                      </a:solidFill>
                      <a:prstDash val="solid"/>
                      <a:round/>
                      <a:headEnd len="sm" w="sm" type="none"/>
                      <a:tailEnd len="sm" w="sm" type="none"/>
                    </a:lnR>
                    <a:lnT cap="flat" cmpd="sng" w="28575">
                      <a:solidFill>
                        <a:srgbClr val="00FF00"/>
                      </a:solidFill>
                      <a:prstDash val="solid"/>
                      <a:round/>
                      <a:headEnd len="sm" w="sm" type="none"/>
                      <a:tailEnd len="sm" w="sm" type="none"/>
                    </a:lnT>
                    <a:lnB cap="flat" cmpd="sng" w="9525">
                      <a:solidFill>
                        <a:srgbClr val="FFFFFF">
                          <a:alpha val="0"/>
                        </a:srgbClr>
                      </a:solidFill>
                      <a:prstDash val="solid"/>
                      <a:round/>
                      <a:headEnd len="sm" w="sm" type="none"/>
                      <a:tailEnd len="sm" w="sm" type="none"/>
                    </a:lnB>
                    <a:solidFill>
                      <a:srgbClr val="B6D7A8"/>
                    </a:solidFill>
                  </a:tcPr>
                </a:tc>
                <a:tc hMerge="1"/>
                <a:tc gridSpan="2">
                  <a:txBody>
                    <a:bodyPr/>
                    <a:lstStyle/>
                    <a:p>
                      <a:pPr indent="0" lvl="0" marL="0" rtl="0" algn="l">
                        <a:lnSpc>
                          <a:spcPct val="115000"/>
                        </a:lnSpc>
                        <a:spcBef>
                          <a:spcPts val="0"/>
                        </a:spcBef>
                        <a:spcAft>
                          <a:spcPts val="0"/>
                        </a:spcAft>
                        <a:buNone/>
                      </a:pPr>
                      <a:r>
                        <a:rPr b="1" lang="en-US" sz="800">
                          <a:solidFill>
                            <a:srgbClr val="000066"/>
                          </a:solidFill>
                        </a:rPr>
                        <a:t>Azimuth</a:t>
                      </a:r>
                      <a:endParaRPr b="1" sz="800">
                        <a:solidFill>
                          <a:srgbClr val="000066"/>
                        </a:solidFill>
                      </a:endParaRPr>
                    </a:p>
                  </a:txBody>
                  <a:tcPr marT="19050" marB="19050" marR="28575" marL="28575">
                    <a:lnL cap="flat" cmpd="sng" w="28575">
                      <a:solidFill>
                        <a:srgbClr val="00FF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000058"/>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NOLS (National Outdoor Leadership School)</a:t>
                      </a:r>
                      <a:endParaRPr b="1" sz="800">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000058"/>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r>
              <a:tr h="391675">
                <a:tc gridSpan="2">
                  <a:txBody>
                    <a:bodyPr/>
                    <a:lstStyle/>
                    <a:p>
                      <a:pPr indent="0" lvl="0" marL="0" rtl="0" algn="l">
                        <a:lnSpc>
                          <a:spcPct val="115000"/>
                        </a:lnSpc>
                        <a:spcBef>
                          <a:spcPts val="0"/>
                        </a:spcBef>
                        <a:spcAft>
                          <a:spcPts val="0"/>
                        </a:spcAft>
                        <a:buNone/>
                      </a:pPr>
                      <a:r>
                        <a:rPr b="1" lang="en-US" sz="800">
                          <a:solidFill>
                            <a:srgbClr val="000066"/>
                          </a:solidFill>
                        </a:rPr>
                        <a:t>Mandatory Summer School</a:t>
                      </a:r>
                      <a:endParaRPr b="1" sz="800">
                        <a:solidFill>
                          <a:srgbClr val="000066"/>
                        </a:solidFill>
                      </a:endParaRPr>
                    </a:p>
                  </a:txBody>
                  <a:tcPr marT="19050" marB="19050" marR="28575" marL="28575">
                    <a:lnL cap="flat" cmpd="sng" w="28575">
                      <a:solidFill>
                        <a:srgbClr val="000000"/>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58"/>
                          </a:solidFill>
                        </a:rPr>
                        <a:t>Aviation Ground School Instructor (AGI)</a:t>
                      </a:r>
                      <a:endParaRPr b="1" sz="800">
                        <a:solidFill>
                          <a:srgbClr val="000058"/>
                        </a:solidFill>
                      </a:endParaRPr>
                    </a:p>
                  </a:txBody>
                  <a:tcPr marT="19050" marB="19050" marR="28575" marL="28575">
                    <a:lnL cap="flat" cmpd="sng" w="28575">
                      <a:solidFill>
                        <a:srgbClr val="000000"/>
                      </a:solidFill>
                      <a:prstDash val="solid"/>
                      <a:round/>
                      <a:headEnd len="sm" w="sm" type="none"/>
                      <a:tailEnd len="sm" w="sm" type="none"/>
                    </a:lnL>
                    <a:lnR cap="flat" cmpd="sng" w="9525">
                      <a:solidFill>
                        <a:srgbClr val="000058"/>
                      </a:solidFill>
                      <a:prstDash val="solid"/>
                      <a:round/>
                      <a:headEnd len="sm" w="sm" type="none"/>
                      <a:tailEnd len="sm" w="sm" type="none"/>
                    </a:lnR>
                    <a:lnT cap="flat" cmpd="sng" w="28575">
                      <a:solidFill>
                        <a:srgbClr val="00FF00"/>
                      </a:solidFill>
                      <a:prstDash val="solid"/>
                      <a:round/>
                      <a:headEnd len="sm" w="sm" type="none"/>
                      <a:tailEnd len="sm" w="sm" type="none"/>
                    </a:lnT>
                    <a:lnB cap="flat" cmpd="sng" w="28575">
                      <a:solidFill>
                        <a:srgbClr val="00FF00"/>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Intel (ONI / DIA /FBI)</a:t>
                      </a:r>
                      <a:endParaRPr b="1" sz="800">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Marine MCIWS</a:t>
                      </a:r>
                      <a:endParaRPr b="1" sz="800">
                        <a:solidFill>
                          <a:srgbClr val="000066"/>
                        </a:solidFill>
                      </a:endParaRPr>
                    </a:p>
                  </a:txBody>
                  <a:tcPr marT="19050" marB="19050" marR="28575" marL="28575">
                    <a:lnL cap="flat" cmpd="sng" w="28575">
                      <a:solidFill>
                        <a:srgbClr val="00FF00"/>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solidFill>
                      <a:srgbClr val="B6D7A8"/>
                    </a:solidFill>
                  </a:tcPr>
                </a:tc>
                <a:tc hMerge="1"/>
                <a:tc gridSpan="2">
                  <a:txBody>
                    <a:bodyPr/>
                    <a:lstStyle/>
                    <a:p>
                      <a:pPr indent="0" lvl="0" marL="0" rtl="0" algn="l">
                        <a:lnSpc>
                          <a:spcPct val="115000"/>
                        </a:lnSpc>
                        <a:spcBef>
                          <a:spcPts val="0"/>
                        </a:spcBef>
                        <a:spcAft>
                          <a:spcPts val="0"/>
                        </a:spcAft>
                        <a:buNone/>
                      </a:pPr>
                      <a:r>
                        <a:rPr b="1" lang="en-US" sz="800">
                          <a:solidFill>
                            <a:srgbClr val="000066"/>
                          </a:solidFill>
                        </a:rPr>
                        <a:t>Internships: Tier 3 (Unfunded)</a:t>
                      </a:r>
                      <a:endParaRPr b="1" sz="800">
                        <a:solidFill>
                          <a:srgbClr val="000066"/>
                        </a:solidFill>
                      </a:endParaRPr>
                    </a:p>
                  </a:txBody>
                  <a:tcPr marT="19050" marB="19050" marR="28575" marL="28575">
                    <a:lnL cap="flat" cmpd="sng" w="28575">
                      <a:solidFill>
                        <a:srgbClr val="00FF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Outdoor Odyssey</a:t>
                      </a:r>
                      <a:endParaRPr b="1" sz="800">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r>
              <a:tr h="582975">
                <a:tc gridSpan="2">
                  <a:txBody>
                    <a:bodyPr/>
                    <a:lstStyle/>
                    <a:p>
                      <a:pPr indent="0" lvl="0" marL="0" rtl="0" algn="l">
                        <a:lnSpc>
                          <a:spcPct val="115000"/>
                        </a:lnSpc>
                        <a:spcBef>
                          <a:spcPts val="0"/>
                        </a:spcBef>
                        <a:spcAft>
                          <a:spcPts val="0"/>
                        </a:spcAft>
                        <a:buNone/>
                      </a:pPr>
                      <a:r>
                        <a:rPr b="1" lang="en-US" sz="800">
                          <a:solidFill>
                            <a:srgbClr val="A50021"/>
                          </a:solidFill>
                        </a:rPr>
                        <a:t>Naval Academy Preparatory School (NAPS) Detail</a:t>
                      </a:r>
                      <a:endParaRPr b="1" sz="800">
                        <a:solidFill>
                          <a:srgbClr val="A50021"/>
                        </a:solidFill>
                      </a:endParaRPr>
                    </a:p>
                  </a:txBody>
                  <a:tcPr marT="19050" marB="19050" marR="28575" marL="28575">
                    <a:lnL cap="flat" cmpd="sng" w="28575">
                      <a:solidFill>
                        <a:srgbClr val="000000"/>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A50021"/>
                          </a:solidFill>
                        </a:rPr>
                        <a:t>Command and Seamanship Training Squadron (CSTS)</a:t>
                      </a:r>
                      <a:endParaRPr b="1" sz="800">
                        <a:solidFill>
                          <a:srgbClr val="A50021"/>
                        </a:solidFill>
                      </a:endParaRPr>
                    </a:p>
                  </a:txBody>
                  <a:tcPr marT="19050" marB="19050" marR="28575" marL="28575">
                    <a:lnL cap="flat" cmpd="sng" w="28575">
                      <a:solidFill>
                        <a:srgbClr val="00FF00"/>
                      </a:solidFill>
                      <a:prstDash val="solid"/>
                      <a:round/>
                      <a:headEnd len="sm" w="sm" type="none"/>
                      <a:tailEnd len="sm" w="sm" type="none"/>
                    </a:lnL>
                    <a:lnR cap="flat" cmpd="sng" w="28575">
                      <a:solidFill>
                        <a:srgbClr val="00FF00"/>
                      </a:solidFill>
                      <a:prstDash val="solid"/>
                      <a:round/>
                      <a:headEnd len="sm" w="sm" type="none"/>
                      <a:tailEnd len="sm" w="sm" type="none"/>
                    </a:lnR>
                    <a:lnT cap="flat" cmpd="sng" w="28575">
                      <a:solidFill>
                        <a:srgbClr val="00FF00"/>
                      </a:solidFill>
                      <a:prstDash val="solid"/>
                      <a:round/>
                      <a:headEnd len="sm" w="sm" type="none"/>
                      <a:tailEnd len="sm" w="sm" type="none"/>
                    </a:lnT>
                    <a:lnB cap="flat" cmpd="sng" w="28575">
                      <a:solidFill>
                        <a:srgbClr val="00FF00"/>
                      </a:solidFill>
                      <a:prstDash val="solid"/>
                      <a:round/>
                      <a:headEnd len="sm" w="sm" type="none"/>
                      <a:tailEnd len="sm" w="sm" type="none"/>
                    </a:lnB>
                    <a:solidFill>
                      <a:srgbClr val="B6D7A8"/>
                    </a:solidFill>
                  </a:tcPr>
                </a:tc>
                <a:tc hMerge="1"/>
                <a:tc gridSpan="2">
                  <a:txBody>
                    <a:bodyPr/>
                    <a:lstStyle/>
                    <a:p>
                      <a:pPr indent="0" lvl="0" marL="0" rtl="0" algn="l">
                        <a:lnSpc>
                          <a:spcPct val="115000"/>
                        </a:lnSpc>
                        <a:spcBef>
                          <a:spcPts val="0"/>
                        </a:spcBef>
                        <a:spcAft>
                          <a:spcPts val="0"/>
                        </a:spcAft>
                        <a:buNone/>
                      </a:pPr>
                      <a:r>
                        <a:rPr b="1" lang="en-US" sz="800">
                          <a:solidFill>
                            <a:srgbClr val="000066"/>
                          </a:solidFill>
                        </a:rPr>
                        <a:t>Internships: Tier 1 &amp;</a:t>
                      </a:r>
                      <a:endParaRPr b="1" sz="800">
                        <a:solidFill>
                          <a:srgbClr val="000066"/>
                        </a:solidFill>
                      </a:endParaRPr>
                    </a:p>
                    <a:p>
                      <a:pPr indent="0" lvl="0" marL="0" rtl="0" algn="l">
                        <a:lnSpc>
                          <a:spcPct val="115000"/>
                        </a:lnSpc>
                        <a:spcBef>
                          <a:spcPts val="0"/>
                        </a:spcBef>
                        <a:spcAft>
                          <a:spcPts val="0"/>
                        </a:spcAft>
                        <a:buNone/>
                      </a:pPr>
                      <a:r>
                        <a:rPr b="1" lang="en-US" sz="800">
                          <a:solidFill>
                            <a:srgbClr val="000066"/>
                          </a:solidFill>
                        </a:rPr>
                        <a:t>Tier 2 (STEM, Policy, ELD – Funded)</a:t>
                      </a:r>
                      <a:endParaRPr b="1" sz="800">
                        <a:solidFill>
                          <a:srgbClr val="000066"/>
                        </a:solidFill>
                      </a:endParaRPr>
                    </a:p>
                  </a:txBody>
                  <a:tcPr marT="19050" marB="19050" marR="28575" marL="28575">
                    <a:lnL cap="flat" cmpd="sng" w="28575">
                      <a:solidFill>
                        <a:srgbClr val="00FF00"/>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solidFill>
                      <a:prstDash val="solid"/>
                      <a:round/>
                      <a:headEnd len="sm" w="sm" type="none"/>
                      <a:tailEnd len="sm" w="sm" type="none"/>
                    </a:lnT>
                    <a:lnB cap="flat" cmpd="sng" w="9525">
                      <a:solidFill>
                        <a:srgbClr val="FFFFFF"/>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Marine Mountain Warfare Training Course</a:t>
                      </a:r>
                      <a:endParaRPr b="1" sz="800">
                        <a:solidFill>
                          <a:srgbClr val="000066"/>
                        </a:solidFill>
                      </a:endParaRPr>
                    </a:p>
                  </a:txBody>
                  <a:tcPr marT="19050" marB="19050" marR="28575" marL="28575">
                    <a:lnL cap="flat" cmpd="sng" w="28575">
                      <a:solidFill>
                        <a:srgbClr val="00FF00"/>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solidFill>
                      <a:srgbClr val="B6D7A8"/>
                    </a:solidFill>
                  </a:tcPr>
                </a:tc>
                <a:tc hMerge="1"/>
                <a:tc gridSpan="2">
                  <a:txBody>
                    <a:bodyPr/>
                    <a:lstStyle/>
                    <a:p>
                      <a:pPr indent="0" lvl="0" marL="0" rtl="0" algn="l">
                        <a:lnSpc>
                          <a:spcPct val="115000"/>
                        </a:lnSpc>
                        <a:spcBef>
                          <a:spcPts val="0"/>
                        </a:spcBef>
                        <a:spcAft>
                          <a:spcPts val="0"/>
                        </a:spcAft>
                        <a:buNone/>
                      </a:pPr>
                      <a:r>
                        <a:rPr b="1" lang="en-US" sz="800">
                          <a:solidFill>
                            <a:srgbClr val="000066"/>
                          </a:solidFill>
                        </a:rPr>
                        <a:t>USMA Cadet Field Training (CFT)</a:t>
                      </a:r>
                      <a:endParaRPr b="1" sz="800">
                        <a:solidFill>
                          <a:srgbClr val="000066"/>
                        </a:solidFill>
                      </a:endParaRPr>
                    </a:p>
                  </a:txBody>
                  <a:tcPr marT="19050" marB="19050" marR="28575" marL="28575">
                    <a:lnL cap="flat" cmpd="sng" w="28575">
                      <a:solidFill>
                        <a:srgbClr val="00FF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Outward Bound</a:t>
                      </a:r>
                      <a:endParaRPr b="1" sz="800">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r>
              <a:tr h="276225">
                <a:tc gridSpan="2">
                  <a:txBody>
                    <a:bodyPr/>
                    <a:lstStyle/>
                    <a:p>
                      <a:pPr indent="0" lvl="0" marL="0" rtl="0" algn="l">
                        <a:lnSpc>
                          <a:spcPct val="115000"/>
                        </a:lnSpc>
                        <a:spcBef>
                          <a:spcPts val="0"/>
                        </a:spcBef>
                        <a:spcAft>
                          <a:spcPts val="0"/>
                        </a:spcAft>
                        <a:buNone/>
                      </a:pPr>
                      <a:r>
                        <a:rPr b="1" lang="en-US" sz="800">
                          <a:solidFill>
                            <a:srgbClr val="000066"/>
                          </a:solidFill>
                        </a:rPr>
                        <a:t>Naval Academy Summer Seminar (NASS) Detail</a:t>
                      </a:r>
                      <a:endParaRPr b="1" sz="800">
                        <a:solidFill>
                          <a:srgbClr val="000066"/>
                        </a:solidFill>
                      </a:endParaRPr>
                    </a:p>
                  </a:txBody>
                  <a:tcPr marT="19050" marB="19050" marR="28575" marL="28575">
                    <a:lnL cap="flat" cmpd="sng" w="28575">
                      <a:solidFill>
                        <a:srgbClr val="000000"/>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58"/>
                          </a:solidFill>
                        </a:rPr>
                        <a:t>Dive School</a:t>
                      </a:r>
                      <a:endParaRPr b="1" sz="800">
                        <a:solidFill>
                          <a:srgbClr val="000058"/>
                        </a:solidFill>
                      </a:endParaRPr>
                    </a:p>
                  </a:txBody>
                  <a:tcPr marT="19050" marB="19050" marR="28575" marL="28575">
                    <a:lnL cap="flat" cmpd="sng" w="28575">
                      <a:solidFill>
                        <a:srgbClr val="000000"/>
                      </a:solidFill>
                      <a:prstDash val="solid"/>
                      <a:round/>
                      <a:headEnd len="sm" w="sm" type="none"/>
                      <a:tailEnd len="sm" w="sm" type="none"/>
                    </a:lnL>
                    <a:lnR cap="flat" cmpd="sng" w="9525">
                      <a:solidFill>
                        <a:srgbClr val="000058"/>
                      </a:solidFill>
                      <a:prstDash val="solid"/>
                      <a:round/>
                      <a:headEnd len="sm" w="sm" type="none"/>
                      <a:tailEnd len="sm" w="sm" type="none"/>
                    </a:lnR>
                    <a:lnT cap="flat" cmpd="sng" w="28575">
                      <a:solidFill>
                        <a:srgbClr val="00FF00"/>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LREC – includes LSAP, CLS, FOREX</a:t>
                      </a:r>
                      <a:endParaRPr b="1" sz="800">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Marine RECON/MARSOC</a:t>
                      </a:r>
                      <a:endParaRPr b="1" sz="800">
                        <a:solidFill>
                          <a:srgbClr val="000066"/>
                        </a:solidFill>
                      </a:endParaRPr>
                    </a:p>
                  </a:txBody>
                  <a:tcPr marT="19050" marB="19050" marR="28575" marL="28575">
                    <a:lnL cap="flat" cmpd="sng" w="28575">
                      <a:solidFill>
                        <a:srgbClr val="00FF00"/>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solidFill>
                      <a:srgbClr val="B6D7A8"/>
                    </a:solidFill>
                  </a:tcPr>
                </a:tc>
                <a:tc hMerge="1"/>
                <a:tc gridSpan="2">
                  <a:txBody>
                    <a:bodyPr/>
                    <a:lstStyle/>
                    <a:p>
                      <a:pPr indent="0" lvl="0" marL="0" rtl="0" algn="l">
                        <a:spcBef>
                          <a:spcPts val="0"/>
                        </a:spcBef>
                        <a:spcAft>
                          <a:spcPts val="0"/>
                        </a:spcAft>
                        <a:buNone/>
                      </a:pPr>
                      <a:r>
                        <a:t/>
                      </a:r>
                      <a:endParaRPr/>
                    </a:p>
                  </a:txBody>
                  <a:tcPr marT="19050" marB="19050" marR="28575" marL="28575" anchor="b">
                    <a:lnL cap="flat" cmpd="sng" w="28575">
                      <a:solidFill>
                        <a:srgbClr val="00FF00"/>
                      </a:solidFill>
                      <a:prstDash val="solid"/>
                      <a:round/>
                      <a:headEnd len="sm" w="sm" type="none"/>
                      <a:tailEnd len="sm" w="sm" type="none"/>
                    </a:lnL>
                    <a:lnR cap="flat" cmpd="sng" w="9525">
                      <a:solidFill>
                        <a:srgbClr val="191966"/>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Northern Tier</a:t>
                      </a:r>
                      <a:endParaRPr b="1" sz="800">
                        <a:solidFill>
                          <a:srgbClr val="000066"/>
                        </a:solidFill>
                      </a:endParaRPr>
                    </a:p>
                  </a:txBody>
                  <a:tcPr marT="19050" marB="19050" marR="28575" marL="28575">
                    <a:lnL cap="flat" cmpd="sng" w="9525">
                      <a:solidFill>
                        <a:srgbClr val="191966"/>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r>
              <a:tr h="285750">
                <a:tc gridSpan="2">
                  <a:txBody>
                    <a:bodyPr/>
                    <a:lstStyle/>
                    <a:p>
                      <a:pPr indent="0" lvl="0" marL="0" rtl="0" algn="l">
                        <a:lnSpc>
                          <a:spcPct val="115000"/>
                        </a:lnSpc>
                        <a:spcBef>
                          <a:spcPts val="0"/>
                        </a:spcBef>
                        <a:spcAft>
                          <a:spcPts val="0"/>
                        </a:spcAft>
                        <a:buNone/>
                      </a:pPr>
                      <a:r>
                        <a:rPr b="1" lang="en-US" sz="800">
                          <a:solidFill>
                            <a:srgbClr val="A50021"/>
                          </a:solidFill>
                        </a:rPr>
                        <a:t>Plebe Detail</a:t>
                      </a:r>
                      <a:endParaRPr b="1" sz="800">
                        <a:solidFill>
                          <a:srgbClr val="A50021"/>
                        </a:solidFill>
                      </a:endParaRPr>
                    </a:p>
                  </a:txBody>
                  <a:tcPr marT="19050" marB="19050" marR="28575" marL="28575">
                    <a:lnL cap="flat" cmpd="sng" w="28575">
                      <a:solidFill>
                        <a:srgbClr val="000000"/>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58"/>
                          </a:solidFill>
                        </a:rPr>
                        <a:t>Explosive Ordnance Disposal (EOD)</a:t>
                      </a:r>
                      <a:endParaRPr b="1" sz="800">
                        <a:solidFill>
                          <a:srgbClr val="000058"/>
                        </a:solidFill>
                      </a:endParaRPr>
                    </a:p>
                  </a:txBody>
                  <a:tcPr marT="19050" marB="19050" marR="28575" marL="28575">
                    <a:lnL cap="flat" cmpd="sng" w="28575">
                      <a:solidFill>
                        <a:srgbClr val="0000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28575">
                      <a:solidFill>
                        <a:srgbClr val="00FF00"/>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National Security Agency</a:t>
                      </a:r>
                      <a:endParaRPr b="1" sz="800">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Marine RTAP</a:t>
                      </a:r>
                      <a:endParaRPr b="1" sz="800">
                        <a:solidFill>
                          <a:srgbClr val="000066"/>
                        </a:solidFill>
                      </a:endParaRPr>
                    </a:p>
                  </a:txBody>
                  <a:tcPr marT="19050" marB="19050" marR="28575" marL="28575">
                    <a:lnL cap="flat" cmpd="sng" w="28575">
                      <a:solidFill>
                        <a:srgbClr val="00FF00"/>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solidFill>
                      <a:srgbClr val="B6D7A8"/>
                    </a:solidFill>
                  </a:tcPr>
                </a:tc>
                <a:tc hMerge="1"/>
                <a:tc gridSpan="2">
                  <a:txBody>
                    <a:bodyPr/>
                    <a:lstStyle/>
                    <a:p>
                      <a:pPr indent="0" lvl="0" marL="0" rtl="0" algn="l">
                        <a:spcBef>
                          <a:spcPts val="0"/>
                        </a:spcBef>
                        <a:spcAft>
                          <a:spcPts val="0"/>
                        </a:spcAft>
                        <a:buNone/>
                      </a:pPr>
                      <a:r>
                        <a:t/>
                      </a:r>
                      <a:endParaRPr/>
                    </a:p>
                  </a:txBody>
                  <a:tcPr marT="19050" marB="19050" marR="28575" marL="28575">
                    <a:lnL cap="flat" cmpd="sng" w="28575">
                      <a:solidFill>
                        <a:srgbClr val="00FF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Philmont Scout Camp</a:t>
                      </a:r>
                      <a:endParaRPr b="1" sz="800">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r>
              <a:tr h="409575">
                <a:tc gridSpan="2">
                  <a:txBody>
                    <a:bodyPr/>
                    <a:lstStyle/>
                    <a:p>
                      <a:pPr indent="0" lvl="0" marL="0" rtl="0" algn="l">
                        <a:lnSpc>
                          <a:spcPct val="115000"/>
                        </a:lnSpc>
                        <a:spcBef>
                          <a:spcPts val="0"/>
                        </a:spcBef>
                        <a:spcAft>
                          <a:spcPts val="0"/>
                        </a:spcAft>
                        <a:buNone/>
                      </a:pPr>
                      <a:r>
                        <a:rPr b="1" lang="en-US" sz="800">
                          <a:solidFill>
                            <a:srgbClr val="000066"/>
                          </a:solidFill>
                        </a:rPr>
                        <a:t>STEM Detail</a:t>
                      </a:r>
                      <a:endParaRPr b="1" sz="800">
                        <a:solidFill>
                          <a:srgbClr val="000066"/>
                        </a:solidFill>
                      </a:endParaRPr>
                    </a:p>
                  </a:txBody>
                  <a:tcPr marT="19050" marB="19050" marR="28575" marL="28575">
                    <a:lnL cap="flat" cmpd="sng" w="28575">
                      <a:solidFill>
                        <a:srgbClr val="000000"/>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58"/>
                          </a:solidFill>
                        </a:rPr>
                        <a:t>Marine Air Ground Task Force (MAGTF East/West Coast)</a:t>
                      </a:r>
                      <a:endParaRPr b="1" sz="800">
                        <a:solidFill>
                          <a:srgbClr val="000058"/>
                        </a:solidFill>
                      </a:endParaRPr>
                    </a:p>
                  </a:txBody>
                  <a:tcPr marT="19050" marB="19050" marR="28575" marL="28575">
                    <a:lnL cap="flat" cmpd="sng" w="28575">
                      <a:solidFill>
                        <a:srgbClr val="00FF00"/>
                      </a:solidFill>
                      <a:prstDash val="solid"/>
                      <a:round/>
                      <a:headEnd len="sm" w="sm" type="none"/>
                      <a:tailEnd len="sm" w="sm" type="none"/>
                    </a:lnL>
                    <a:lnR cap="flat" cmpd="sng" w="28575">
                      <a:solidFill>
                        <a:srgbClr val="00FF00"/>
                      </a:solidFill>
                      <a:prstDash val="solid"/>
                      <a:round/>
                      <a:headEnd len="sm" w="sm" type="none"/>
                      <a:tailEnd len="sm" w="sm" type="none"/>
                    </a:lnR>
                    <a:lnT cap="flat" cmpd="sng" w="28575">
                      <a:solidFill>
                        <a:srgbClr val="00FF00"/>
                      </a:solidFill>
                      <a:prstDash val="solid"/>
                      <a:round/>
                      <a:headEnd len="sm" w="sm" type="none"/>
                      <a:tailEnd len="sm" w="sm" type="none"/>
                    </a:lnT>
                    <a:lnB cap="flat" cmpd="sng" w="28575">
                      <a:solidFill>
                        <a:srgbClr val="00FF00"/>
                      </a:solidFill>
                      <a:prstDash val="solid"/>
                      <a:round/>
                      <a:headEnd len="sm" w="sm" type="none"/>
                      <a:tailEnd len="sm" w="sm" type="none"/>
                    </a:lnB>
                    <a:solidFill>
                      <a:srgbClr val="B6D7A8"/>
                    </a:solidFill>
                  </a:tcPr>
                </a:tc>
                <a:tc hMerge="1"/>
                <a:tc gridSpan="2">
                  <a:txBody>
                    <a:bodyPr/>
                    <a:lstStyle/>
                    <a:p>
                      <a:pPr indent="0" lvl="0" marL="0" rtl="0" algn="l">
                        <a:lnSpc>
                          <a:spcPct val="115000"/>
                        </a:lnSpc>
                        <a:spcBef>
                          <a:spcPts val="0"/>
                        </a:spcBef>
                        <a:spcAft>
                          <a:spcPts val="0"/>
                        </a:spcAft>
                        <a:buNone/>
                      </a:pPr>
                      <a:r>
                        <a:rPr b="1" lang="en-US" sz="800">
                          <a:solidFill>
                            <a:srgbClr val="000066"/>
                          </a:solidFill>
                        </a:rPr>
                        <a:t>UKISP/Summer Internship Service Leadership (SISL)</a:t>
                      </a:r>
                      <a:endParaRPr b="1" sz="800">
                        <a:solidFill>
                          <a:srgbClr val="000066"/>
                        </a:solidFill>
                      </a:endParaRPr>
                    </a:p>
                  </a:txBody>
                  <a:tcPr marT="19050" marB="19050" marR="28575" marL="28575">
                    <a:lnL cap="flat" cmpd="sng" w="28575">
                      <a:solidFill>
                        <a:srgbClr val="00FF00"/>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solidFill>
                      <a:prstDash val="solid"/>
                      <a:round/>
                      <a:headEnd len="sm" w="sm" type="none"/>
                      <a:tailEnd len="sm" w="sm" type="none"/>
                    </a:lnT>
                    <a:lnB cap="flat" cmpd="sng" w="9525">
                      <a:solidFill>
                        <a:srgbClr val="FFFFFF"/>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Marine SECFOR</a:t>
                      </a:r>
                      <a:endParaRPr b="1" sz="800">
                        <a:solidFill>
                          <a:srgbClr val="000066"/>
                        </a:solidFill>
                      </a:endParaRPr>
                    </a:p>
                  </a:txBody>
                  <a:tcPr marT="19050" marB="19050" marR="28575" marL="28575">
                    <a:lnL cap="flat" cmpd="sng" w="28575">
                      <a:solidFill>
                        <a:srgbClr val="00FF00"/>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solidFill>
                      <a:srgbClr val="B6D7A8"/>
                    </a:solidFill>
                  </a:tcPr>
                </a:tc>
                <a:tc hMerge="1"/>
                <a:tc gridSpan="2">
                  <a:txBody>
                    <a:bodyPr/>
                    <a:lstStyle/>
                    <a:p>
                      <a:pPr indent="0" lvl="0" marL="0" rtl="0" algn="l">
                        <a:spcBef>
                          <a:spcPts val="0"/>
                        </a:spcBef>
                        <a:spcAft>
                          <a:spcPts val="0"/>
                        </a:spcAft>
                        <a:buNone/>
                      </a:pPr>
                      <a:r>
                        <a:t/>
                      </a:r>
                      <a:endParaRPr/>
                    </a:p>
                  </a:txBody>
                  <a:tcPr marT="19050" marB="19050" marR="28575" marL="28575">
                    <a:lnL cap="flat" cmpd="sng" w="28575">
                      <a:solidFill>
                        <a:srgbClr val="00FF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BCM Spiritual Leadership Training</a:t>
                      </a:r>
                      <a:endParaRPr b="1" sz="800">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r>
              <a:tr h="285750">
                <a:tc gridSpan="2">
                  <a:txBody>
                    <a:bodyPr/>
                    <a:lstStyle/>
                    <a:p>
                      <a:pPr indent="0" lvl="0" marL="0" rtl="0" algn="l">
                        <a:lnSpc>
                          <a:spcPct val="115000"/>
                        </a:lnSpc>
                        <a:spcBef>
                          <a:spcPts val="0"/>
                        </a:spcBef>
                        <a:spcAft>
                          <a:spcPts val="0"/>
                        </a:spcAft>
                        <a:buNone/>
                      </a:pPr>
                      <a:r>
                        <a:rPr b="1" lang="en-US" sz="800">
                          <a:solidFill>
                            <a:srgbClr val="A50021"/>
                          </a:solidFill>
                        </a:rPr>
                        <a:t>Weapons Detail</a:t>
                      </a:r>
                      <a:endParaRPr b="1" sz="800">
                        <a:solidFill>
                          <a:srgbClr val="A50021"/>
                        </a:solidFill>
                      </a:endParaRPr>
                    </a:p>
                  </a:txBody>
                  <a:tcPr marT="19050" marB="19050" marR="28575" marL="28575">
                    <a:lnL cap="flat" cmpd="sng" w="28575">
                      <a:solidFill>
                        <a:srgbClr val="000000"/>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58"/>
                          </a:solidFill>
                        </a:rPr>
                        <a:t>Naval Special Warfare (NSW)</a:t>
                      </a:r>
                      <a:endParaRPr b="1" sz="800">
                        <a:solidFill>
                          <a:srgbClr val="000058"/>
                        </a:solidFill>
                      </a:endParaRPr>
                    </a:p>
                  </a:txBody>
                  <a:tcPr marT="19050" marB="19050" marR="28575" marL="28575">
                    <a:lnL cap="flat" cmpd="sng" w="28575">
                      <a:solidFill>
                        <a:srgbClr val="000000"/>
                      </a:solidFill>
                      <a:prstDash val="solid"/>
                      <a:round/>
                      <a:headEnd len="sm" w="sm" type="none"/>
                      <a:tailEnd len="sm" w="sm" type="none"/>
                    </a:lnL>
                    <a:lnR cap="flat" cmpd="sng" w="9525">
                      <a:solidFill>
                        <a:srgbClr val="000058"/>
                      </a:solidFill>
                      <a:prstDash val="solid"/>
                      <a:round/>
                      <a:headEnd len="sm" w="sm" type="none"/>
                      <a:tailEnd len="sm" w="sm" type="none"/>
                    </a:lnR>
                    <a:lnT cap="flat" cmpd="sng" w="28575">
                      <a:solidFill>
                        <a:srgbClr val="00FF00"/>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Society of Military Engineers</a:t>
                      </a:r>
                      <a:endParaRPr b="1" sz="800">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Martial Arts Instructor (MAI) Course</a:t>
                      </a:r>
                      <a:endParaRPr b="1" sz="800">
                        <a:solidFill>
                          <a:srgbClr val="000066"/>
                        </a:solidFill>
                      </a:endParaRPr>
                    </a:p>
                  </a:txBody>
                  <a:tcPr marT="19050" marB="19050" marR="28575" marL="28575">
                    <a:lnL cap="flat" cmpd="sng" w="28575">
                      <a:solidFill>
                        <a:srgbClr val="00FF00"/>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solidFill>
                      <a:srgbClr val="B6D7A8"/>
                    </a:solidFill>
                  </a:tcPr>
                </a:tc>
                <a:tc hMerge="1"/>
                <a:tc gridSpan="2">
                  <a:txBody>
                    <a:bodyPr/>
                    <a:lstStyle/>
                    <a:p>
                      <a:pPr indent="0" lvl="0" marL="0" rtl="0" algn="l">
                        <a:spcBef>
                          <a:spcPts val="0"/>
                        </a:spcBef>
                        <a:spcAft>
                          <a:spcPts val="0"/>
                        </a:spcAft>
                        <a:buNone/>
                      </a:pPr>
                      <a:r>
                        <a:t/>
                      </a:r>
                      <a:endParaRPr/>
                    </a:p>
                  </a:txBody>
                  <a:tcPr marT="19050" marB="19050" marR="28575" marL="28575">
                    <a:lnL cap="flat" cmpd="sng" w="28575">
                      <a:solidFill>
                        <a:srgbClr val="00FF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Saint Benedict’s</a:t>
                      </a:r>
                      <a:endParaRPr b="1" sz="800">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r>
              <a:tr h="200025">
                <a:tc gridSpan="2">
                  <a:txBody>
                    <a:bodyPr/>
                    <a:lstStyle/>
                    <a:p>
                      <a:pPr indent="0" lvl="0" marL="0" rtl="0" algn="l">
                        <a:lnSpc>
                          <a:spcPct val="115000"/>
                        </a:lnSpc>
                        <a:spcBef>
                          <a:spcPts val="0"/>
                        </a:spcBef>
                        <a:spcAft>
                          <a:spcPts val="0"/>
                        </a:spcAft>
                        <a:buNone/>
                      </a:pPr>
                      <a:r>
                        <a:rPr b="1" lang="en-US" sz="800">
                          <a:solidFill>
                            <a:srgbClr val="000066"/>
                          </a:solidFill>
                        </a:rPr>
                        <a:t>SHAPE / GUIDE</a:t>
                      </a:r>
                      <a:endParaRPr b="1" sz="800">
                        <a:solidFill>
                          <a:srgbClr val="000066"/>
                        </a:solidFill>
                      </a:endParaRPr>
                    </a:p>
                  </a:txBody>
                  <a:tcPr marT="19050" marB="19050" marR="28575" marL="28575">
                    <a:lnL cap="flat" cmpd="sng" w="28575">
                      <a:solidFill>
                        <a:srgbClr val="000000"/>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58"/>
                          </a:solidFill>
                        </a:rPr>
                        <a:t>Offshore Sailing (OS)</a:t>
                      </a:r>
                      <a:endParaRPr b="1" sz="800">
                        <a:solidFill>
                          <a:srgbClr val="000058"/>
                        </a:solidFill>
                      </a:endParaRPr>
                    </a:p>
                  </a:txBody>
                  <a:tcPr marT="19050" marB="19050" marR="28575" marL="28575">
                    <a:lnL cap="flat" cmpd="sng" w="28575">
                      <a:solidFill>
                        <a:srgbClr val="0000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spcBef>
                          <a:spcPts val="0"/>
                        </a:spcBef>
                        <a:spcAft>
                          <a:spcPts val="0"/>
                        </a:spcAft>
                        <a:buNone/>
                      </a:pPr>
                      <a:r>
                        <a:t/>
                      </a:r>
                      <a:endParaRPr/>
                    </a:p>
                  </a:txBody>
                  <a:tcPr marT="19050" marB="19050" marR="28575" marL="28575">
                    <a:lnL cap="flat" cmpd="sng" w="9525">
                      <a:solidFill>
                        <a:srgbClr val="000058"/>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Force Fitness Instructor</a:t>
                      </a:r>
                      <a:endParaRPr b="1" sz="800">
                        <a:solidFill>
                          <a:srgbClr val="000066"/>
                        </a:solidFill>
                      </a:endParaRPr>
                    </a:p>
                  </a:txBody>
                  <a:tcPr marT="19050" marB="19050" marR="28575" marL="28575">
                    <a:lnL cap="flat" cmpd="sng" w="28575">
                      <a:solidFill>
                        <a:srgbClr val="00FF00"/>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28575">
                      <a:solidFill>
                        <a:srgbClr val="00FF00"/>
                      </a:solidFill>
                      <a:prstDash val="solid"/>
                      <a:round/>
                      <a:headEnd len="sm" w="sm" type="none"/>
                      <a:tailEnd len="sm" w="sm" type="none"/>
                    </a:lnB>
                    <a:solidFill>
                      <a:srgbClr val="B6D7A8"/>
                    </a:solidFill>
                  </a:tcPr>
                </a:tc>
                <a:tc hMerge="1"/>
                <a:tc gridSpan="2">
                  <a:txBody>
                    <a:bodyPr/>
                    <a:lstStyle/>
                    <a:p>
                      <a:pPr indent="0" lvl="0" marL="0" rtl="0" algn="l">
                        <a:spcBef>
                          <a:spcPts val="0"/>
                        </a:spcBef>
                        <a:spcAft>
                          <a:spcPts val="0"/>
                        </a:spcAft>
                        <a:buNone/>
                      </a:pPr>
                      <a:r>
                        <a:t/>
                      </a:r>
                      <a:endParaRPr/>
                    </a:p>
                  </a:txBody>
                  <a:tcPr marT="19050" marB="19050" marR="28575" marL="28575">
                    <a:lnL cap="flat" cmpd="sng" w="28575">
                      <a:solidFill>
                        <a:srgbClr val="00FF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Sister’s Academy</a:t>
                      </a:r>
                      <a:endParaRPr b="1" sz="800">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r>
              <a:tr h="276225">
                <a:tc gridSpan="2">
                  <a:txBody>
                    <a:bodyPr/>
                    <a:lstStyle/>
                    <a:p>
                      <a:pPr indent="0" lvl="0" marL="0" rtl="0" algn="l">
                        <a:lnSpc>
                          <a:spcPct val="115000"/>
                        </a:lnSpc>
                        <a:spcBef>
                          <a:spcPts val="0"/>
                        </a:spcBef>
                        <a:spcAft>
                          <a:spcPts val="0"/>
                        </a:spcAft>
                        <a:buNone/>
                      </a:pPr>
                      <a:r>
                        <a:rPr b="1" lang="en-US" sz="800">
                          <a:solidFill>
                            <a:srgbClr val="000066"/>
                          </a:solidFill>
                        </a:rPr>
                        <a:t>Dignity &amp; Respect Officer Training</a:t>
                      </a:r>
                      <a:endParaRPr b="1" sz="800">
                        <a:solidFill>
                          <a:srgbClr val="000066"/>
                        </a:solidFill>
                      </a:endParaRPr>
                    </a:p>
                  </a:txBody>
                  <a:tcPr marT="19050" marB="19050" marR="28575" marL="28575">
                    <a:lnL cap="flat" cmpd="sng" w="28575">
                      <a:solidFill>
                        <a:srgbClr val="000000"/>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spcBef>
                          <a:spcPts val="0"/>
                        </a:spcBef>
                        <a:spcAft>
                          <a:spcPts val="0"/>
                        </a:spcAft>
                        <a:buNone/>
                      </a:pPr>
                      <a:r>
                        <a:t/>
                      </a:r>
                      <a:endParaRPr/>
                    </a:p>
                  </a:txBody>
                  <a:tcPr marT="19050" marB="19050" marR="28575" marL="28575">
                    <a:lnL cap="flat" cmpd="sng" w="28575">
                      <a:solidFill>
                        <a:srgbClr val="0000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spcBef>
                          <a:spcPts val="0"/>
                        </a:spcBef>
                        <a:spcAft>
                          <a:spcPts val="0"/>
                        </a:spcAft>
                        <a:buNone/>
                      </a:pPr>
                      <a:r>
                        <a:t/>
                      </a:r>
                      <a:endParaRPr/>
                    </a:p>
                  </a:txBody>
                  <a:tcPr marT="19050" marB="19050" marR="28575" marL="28575">
                    <a:lnL cap="flat" cmpd="sng" w="9525">
                      <a:solidFill>
                        <a:srgbClr val="000058"/>
                      </a:solidFill>
                      <a:prstDash val="solid"/>
                      <a:round/>
                      <a:headEnd len="sm" w="sm" type="none"/>
                      <a:tailEnd len="sm" w="sm" type="none"/>
                    </a:lnL>
                    <a:lnR cap="flat" cmpd="sng" w="9525">
                      <a:solidFill>
                        <a:srgbClr val="16165C"/>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000058">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Brigade Fitness Instructor (BFIT)</a:t>
                      </a:r>
                      <a:endParaRPr b="1" sz="800">
                        <a:solidFill>
                          <a:srgbClr val="000066"/>
                        </a:solidFill>
                      </a:endParaRPr>
                    </a:p>
                  </a:txBody>
                  <a:tcPr marT="19050" marB="19050" marR="28575" marL="28575">
                    <a:lnL cap="flat" cmpd="sng" w="9525">
                      <a:solidFill>
                        <a:srgbClr val="16165C"/>
                      </a:solidFill>
                      <a:prstDash val="solid"/>
                      <a:round/>
                      <a:headEnd len="sm" w="sm" type="none"/>
                      <a:tailEnd len="sm" w="sm" type="none"/>
                    </a:lnL>
                    <a:lnR cap="flat" cmpd="sng" w="28575">
                      <a:solidFill>
                        <a:srgbClr val="000000"/>
                      </a:solidFill>
                      <a:prstDash val="solid"/>
                      <a:round/>
                      <a:headEnd len="sm" w="sm" type="none"/>
                      <a:tailEnd len="sm" w="sm" type="none"/>
                    </a:lnR>
                    <a:lnT cap="flat" cmpd="sng" w="28575">
                      <a:solidFill>
                        <a:srgbClr val="00FF00"/>
                      </a:solidFill>
                      <a:prstDash val="solid"/>
                      <a:round/>
                      <a:headEnd len="sm" w="sm" type="none"/>
                      <a:tailEnd len="sm" w="sm" type="none"/>
                    </a:lnT>
                    <a:lnB cap="flat" cmpd="sng" w="9525">
                      <a:solidFill>
                        <a:srgbClr val="000058">
                          <a:alpha val="0"/>
                        </a:srgbClr>
                      </a:solidFill>
                      <a:prstDash val="solid"/>
                      <a:round/>
                      <a:headEnd len="sm" w="sm" type="none"/>
                      <a:tailEnd len="sm" w="sm" type="none"/>
                    </a:lnB>
                  </a:tcPr>
                </a:tc>
                <a:tc hMerge="1"/>
                <a:tc gridSpan="2">
                  <a:txBody>
                    <a:bodyPr/>
                    <a:lstStyle/>
                    <a:p>
                      <a:pPr indent="0" lvl="0" marL="0" rtl="0" algn="l">
                        <a:spcBef>
                          <a:spcPts val="0"/>
                        </a:spcBef>
                        <a:spcAft>
                          <a:spcPts val="0"/>
                        </a:spcAft>
                        <a:buNone/>
                      </a:pPr>
                      <a:r>
                        <a:t/>
                      </a:r>
                      <a:endParaRPr/>
                    </a:p>
                  </a:txBody>
                  <a:tcPr marT="19050" marB="19050" marR="28575" marL="28575">
                    <a:lnL cap="flat" cmpd="sng" w="28575">
                      <a:solidFill>
                        <a:srgbClr val="0000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FFFFFF"/>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Southern Appalachian Wilderness Stewards</a:t>
                      </a:r>
                      <a:endParaRPr b="1" sz="800">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r>
              <a:tr h="276225">
                <a:tc gridSpan="2">
                  <a:txBody>
                    <a:bodyPr/>
                    <a:lstStyle/>
                    <a:p>
                      <a:pPr indent="0" lvl="0" marL="0" rtl="0" algn="l">
                        <a:spcBef>
                          <a:spcPts val="0"/>
                        </a:spcBef>
                        <a:spcAft>
                          <a:spcPts val="0"/>
                        </a:spcAft>
                        <a:buNone/>
                      </a:pPr>
                      <a:r>
                        <a:t/>
                      </a:r>
                      <a:endParaRPr/>
                    </a:p>
                  </a:txBody>
                  <a:tcPr marT="19050" marB="19050" marR="28575" marL="28575">
                    <a:lnL cap="flat" cmpd="sng" w="28575">
                      <a:solidFill>
                        <a:srgbClr val="000000"/>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000058"/>
                      </a:solidFill>
                      <a:prstDash val="solid"/>
                      <a:round/>
                      <a:headEnd len="sm" w="sm" type="none"/>
                      <a:tailEnd len="sm" w="sm" type="none"/>
                    </a:lnB>
                  </a:tcPr>
                </a:tc>
                <a:tc hMerge="1"/>
                <a:tc gridSpan="2">
                  <a:txBody>
                    <a:bodyPr/>
                    <a:lstStyle/>
                    <a:p>
                      <a:pPr indent="0" lvl="0" marL="0" rtl="0" algn="l">
                        <a:spcBef>
                          <a:spcPts val="0"/>
                        </a:spcBef>
                        <a:spcAft>
                          <a:spcPts val="0"/>
                        </a:spcAft>
                        <a:buNone/>
                      </a:pPr>
                      <a:r>
                        <a:t/>
                      </a:r>
                      <a:endParaRPr/>
                    </a:p>
                  </a:txBody>
                  <a:tcPr marT="19050" marB="19050" marR="28575" marL="28575">
                    <a:lnL cap="flat" cmpd="sng" w="28575">
                      <a:solidFill>
                        <a:srgbClr val="0000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000058"/>
                      </a:solidFill>
                      <a:prstDash val="solid"/>
                      <a:round/>
                      <a:headEnd len="sm" w="sm" type="none"/>
                      <a:tailEnd len="sm" w="sm" type="none"/>
                    </a:lnB>
                  </a:tcPr>
                </a:tc>
                <a:tc hMerge="1"/>
                <a:tc gridSpan="2">
                  <a:txBody>
                    <a:bodyPr/>
                    <a:lstStyle/>
                    <a:p>
                      <a:pPr indent="0" lvl="0" marL="0" rtl="0" algn="l">
                        <a:spcBef>
                          <a:spcPts val="0"/>
                        </a:spcBef>
                        <a:spcAft>
                          <a:spcPts val="0"/>
                        </a:spcAft>
                        <a:buNone/>
                      </a:pPr>
                      <a:r>
                        <a:t/>
                      </a:r>
                      <a:endParaRPr/>
                    </a:p>
                  </a:txBody>
                  <a:tcPr marT="19050" marB="19050" marR="28575" marL="28575">
                    <a:lnL cap="flat" cmpd="sng" w="9525">
                      <a:solidFill>
                        <a:srgbClr val="000058"/>
                      </a:solidFill>
                      <a:prstDash val="solid"/>
                      <a:round/>
                      <a:headEnd len="sm" w="sm" type="none"/>
                      <a:tailEnd len="sm" w="sm" type="none"/>
                    </a:lnL>
                    <a:lnR cap="flat" cmpd="sng" w="9525">
                      <a:solidFill>
                        <a:srgbClr val="191966"/>
                      </a:solidFill>
                      <a:prstDash val="solid"/>
                      <a:round/>
                      <a:headEnd len="sm" w="sm" type="none"/>
                      <a:tailEnd len="sm" w="sm" type="none"/>
                    </a:lnR>
                    <a:lnT cap="flat" cmpd="sng" w="9525">
                      <a:solidFill>
                        <a:srgbClr val="000058">
                          <a:alpha val="0"/>
                        </a:srgbClr>
                      </a:solidFill>
                      <a:prstDash val="solid"/>
                      <a:round/>
                      <a:headEnd len="sm" w="sm" type="none"/>
                      <a:tailEnd len="sm" w="sm" type="none"/>
                    </a:lnT>
                    <a:lnB cap="flat" cmpd="sng" w="9525">
                      <a:solidFill>
                        <a:srgbClr val="000058"/>
                      </a:solidFill>
                      <a:prstDash val="solid"/>
                      <a:round/>
                      <a:headEnd len="sm" w="sm" type="none"/>
                      <a:tailEnd len="sm" w="sm" type="none"/>
                    </a:lnB>
                  </a:tcPr>
                </a:tc>
                <a:tc hMerge="1"/>
                <a:tc gridSpan="2">
                  <a:txBody>
                    <a:bodyPr/>
                    <a:lstStyle/>
                    <a:p>
                      <a:pPr indent="0" lvl="0" marL="0" rtl="0" algn="l">
                        <a:spcBef>
                          <a:spcPts val="0"/>
                        </a:spcBef>
                        <a:spcAft>
                          <a:spcPts val="0"/>
                        </a:spcAft>
                        <a:buNone/>
                      </a:pPr>
                      <a:r>
                        <a:t/>
                      </a:r>
                      <a:endParaRPr/>
                    </a:p>
                  </a:txBody>
                  <a:tcPr marT="19050" marB="19050" marR="28575" marL="28575">
                    <a:lnL cap="flat" cmpd="sng" w="9525">
                      <a:solidFill>
                        <a:srgbClr val="191966"/>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000058">
                          <a:alpha val="0"/>
                        </a:srgbClr>
                      </a:solidFill>
                      <a:prstDash val="solid"/>
                      <a:round/>
                      <a:headEnd len="sm" w="sm" type="none"/>
                      <a:tailEnd len="sm" w="sm" type="none"/>
                    </a:lnT>
                    <a:lnB cap="flat" cmpd="sng" w="9525">
                      <a:solidFill>
                        <a:srgbClr val="000058"/>
                      </a:solidFill>
                      <a:prstDash val="solid"/>
                      <a:round/>
                      <a:headEnd len="sm" w="sm" type="none"/>
                      <a:tailEnd len="sm" w="sm" type="none"/>
                    </a:lnB>
                  </a:tcPr>
                </a:tc>
                <a:tc hMerge="1"/>
                <a:tc gridSpan="2">
                  <a:txBody>
                    <a:bodyPr/>
                    <a:lstStyle/>
                    <a:p>
                      <a:pPr indent="0" lvl="0" marL="0" rtl="0" algn="l">
                        <a:spcBef>
                          <a:spcPts val="0"/>
                        </a:spcBef>
                        <a:spcAft>
                          <a:spcPts val="0"/>
                        </a:spcAft>
                        <a:buNone/>
                      </a:pPr>
                      <a:r>
                        <a:t/>
                      </a:r>
                      <a:endParaRPr/>
                    </a:p>
                  </a:txBody>
                  <a:tcPr marT="19050" marB="19050" marR="28575" marL="28575">
                    <a:lnL cap="flat" cmpd="sng" w="28575">
                      <a:solidFill>
                        <a:srgbClr val="0000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000058"/>
                      </a:solidFill>
                      <a:prstDash val="solid"/>
                      <a:round/>
                      <a:headEnd len="sm" w="sm" type="none"/>
                      <a:tailEnd len="sm" w="sm" type="none"/>
                    </a:lnB>
                  </a:tcPr>
                </a:tc>
                <a:tc hMerge="1"/>
                <a:tc gridSpan="2">
                  <a:txBody>
                    <a:bodyPr/>
                    <a:lstStyle/>
                    <a:p>
                      <a:pPr indent="0" lvl="0" marL="0" rtl="0" algn="l">
                        <a:lnSpc>
                          <a:spcPct val="115000"/>
                        </a:lnSpc>
                        <a:spcBef>
                          <a:spcPts val="0"/>
                        </a:spcBef>
                        <a:spcAft>
                          <a:spcPts val="0"/>
                        </a:spcAft>
                        <a:buNone/>
                      </a:pPr>
                      <a:r>
                        <a:rPr b="1" lang="en-US" sz="800">
                          <a:solidFill>
                            <a:srgbClr val="000066"/>
                          </a:solidFill>
                        </a:rPr>
                        <a:t>Summer Heroes Youth Program</a:t>
                      </a:r>
                      <a:endParaRPr b="1" sz="800">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000058"/>
                      </a:solidFill>
                      <a:prstDash val="solid"/>
                      <a:round/>
                      <a:headEnd len="sm" w="sm" type="none"/>
                      <a:tailEnd len="sm" w="sm" type="none"/>
                    </a:lnB>
                  </a:tcPr>
                </a:tc>
                <a:tc hMerge="1"/>
              </a:tr>
            </a:tbl>
          </a:graphicData>
        </a:graphic>
      </p:graphicFrame>
      <p:sp>
        <p:nvSpPr>
          <p:cNvPr id="247" name="Google Shape;247;g2a296e5bdda_0_87"/>
          <p:cNvSpPr txBox="1"/>
          <p:nvPr/>
        </p:nvSpPr>
        <p:spPr>
          <a:xfrm>
            <a:off x="56827" y="5585616"/>
            <a:ext cx="5486400" cy="996900"/>
          </a:xfrm>
          <a:prstGeom prst="rect">
            <a:avLst/>
          </a:prstGeom>
          <a:solidFill>
            <a:srgbClr val="FFFF00"/>
          </a:solidFill>
          <a:ln cap="flat" cmpd="sng" w="9525">
            <a:solidFill>
              <a:srgbClr val="000066"/>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66"/>
              </a:buClr>
              <a:buSzPts val="275"/>
              <a:buFont typeface="Arial"/>
              <a:buNone/>
            </a:pPr>
            <a:r>
              <a:rPr b="1" i="0" lang="en-US" sz="1100" u="sng" cap="none" strike="noStrike">
                <a:solidFill>
                  <a:srgbClr val="000066"/>
                </a:solidFill>
                <a:latin typeface="Arial"/>
                <a:ea typeface="Arial"/>
                <a:cs typeface="Arial"/>
                <a:sym typeface="Arial"/>
              </a:rPr>
              <a:t>Key</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A50021"/>
              </a:buClr>
              <a:buSzPts val="275"/>
              <a:buFont typeface="Arial"/>
              <a:buNone/>
            </a:pPr>
            <a:r>
              <a:rPr b="1" i="0" lang="en-US" sz="1100" u="none" cap="none" strike="noStrike">
                <a:solidFill>
                  <a:srgbClr val="A50021"/>
                </a:solidFill>
                <a:latin typeface="Arial"/>
                <a:ea typeface="Arial"/>
                <a:cs typeface="Arial"/>
                <a:sym typeface="Arial"/>
              </a:rPr>
              <a:t>CORE PTEs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58"/>
              </a:buClr>
              <a:buSzPts val="275"/>
              <a:buFont typeface="Arial"/>
              <a:buNone/>
            </a:pPr>
            <a:r>
              <a:rPr b="1" i="0" lang="en-US" sz="1100" u="none" cap="none" strike="noStrike">
                <a:solidFill>
                  <a:srgbClr val="000058"/>
                </a:solidFill>
                <a:latin typeface="Arial"/>
                <a:ea typeface="Arial"/>
                <a:cs typeface="Arial"/>
                <a:sym typeface="Arial"/>
              </a:rPr>
              <a:t>*Funded by Summer Training (AG)</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58"/>
              </a:buClr>
              <a:buSzPts val="275"/>
              <a:buFont typeface="Arial"/>
              <a:buNone/>
            </a:pPr>
            <a:r>
              <a:rPr b="1" i="0" lang="en-US" sz="1100" u="none" cap="none" strike="noStrike">
                <a:solidFill>
                  <a:srgbClr val="000058"/>
                </a:solidFill>
                <a:latin typeface="Arial"/>
                <a:ea typeface="Arial"/>
                <a:cs typeface="Arial"/>
                <a:sym typeface="Arial"/>
              </a:rPr>
              <a:t>Numbers define PTE Groups</a:t>
            </a:r>
            <a:endParaRPr b="0" i="0" sz="1400" u="none" cap="none" strike="noStrike">
              <a:solidFill>
                <a:srgbClr val="000000"/>
              </a:solidFill>
              <a:latin typeface="Arial"/>
              <a:ea typeface="Arial"/>
              <a:cs typeface="Arial"/>
              <a:sym typeface="Arial"/>
            </a:endParaRPr>
          </a:p>
        </p:txBody>
      </p:sp>
      <p:sp>
        <p:nvSpPr>
          <p:cNvPr id="248" name="Google Shape;248;g2a296e5bdda_0_87"/>
          <p:cNvSpPr txBox="1"/>
          <p:nvPr/>
        </p:nvSpPr>
        <p:spPr>
          <a:xfrm>
            <a:off x="457200" y="269375"/>
            <a:ext cx="8229600" cy="5841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2060"/>
              </a:buClr>
              <a:buSzPts val="800"/>
              <a:buFont typeface="Arial Narrow"/>
              <a:buNone/>
            </a:pPr>
            <a:r>
              <a:rPr b="1" i="1" lang="en-US" sz="3600" u="none" cap="none" strike="noStrike">
                <a:solidFill>
                  <a:srgbClr val="002060"/>
                </a:solidFill>
                <a:latin typeface="Arial Narrow"/>
                <a:ea typeface="Arial Narrow"/>
                <a:cs typeface="Arial Narrow"/>
                <a:sym typeface="Arial Narrow"/>
              </a:rPr>
              <a:t>202</a:t>
            </a:r>
            <a:r>
              <a:rPr b="1" i="1" lang="en-US" sz="3600">
                <a:solidFill>
                  <a:srgbClr val="002060"/>
                </a:solidFill>
                <a:latin typeface="Arial Narrow"/>
                <a:ea typeface="Arial Narrow"/>
                <a:cs typeface="Arial Narrow"/>
                <a:sym typeface="Arial Narrow"/>
              </a:rPr>
              <a:t>4</a:t>
            </a:r>
            <a:r>
              <a:rPr b="1" i="1" lang="en-US" sz="3600" u="none" cap="none" strike="noStrike">
                <a:solidFill>
                  <a:srgbClr val="002060"/>
                </a:solidFill>
                <a:latin typeface="Arial Narrow"/>
                <a:ea typeface="Arial Narrow"/>
                <a:cs typeface="Arial Narrow"/>
                <a:sym typeface="Arial Narrow"/>
              </a:rPr>
              <a:t> PTE Grouping / Slating Priorites</a:t>
            </a:r>
            <a:endParaRPr b="0" i="0" sz="3600" u="none" cap="none" strike="noStrike">
              <a:solidFill>
                <a:srgbClr val="000000"/>
              </a:solidFill>
              <a:latin typeface="Arial"/>
              <a:ea typeface="Arial"/>
              <a:cs typeface="Arial"/>
              <a:sym typeface="Arial"/>
            </a:endParaRPr>
          </a:p>
        </p:txBody>
      </p:sp>
      <p:sp>
        <p:nvSpPr>
          <p:cNvPr id="249" name="Google Shape;249;g2a296e5bdda_0_87"/>
          <p:cNvSpPr txBox="1"/>
          <p:nvPr/>
        </p:nvSpPr>
        <p:spPr>
          <a:xfrm>
            <a:off x="2672449" y="5767825"/>
            <a:ext cx="2587200" cy="769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58"/>
              </a:buClr>
              <a:buSzPts val="1100"/>
              <a:buFont typeface="Arial Narrow"/>
              <a:buNone/>
            </a:pPr>
            <a:r>
              <a:rPr b="1" i="0" lang="en-US" sz="1100" u="none" cap="none" strike="noStrike">
                <a:solidFill>
                  <a:srgbClr val="000058"/>
                </a:solidFill>
                <a:latin typeface="Arial"/>
                <a:ea typeface="Arial"/>
                <a:cs typeface="Arial"/>
                <a:sym typeface="Arial"/>
              </a:rPr>
              <a:t>= Cannot do as 1/C (2/C , 3/C)</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58"/>
              </a:buClr>
              <a:buSzPts val="1100"/>
              <a:buFont typeface="Arial Narrow"/>
              <a:buNone/>
            </a:pPr>
            <a:r>
              <a:t/>
            </a:r>
            <a:endParaRPr b="1" i="0" sz="1100" u="none" cap="none" strike="noStrike">
              <a:solidFill>
                <a:srgbClr val="000058"/>
              </a:solidFill>
              <a:latin typeface="Arial"/>
              <a:ea typeface="Arial"/>
              <a:cs typeface="Arial"/>
              <a:sym typeface="Arial"/>
            </a:endParaRPr>
          </a:p>
          <a:p>
            <a:pPr indent="0" lvl="0" marL="0" marR="0" rtl="0" algn="l">
              <a:lnSpc>
                <a:spcPct val="100000"/>
              </a:lnSpc>
              <a:spcBef>
                <a:spcPts val="0"/>
              </a:spcBef>
              <a:spcAft>
                <a:spcPts val="0"/>
              </a:spcAft>
              <a:buClr>
                <a:srgbClr val="000058"/>
              </a:buClr>
              <a:buSzPts val="1100"/>
              <a:buFont typeface="Arial Narrow"/>
              <a:buNone/>
            </a:pPr>
            <a:r>
              <a:rPr b="1" i="0" lang="en-US" sz="1100" u="none" cap="none" strike="noStrike">
                <a:solidFill>
                  <a:srgbClr val="000058"/>
                </a:solidFill>
                <a:latin typeface="Arial"/>
                <a:ea typeface="Arial"/>
                <a:cs typeface="Arial"/>
                <a:sym typeface="Arial"/>
              </a:rPr>
              <a:t>= Only options available in MIDS module</a:t>
            </a:r>
            <a:endParaRPr b="0" i="0" sz="1400" u="none" cap="none" strike="noStrike">
              <a:solidFill>
                <a:srgbClr val="000000"/>
              </a:solidFill>
              <a:latin typeface="Arial"/>
              <a:ea typeface="Arial"/>
              <a:cs typeface="Arial"/>
              <a:sym typeface="Arial"/>
            </a:endParaRPr>
          </a:p>
        </p:txBody>
      </p:sp>
      <p:sp>
        <p:nvSpPr>
          <p:cNvPr id="250" name="Google Shape;250;g2a296e5bdda_0_87"/>
          <p:cNvSpPr/>
          <p:nvPr/>
        </p:nvSpPr>
        <p:spPr>
          <a:xfrm>
            <a:off x="2516863" y="5824963"/>
            <a:ext cx="189000" cy="142800"/>
          </a:xfrm>
          <a:prstGeom prst="rect">
            <a:avLst/>
          </a:prstGeom>
          <a:solidFill>
            <a:srgbClr val="BFBFBF">
              <a:alpha val="94510"/>
            </a:srgb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2400"/>
              <a:buFont typeface="Arial"/>
              <a:buNone/>
            </a:pPr>
            <a:r>
              <a:t/>
            </a:r>
            <a:endParaRPr b="1" i="0" sz="2400" u="none" cap="none" strike="noStrike">
              <a:solidFill>
                <a:srgbClr val="000058"/>
              </a:solidFill>
              <a:latin typeface="Arial"/>
              <a:ea typeface="Arial"/>
              <a:cs typeface="Arial"/>
              <a:sym typeface="Arial"/>
            </a:endParaRPr>
          </a:p>
        </p:txBody>
      </p:sp>
      <p:sp>
        <p:nvSpPr>
          <p:cNvPr id="251" name="Google Shape;251;g2a296e5bdda_0_87"/>
          <p:cNvSpPr/>
          <p:nvPr/>
        </p:nvSpPr>
        <p:spPr>
          <a:xfrm>
            <a:off x="2526388" y="6147225"/>
            <a:ext cx="187200" cy="179400"/>
          </a:xfrm>
          <a:prstGeom prst="rect">
            <a:avLst/>
          </a:prstGeom>
          <a:solidFill>
            <a:srgbClr val="93C47D"/>
          </a:solidFill>
          <a:ln cap="flat" cmpd="sng" w="28575">
            <a:solidFill>
              <a:srgbClr val="00B05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58"/>
              </a:buClr>
              <a:buSzPts val="2400"/>
              <a:buFont typeface="Arial Narrow"/>
              <a:buNone/>
            </a:pPr>
            <a:r>
              <a:t/>
            </a:r>
            <a:endParaRPr b="1" i="0" sz="2400" u="none" cap="none" strike="noStrike">
              <a:solidFill>
                <a:srgbClr val="000058"/>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g2a296e5bdda_0_266"/>
          <p:cNvSpPr/>
          <p:nvPr/>
        </p:nvSpPr>
        <p:spPr>
          <a:xfrm>
            <a:off x="87313" y="1949450"/>
            <a:ext cx="9144000" cy="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58"/>
              </a:buClr>
              <a:buSzPts val="2400"/>
              <a:buFont typeface="Arial Narrow"/>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260" name="Google Shape;260;g2a296e5bdda_0_266"/>
          <p:cNvSpPr txBox="1"/>
          <p:nvPr/>
        </p:nvSpPr>
        <p:spPr>
          <a:xfrm>
            <a:off x="457200" y="274645"/>
            <a:ext cx="8229600" cy="6456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1" lang="en-US" sz="3600" u="none" cap="none" strike="noStrike">
                <a:solidFill>
                  <a:srgbClr val="000066"/>
                </a:solidFill>
                <a:latin typeface="Arial Narrow"/>
                <a:ea typeface="Arial Narrow"/>
                <a:cs typeface="Arial Narrow"/>
                <a:sym typeface="Arial Narrow"/>
              </a:rPr>
              <a:t>Mandatory Summer School / NAAA</a:t>
            </a:r>
            <a:endParaRPr b="0" i="0" sz="1400" u="none" cap="none" strike="noStrike">
              <a:solidFill>
                <a:srgbClr val="000000"/>
              </a:solidFill>
              <a:latin typeface="Arial"/>
              <a:ea typeface="Arial"/>
              <a:cs typeface="Arial"/>
              <a:sym typeface="Arial"/>
            </a:endParaRPr>
          </a:p>
        </p:txBody>
      </p:sp>
      <p:sp>
        <p:nvSpPr>
          <p:cNvPr id="261" name="Google Shape;261;g2a296e5bdda_0_266"/>
          <p:cNvSpPr/>
          <p:nvPr/>
        </p:nvSpPr>
        <p:spPr>
          <a:xfrm>
            <a:off x="348650" y="1160016"/>
            <a:ext cx="8338200" cy="3592800"/>
          </a:xfrm>
          <a:prstGeom prst="rect">
            <a:avLst/>
          </a:prstGeom>
          <a:noFill/>
          <a:ln>
            <a:noFill/>
          </a:ln>
        </p:spPr>
        <p:txBody>
          <a:bodyPr anchorCtr="0" anchor="t" bIns="45700" lIns="91425" spcFirstLastPara="1" rIns="91425" wrap="square" tIns="45700">
            <a:noAutofit/>
          </a:bodyPr>
          <a:lstStyle/>
          <a:p>
            <a:pPr indent="-298450" lvl="0" marL="285750" marR="0" rtl="0" algn="l">
              <a:lnSpc>
                <a:spcPct val="100000"/>
              </a:lnSpc>
              <a:spcBef>
                <a:spcPts val="0"/>
              </a:spcBef>
              <a:spcAft>
                <a:spcPts val="0"/>
              </a:spcAft>
              <a:buClr>
                <a:srgbClr val="000066"/>
              </a:buClr>
              <a:buSzPts val="2000"/>
              <a:buFont typeface="Noto Sans"/>
              <a:buChar char="▪"/>
            </a:pPr>
            <a:r>
              <a:rPr i="0" lang="en-US" sz="2000" u="none" cap="none" strike="noStrike">
                <a:solidFill>
                  <a:srgbClr val="000066"/>
                </a:solidFill>
              </a:rPr>
              <a:t>MSS fulfills the PTE requirement and is assigned and input into your MIDS profile by Academics</a:t>
            </a:r>
            <a:endParaRPr i="0" sz="2000" u="none" cap="none" strike="noStrike">
              <a:solidFill>
                <a:srgbClr val="000066"/>
              </a:solidFill>
            </a:endParaRPr>
          </a:p>
          <a:p>
            <a:pPr indent="-298450" lvl="0" marL="285750" marR="0" rtl="0" algn="l">
              <a:lnSpc>
                <a:spcPct val="100000"/>
              </a:lnSpc>
              <a:spcBef>
                <a:spcPts val="1000"/>
              </a:spcBef>
              <a:spcAft>
                <a:spcPts val="0"/>
              </a:spcAft>
              <a:buClr>
                <a:srgbClr val="000066"/>
              </a:buClr>
              <a:buSzPts val="2000"/>
              <a:buFont typeface="Noto Sans"/>
              <a:buChar char="▪"/>
            </a:pPr>
            <a:r>
              <a:rPr i="0" lang="en-US" sz="2000" u="none" cap="none" strike="noStrike">
                <a:solidFill>
                  <a:srgbClr val="000066"/>
                </a:solidFill>
              </a:rPr>
              <a:t>Voluntary Summer School (VSS) does not fulfill the PTE requirement and shall be approved on a case-by-case basis in lieu of leave</a:t>
            </a:r>
            <a:endParaRPr i="0" sz="2000" u="none" cap="none" strike="noStrike">
              <a:solidFill>
                <a:srgbClr val="000066"/>
              </a:solidFill>
            </a:endParaRPr>
          </a:p>
          <a:p>
            <a:pPr indent="-355600" lvl="1" marL="914400" marR="0" rtl="0" algn="l">
              <a:lnSpc>
                <a:spcPct val="100000"/>
              </a:lnSpc>
              <a:spcBef>
                <a:spcPts val="1000"/>
              </a:spcBef>
              <a:spcAft>
                <a:spcPts val="0"/>
              </a:spcAft>
              <a:buClr>
                <a:srgbClr val="000066"/>
              </a:buClr>
              <a:buSzPts val="2000"/>
              <a:buChar char="○"/>
            </a:pPr>
            <a:r>
              <a:rPr i="0" lang="en-US" sz="2000" u="none" cap="none" strike="noStrike">
                <a:solidFill>
                  <a:srgbClr val="000066"/>
                </a:solidFill>
              </a:rPr>
              <a:t>Cruises and PTEs take priority over VSS</a:t>
            </a:r>
            <a:endParaRPr i="0" sz="2000" u="none" cap="none" strike="noStrike">
              <a:solidFill>
                <a:srgbClr val="000066"/>
              </a:solidFill>
            </a:endParaRPr>
          </a:p>
          <a:p>
            <a:pPr indent="0" lvl="0" marL="0" marR="0" rtl="0" algn="l">
              <a:lnSpc>
                <a:spcPct val="100000"/>
              </a:lnSpc>
              <a:spcBef>
                <a:spcPts val="1000"/>
              </a:spcBef>
              <a:spcAft>
                <a:spcPts val="0"/>
              </a:spcAft>
              <a:buClr>
                <a:srgbClr val="000000"/>
              </a:buClr>
              <a:buSzPts val="2000"/>
              <a:buFont typeface="Arial"/>
              <a:buNone/>
            </a:pPr>
            <a:r>
              <a:t/>
            </a:r>
            <a:endParaRPr i="0" sz="2000" u="none" cap="none" strike="noStrike">
              <a:solidFill>
                <a:srgbClr val="000066"/>
              </a:solidFill>
            </a:endParaRPr>
          </a:p>
          <a:p>
            <a:pPr indent="-298450" lvl="0" marL="285750" marR="0" rtl="0" algn="l">
              <a:lnSpc>
                <a:spcPct val="100000"/>
              </a:lnSpc>
              <a:spcBef>
                <a:spcPts val="1000"/>
              </a:spcBef>
              <a:spcAft>
                <a:spcPts val="0"/>
              </a:spcAft>
              <a:buClr>
                <a:srgbClr val="000066"/>
              </a:buClr>
              <a:buSzPts val="2000"/>
              <a:buChar char="▪"/>
            </a:pPr>
            <a:r>
              <a:rPr i="0" lang="en-US" sz="2000" u="none" cap="none" strike="noStrike">
                <a:solidFill>
                  <a:srgbClr val="000066"/>
                </a:solidFill>
              </a:rPr>
              <a:t>NAAA Blockers: Coaches     Athletics     Training</a:t>
            </a:r>
            <a:endParaRPr i="0" sz="2000" u="none" cap="none" strike="noStrike">
              <a:solidFill>
                <a:srgbClr val="000066"/>
              </a:solidFill>
            </a:endParaRPr>
          </a:p>
          <a:p>
            <a:pPr indent="-171450" lvl="0" marL="285750" marR="0" rtl="0" algn="l">
              <a:lnSpc>
                <a:spcPct val="100000"/>
              </a:lnSpc>
              <a:spcBef>
                <a:spcPts val="1000"/>
              </a:spcBef>
              <a:spcAft>
                <a:spcPts val="0"/>
              </a:spcAft>
              <a:buNone/>
            </a:pPr>
            <a:r>
              <a:t/>
            </a:r>
            <a:endParaRPr sz="2000">
              <a:solidFill>
                <a:srgbClr val="000066"/>
              </a:solidFill>
            </a:endParaRPr>
          </a:p>
          <a:p>
            <a:pPr indent="-298450" lvl="0" marL="285750" marR="0" rtl="0" algn="l">
              <a:lnSpc>
                <a:spcPct val="100000"/>
              </a:lnSpc>
              <a:spcBef>
                <a:spcPts val="1000"/>
              </a:spcBef>
              <a:spcAft>
                <a:spcPts val="1000"/>
              </a:spcAft>
              <a:buClr>
                <a:srgbClr val="000066"/>
              </a:buClr>
              <a:buSzPts val="2000"/>
              <a:buChar char="▪"/>
            </a:pPr>
            <a:r>
              <a:rPr i="0" lang="en-US" sz="2000" u="none" cap="none" strike="noStrike">
                <a:solidFill>
                  <a:srgbClr val="000066"/>
                </a:solidFill>
              </a:rPr>
              <a:t>If you believe you should have Summer School or a NAAA blocker please contact either your Coach or Ac Advisor</a:t>
            </a:r>
            <a:r>
              <a:rPr lang="en-US" sz="2000">
                <a:solidFill>
                  <a:srgbClr val="000066"/>
                </a:solidFill>
              </a:rPr>
              <a:t>. </a:t>
            </a:r>
            <a:r>
              <a:rPr i="0" lang="en-US" sz="2000" u="none" cap="none" strike="noStrike">
                <a:solidFill>
                  <a:srgbClr val="000066"/>
                </a:solidFill>
              </a:rPr>
              <a:t>Training cannot take action without their approval.</a:t>
            </a:r>
            <a:endParaRPr i="0" sz="2000" u="none" cap="none" strike="noStrike">
              <a:solidFill>
                <a:srgbClr val="000066"/>
              </a:solidFill>
            </a:endParaRPr>
          </a:p>
        </p:txBody>
      </p:sp>
      <p:sp>
        <p:nvSpPr>
          <p:cNvPr id="262" name="Google Shape;262;g2a296e5bdda_0_266"/>
          <p:cNvSpPr/>
          <p:nvPr/>
        </p:nvSpPr>
        <p:spPr>
          <a:xfrm>
            <a:off x="3683202" y="3639998"/>
            <a:ext cx="243600" cy="147600"/>
          </a:xfrm>
          <a:prstGeom prst="rightArrow">
            <a:avLst>
              <a:gd fmla="val 50000" name="adj1"/>
              <a:gd fmla="val 50000" name="adj2"/>
            </a:avLst>
          </a:prstGeom>
          <a:solidFill>
            <a:srgbClr val="000000"/>
          </a:solidFill>
          <a:ln cap="flat" cmpd="sng" w="952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3" name="Google Shape;263;g2a296e5bdda_0_266"/>
          <p:cNvSpPr/>
          <p:nvPr/>
        </p:nvSpPr>
        <p:spPr>
          <a:xfrm>
            <a:off x="5020042" y="3639998"/>
            <a:ext cx="243600" cy="147600"/>
          </a:xfrm>
          <a:prstGeom prst="rightArrow">
            <a:avLst>
              <a:gd fmla="val 50000" name="adj1"/>
              <a:gd fmla="val 50000" name="adj2"/>
            </a:avLst>
          </a:prstGeom>
          <a:solidFill>
            <a:srgbClr val="000000"/>
          </a:solidFill>
          <a:ln cap="flat" cmpd="sng" w="952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g2a296e5bdda_0_277"/>
          <p:cNvSpPr txBox="1"/>
          <p:nvPr>
            <p:ph type="title"/>
          </p:nvPr>
        </p:nvSpPr>
        <p:spPr>
          <a:xfrm>
            <a:off x="457200" y="274645"/>
            <a:ext cx="8229600" cy="6552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3600"/>
              <a:t>PTE Selection</a:t>
            </a:r>
            <a:endParaRPr sz="3600"/>
          </a:p>
        </p:txBody>
      </p:sp>
      <p:sp>
        <p:nvSpPr>
          <p:cNvPr id="270" name="Google Shape;270;g2a296e5bdda_0_277"/>
          <p:cNvSpPr txBox="1"/>
          <p:nvPr>
            <p:ph idx="1" type="body"/>
          </p:nvPr>
        </p:nvSpPr>
        <p:spPr>
          <a:xfrm>
            <a:off x="352050" y="1158788"/>
            <a:ext cx="8792100" cy="2355000"/>
          </a:xfrm>
          <a:prstGeom prst="rect">
            <a:avLst/>
          </a:prstGeom>
          <a:noFill/>
          <a:ln>
            <a:noFill/>
          </a:ln>
        </p:spPr>
        <p:txBody>
          <a:bodyPr anchorCtr="0" anchor="t" bIns="45700" lIns="91425" spcFirstLastPara="1" rIns="91425" wrap="square" tIns="45700">
            <a:noAutofit/>
          </a:bodyPr>
          <a:lstStyle/>
          <a:p>
            <a:pPr indent="-298450" lvl="0" marL="285750" marR="0" rtl="0" algn="l">
              <a:lnSpc>
                <a:spcPct val="100000"/>
              </a:lnSpc>
              <a:spcBef>
                <a:spcPts val="0"/>
              </a:spcBef>
              <a:spcAft>
                <a:spcPts val="0"/>
              </a:spcAft>
              <a:buClr>
                <a:srgbClr val="000066"/>
              </a:buClr>
              <a:buSzPts val="2000"/>
              <a:buFont typeface="Noto Sans"/>
              <a:buChar char="▪"/>
            </a:pPr>
            <a:r>
              <a:rPr b="0" lang="en-US" sz="2000"/>
              <a:t>If you are not selected for a By-Name Request, PTE you’ll be assigned either YPs, CSTS or MAGTF.</a:t>
            </a:r>
            <a:endParaRPr b="0" sz="2000"/>
          </a:p>
          <a:p>
            <a:pPr indent="-171450" lvl="0" marL="285750" marR="0" rtl="0" algn="l">
              <a:lnSpc>
                <a:spcPct val="100000"/>
              </a:lnSpc>
              <a:spcBef>
                <a:spcPts val="0"/>
              </a:spcBef>
              <a:spcAft>
                <a:spcPts val="0"/>
              </a:spcAft>
              <a:buNone/>
            </a:pPr>
            <a:r>
              <a:t/>
            </a:r>
            <a:endParaRPr b="0" sz="2000"/>
          </a:p>
          <a:p>
            <a:pPr indent="-298450" lvl="0" marL="285750" marR="0" rtl="0" algn="l">
              <a:lnSpc>
                <a:spcPct val="100000"/>
              </a:lnSpc>
              <a:spcBef>
                <a:spcPts val="0"/>
              </a:spcBef>
              <a:spcAft>
                <a:spcPts val="0"/>
              </a:spcAft>
              <a:buClr>
                <a:srgbClr val="000066"/>
              </a:buClr>
              <a:buSzPts val="2000"/>
              <a:buFont typeface="Noto Sans"/>
              <a:buChar char="▪"/>
            </a:pPr>
            <a:r>
              <a:rPr b="0" lang="en-US" sz="2000"/>
              <a:t>The standard is not to have 2 blocks of leave, you will be assigned another PTE if this is the case. Voluntary Summer School is not a PTE, it is essentially leave.</a:t>
            </a:r>
            <a:endParaRPr b="0" sz="2000"/>
          </a:p>
        </p:txBody>
      </p:sp>
      <p:grpSp>
        <p:nvGrpSpPr>
          <p:cNvPr id="271" name="Google Shape;271;g2a296e5bdda_0_277"/>
          <p:cNvGrpSpPr/>
          <p:nvPr/>
        </p:nvGrpSpPr>
        <p:grpSpPr>
          <a:xfrm>
            <a:off x="326400" y="3200316"/>
            <a:ext cx="8439775" cy="1112100"/>
            <a:chOff x="381000" y="3729075"/>
            <a:chExt cx="8439775" cy="1112100"/>
          </a:xfrm>
        </p:grpSpPr>
        <p:sp>
          <p:nvSpPr>
            <p:cNvPr id="272" name="Google Shape;272;g2a296e5bdda_0_277"/>
            <p:cNvSpPr txBox="1"/>
            <p:nvPr/>
          </p:nvSpPr>
          <p:spPr>
            <a:xfrm>
              <a:off x="381000" y="3732975"/>
              <a:ext cx="2464800" cy="1108200"/>
            </a:xfrm>
            <a:prstGeom prst="rect">
              <a:avLst/>
            </a:prstGeom>
            <a:noFill/>
            <a:ln>
              <a:noFill/>
            </a:ln>
          </p:spPr>
          <p:txBody>
            <a:bodyPr anchorCtr="0" anchor="t" bIns="91425" lIns="91425" spcFirstLastPara="1" rIns="91425" wrap="square" tIns="91425">
              <a:spAutoFit/>
            </a:bodyPr>
            <a:lstStyle/>
            <a:p>
              <a:pPr indent="-312737" lvl="0" marL="338137" marR="0" rtl="0" algn="l">
                <a:lnSpc>
                  <a:spcPct val="100000"/>
                </a:lnSpc>
                <a:spcBef>
                  <a:spcPts val="0"/>
                </a:spcBef>
                <a:spcAft>
                  <a:spcPts val="0"/>
                </a:spcAft>
                <a:buClr>
                  <a:srgbClr val="000066"/>
                </a:buClr>
                <a:buSzPts val="2000"/>
                <a:buFont typeface="Noto Sans"/>
                <a:buChar char="▪"/>
              </a:pPr>
              <a:r>
                <a:rPr i="0" lang="en-US" sz="2000" u="none" cap="none" strike="noStrike">
                  <a:solidFill>
                    <a:srgbClr val="000058"/>
                  </a:solidFill>
                </a:rPr>
                <a:t>YPs (0-3)</a:t>
              </a:r>
              <a:endParaRPr i="0" sz="2000" u="none" cap="none" strike="noStrike">
                <a:solidFill>
                  <a:srgbClr val="000058"/>
                </a:solidFill>
              </a:endParaRPr>
            </a:p>
            <a:p>
              <a:pPr indent="-355600" lvl="1" marL="742950" marR="0" rtl="0" algn="l">
                <a:lnSpc>
                  <a:spcPct val="100000"/>
                </a:lnSpc>
                <a:spcBef>
                  <a:spcPts val="0"/>
                </a:spcBef>
                <a:spcAft>
                  <a:spcPts val="0"/>
                </a:spcAft>
                <a:buClr>
                  <a:srgbClr val="000058"/>
                </a:buClr>
                <a:buSzPts val="2000"/>
                <a:buFont typeface="Arial Narrow"/>
                <a:buChar char="−"/>
              </a:pPr>
              <a:r>
                <a:rPr i="0" lang="en-US" sz="2000" u="none" cap="none" strike="noStrike">
                  <a:solidFill>
                    <a:srgbClr val="000058"/>
                  </a:solidFill>
                </a:rPr>
                <a:t>120 MIDN </a:t>
              </a:r>
              <a:endParaRPr i="0" sz="2000" u="none" cap="none" strike="noStrike">
                <a:solidFill>
                  <a:srgbClr val="000058"/>
                </a:solidFill>
              </a:endParaRPr>
            </a:p>
            <a:p>
              <a:pPr indent="0" lvl="0" marL="0" marR="0" rtl="0" algn="l">
                <a:lnSpc>
                  <a:spcPct val="100000"/>
                </a:lnSpc>
                <a:spcBef>
                  <a:spcPts val="0"/>
                </a:spcBef>
                <a:spcAft>
                  <a:spcPts val="0"/>
                </a:spcAft>
                <a:buClr>
                  <a:srgbClr val="000000"/>
                </a:buClr>
                <a:buSzPts val="1600"/>
                <a:buFont typeface="Arial"/>
                <a:buNone/>
              </a:pPr>
              <a:r>
                <a:rPr i="0" lang="en-US" sz="2000" u="none" cap="none" strike="noStrike">
                  <a:solidFill>
                    <a:srgbClr val="000058"/>
                  </a:solidFill>
                </a:rPr>
                <a:t>             per block</a:t>
              </a:r>
              <a:endParaRPr i="0" sz="2000" u="none" cap="none" strike="noStrike">
                <a:solidFill>
                  <a:srgbClr val="000058"/>
                </a:solidFill>
              </a:endParaRPr>
            </a:p>
          </p:txBody>
        </p:sp>
        <p:sp>
          <p:nvSpPr>
            <p:cNvPr id="273" name="Google Shape;273;g2a296e5bdda_0_277"/>
            <p:cNvSpPr txBox="1"/>
            <p:nvPr/>
          </p:nvSpPr>
          <p:spPr>
            <a:xfrm>
              <a:off x="2123150" y="3729075"/>
              <a:ext cx="2464800" cy="1108200"/>
            </a:xfrm>
            <a:prstGeom prst="rect">
              <a:avLst/>
            </a:prstGeom>
            <a:noFill/>
            <a:ln>
              <a:noFill/>
            </a:ln>
          </p:spPr>
          <p:txBody>
            <a:bodyPr anchorCtr="0" anchor="t" bIns="91425" lIns="91425" spcFirstLastPara="1" rIns="91425" wrap="square" tIns="91425">
              <a:spAutoFit/>
            </a:bodyPr>
            <a:lstStyle/>
            <a:p>
              <a:pPr indent="-184150" lvl="0" marL="457200" marR="0" rtl="0" algn="l">
                <a:lnSpc>
                  <a:spcPct val="100000"/>
                </a:lnSpc>
                <a:spcBef>
                  <a:spcPts val="360"/>
                </a:spcBef>
                <a:spcAft>
                  <a:spcPts val="0"/>
                </a:spcAft>
                <a:buClr>
                  <a:srgbClr val="000066"/>
                </a:buClr>
                <a:buSzPts val="2000"/>
                <a:buFont typeface="Noto Sans"/>
                <a:buChar char="•"/>
              </a:pPr>
              <a:r>
                <a:rPr i="0" lang="en-US" sz="2000" u="none" cap="none" strike="noStrike">
                  <a:solidFill>
                    <a:srgbClr val="000058"/>
                  </a:solidFill>
                </a:rPr>
                <a:t>CSTS (1-3)</a:t>
              </a:r>
              <a:endParaRPr i="0" sz="2000" u="none" cap="none" strike="noStrike">
                <a:solidFill>
                  <a:srgbClr val="000058"/>
                </a:solidFill>
              </a:endParaRPr>
            </a:p>
            <a:p>
              <a:pPr indent="-355600" lvl="1" marL="800100" marR="0" rtl="0" algn="l">
                <a:lnSpc>
                  <a:spcPct val="100000"/>
                </a:lnSpc>
                <a:spcBef>
                  <a:spcPts val="0"/>
                </a:spcBef>
                <a:spcAft>
                  <a:spcPts val="0"/>
                </a:spcAft>
                <a:buClr>
                  <a:srgbClr val="000058"/>
                </a:buClr>
                <a:buSzPts val="2000"/>
                <a:buFont typeface="Arial Narrow"/>
                <a:buChar char="−"/>
              </a:pPr>
              <a:r>
                <a:rPr i="0" lang="en-US" sz="2000" u="none" cap="none" strike="noStrike">
                  <a:solidFill>
                    <a:srgbClr val="000058"/>
                  </a:solidFill>
                </a:rPr>
                <a:t>80 MIDN </a:t>
              </a:r>
              <a:endParaRPr i="0" sz="2000" u="none" cap="none" strike="noStrike">
                <a:solidFill>
                  <a:srgbClr val="000058"/>
                </a:solidFill>
              </a:endParaRPr>
            </a:p>
            <a:p>
              <a:pPr indent="0" lvl="0" marL="0" marR="0" rtl="0" algn="l">
                <a:lnSpc>
                  <a:spcPct val="100000"/>
                </a:lnSpc>
                <a:spcBef>
                  <a:spcPts val="0"/>
                </a:spcBef>
                <a:spcAft>
                  <a:spcPts val="0"/>
                </a:spcAft>
                <a:buClr>
                  <a:srgbClr val="000000"/>
                </a:buClr>
                <a:buSzPts val="1600"/>
                <a:buFont typeface="Arial"/>
                <a:buNone/>
              </a:pPr>
              <a:r>
                <a:rPr i="0" lang="en-US" sz="2000" u="none" cap="none" strike="noStrike">
                  <a:solidFill>
                    <a:srgbClr val="000058"/>
                  </a:solidFill>
                </a:rPr>
                <a:t>              per block</a:t>
              </a:r>
              <a:endParaRPr i="0" sz="2000" u="none" cap="none" strike="noStrike">
                <a:solidFill>
                  <a:srgbClr val="000000"/>
                </a:solidFill>
              </a:endParaRPr>
            </a:p>
          </p:txBody>
        </p:sp>
        <p:sp>
          <p:nvSpPr>
            <p:cNvPr id="274" name="Google Shape;274;g2a296e5bdda_0_277"/>
            <p:cNvSpPr txBox="1"/>
            <p:nvPr/>
          </p:nvSpPr>
          <p:spPr>
            <a:xfrm>
              <a:off x="4201400" y="3729075"/>
              <a:ext cx="2464800" cy="800400"/>
            </a:xfrm>
            <a:prstGeom prst="rect">
              <a:avLst/>
            </a:prstGeom>
            <a:noFill/>
            <a:ln>
              <a:noFill/>
            </a:ln>
          </p:spPr>
          <p:txBody>
            <a:bodyPr anchorCtr="0" anchor="t" bIns="91425" lIns="91425" spcFirstLastPara="1" rIns="91425" wrap="square" tIns="91425">
              <a:spAutoFit/>
            </a:bodyPr>
            <a:lstStyle/>
            <a:p>
              <a:pPr indent="-184150" lvl="0" marL="457200" marR="0" rtl="0" algn="l">
                <a:lnSpc>
                  <a:spcPct val="100000"/>
                </a:lnSpc>
                <a:spcBef>
                  <a:spcPts val="360"/>
                </a:spcBef>
                <a:spcAft>
                  <a:spcPts val="0"/>
                </a:spcAft>
                <a:buClr>
                  <a:srgbClr val="000058"/>
                </a:buClr>
                <a:buSzPts val="2000"/>
                <a:buFont typeface="Arial Narrow"/>
                <a:buChar char="•"/>
              </a:pPr>
              <a:r>
                <a:rPr i="0" lang="en-US" sz="2000" u="none" cap="none" strike="noStrike">
                  <a:solidFill>
                    <a:srgbClr val="000058"/>
                  </a:solidFill>
                </a:rPr>
                <a:t>MAGTF E (1-3)</a:t>
              </a:r>
              <a:endParaRPr i="0" sz="2000" u="none" cap="none" strike="noStrike">
                <a:solidFill>
                  <a:srgbClr val="000058"/>
                </a:solidFill>
              </a:endParaRPr>
            </a:p>
            <a:p>
              <a:pPr indent="-355600" lvl="1" marL="800100" marR="0" rtl="0" algn="l">
                <a:lnSpc>
                  <a:spcPct val="100000"/>
                </a:lnSpc>
                <a:spcBef>
                  <a:spcPts val="0"/>
                </a:spcBef>
                <a:spcAft>
                  <a:spcPts val="0"/>
                </a:spcAft>
                <a:buClr>
                  <a:srgbClr val="000058"/>
                </a:buClr>
                <a:buSzPts val="2000"/>
                <a:buFont typeface="Arial Narrow"/>
                <a:buChar char="−"/>
              </a:pPr>
              <a:r>
                <a:rPr i="0" lang="en-US" sz="2000" u="none" cap="none" strike="noStrike">
                  <a:solidFill>
                    <a:srgbClr val="000058"/>
                  </a:solidFill>
                </a:rPr>
                <a:t>All 3 classes</a:t>
              </a:r>
              <a:endParaRPr i="0" sz="2000" u="none" cap="none" strike="noStrike">
                <a:solidFill>
                  <a:srgbClr val="000000"/>
                </a:solidFill>
              </a:endParaRPr>
            </a:p>
          </p:txBody>
        </p:sp>
        <p:sp>
          <p:nvSpPr>
            <p:cNvPr id="275" name="Google Shape;275;g2a296e5bdda_0_277"/>
            <p:cNvSpPr txBox="1"/>
            <p:nvPr/>
          </p:nvSpPr>
          <p:spPr>
            <a:xfrm>
              <a:off x="6355975" y="3729075"/>
              <a:ext cx="2464800" cy="1108200"/>
            </a:xfrm>
            <a:prstGeom prst="rect">
              <a:avLst/>
            </a:prstGeom>
            <a:noFill/>
            <a:ln>
              <a:noFill/>
            </a:ln>
          </p:spPr>
          <p:txBody>
            <a:bodyPr anchorCtr="0" anchor="t" bIns="91425" lIns="91425" spcFirstLastPara="1" rIns="91425" wrap="square" tIns="91425">
              <a:spAutoFit/>
            </a:bodyPr>
            <a:lstStyle/>
            <a:p>
              <a:pPr indent="-184150" lvl="0" marL="457200" marR="0" rtl="0" algn="l">
                <a:lnSpc>
                  <a:spcPct val="100000"/>
                </a:lnSpc>
                <a:spcBef>
                  <a:spcPts val="360"/>
                </a:spcBef>
                <a:spcAft>
                  <a:spcPts val="0"/>
                </a:spcAft>
                <a:buClr>
                  <a:srgbClr val="000058"/>
                </a:buClr>
                <a:buSzPts val="2000"/>
                <a:buFont typeface="Arial Narrow"/>
                <a:buChar char="•"/>
              </a:pPr>
              <a:r>
                <a:rPr i="0" lang="en-US" sz="2000" u="none" cap="none" strike="noStrike">
                  <a:solidFill>
                    <a:srgbClr val="000058"/>
                  </a:solidFill>
                </a:rPr>
                <a:t>MAGTF W (2-3)</a:t>
              </a:r>
              <a:endParaRPr i="0" sz="2000" u="none" cap="none" strike="noStrike">
                <a:solidFill>
                  <a:srgbClr val="000058"/>
                </a:solidFill>
              </a:endParaRPr>
            </a:p>
            <a:p>
              <a:pPr indent="-355600" lvl="1" marL="800100" marR="0" rtl="0" algn="l">
                <a:lnSpc>
                  <a:spcPct val="100000"/>
                </a:lnSpc>
                <a:spcBef>
                  <a:spcPts val="0"/>
                </a:spcBef>
                <a:spcAft>
                  <a:spcPts val="0"/>
                </a:spcAft>
                <a:buClr>
                  <a:srgbClr val="000058"/>
                </a:buClr>
                <a:buSzPts val="2000"/>
                <a:buFont typeface="Arial Narrow"/>
                <a:buChar char="−"/>
              </a:pPr>
              <a:r>
                <a:rPr i="0" lang="en-US" sz="2000" u="none" cap="none" strike="noStrike">
                  <a:solidFill>
                    <a:srgbClr val="000058"/>
                  </a:solidFill>
                </a:rPr>
                <a:t>2/C &amp; 3/C only</a:t>
              </a:r>
              <a:endParaRPr i="0" sz="2000" u="none" cap="none" strike="noStrike">
                <a:solidFill>
                  <a:srgbClr val="000000"/>
                </a:solidFill>
              </a:endParaRPr>
            </a:p>
          </p:txBody>
        </p:sp>
      </p:grpSp>
      <p:sp>
        <p:nvSpPr>
          <p:cNvPr id="276" name="Google Shape;276;g2a296e5bdda_0_277"/>
          <p:cNvSpPr txBox="1"/>
          <p:nvPr/>
        </p:nvSpPr>
        <p:spPr>
          <a:xfrm>
            <a:off x="352100" y="4281941"/>
            <a:ext cx="7596000" cy="785100"/>
          </a:xfrm>
          <a:prstGeom prst="rect">
            <a:avLst/>
          </a:prstGeom>
          <a:noFill/>
          <a:ln>
            <a:noFill/>
          </a:ln>
        </p:spPr>
        <p:txBody>
          <a:bodyPr anchorCtr="0" anchor="t" bIns="91425" lIns="91425" spcFirstLastPara="1" rIns="91425" wrap="square" tIns="91425">
            <a:spAutoFit/>
          </a:bodyPr>
          <a:lstStyle/>
          <a:p>
            <a:pPr indent="-298450" lvl="0" marL="285750" marR="0" rtl="0" algn="l">
              <a:lnSpc>
                <a:spcPct val="100000"/>
              </a:lnSpc>
              <a:spcBef>
                <a:spcPts val="0"/>
              </a:spcBef>
              <a:spcAft>
                <a:spcPts val="0"/>
              </a:spcAft>
              <a:buClr>
                <a:srgbClr val="000066"/>
              </a:buClr>
              <a:buSzPts val="2000"/>
              <a:buFont typeface="Noto Sans"/>
              <a:buChar char="▪"/>
            </a:pPr>
            <a:r>
              <a:rPr i="0" lang="en-US" sz="1900" u="none" cap="none" strike="noStrike">
                <a:solidFill>
                  <a:srgbClr val="000058"/>
                </a:solidFill>
              </a:rPr>
              <a:t>USMC PTE Option (Separate from MAGTF) available to MIDN who completed Screener</a:t>
            </a:r>
            <a:endParaRPr i="0" sz="1900" u="none" cap="none" strike="noStrike">
              <a:solidFill>
                <a:srgbClr val="000058"/>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sp>
        <p:nvSpPr>
          <p:cNvPr id="282" name="Google Shape;282;g2a296e5bdda_0_289"/>
          <p:cNvSpPr txBox="1"/>
          <p:nvPr>
            <p:ph idx="1" type="body"/>
          </p:nvPr>
        </p:nvSpPr>
        <p:spPr>
          <a:xfrm>
            <a:off x="257825" y="1167216"/>
            <a:ext cx="8886300" cy="2516400"/>
          </a:xfrm>
          <a:prstGeom prst="rect">
            <a:avLst/>
          </a:prstGeom>
          <a:noFill/>
          <a:ln>
            <a:noFill/>
          </a:ln>
        </p:spPr>
        <p:txBody>
          <a:bodyPr anchorCtr="0" anchor="t" bIns="45700" lIns="91425" spcFirstLastPara="1" rIns="91425" wrap="square" tIns="45700">
            <a:noAutofit/>
          </a:bodyPr>
          <a:lstStyle/>
          <a:p>
            <a:pPr indent="-298450" lvl="1" marL="400050" rtl="0" algn="l">
              <a:lnSpc>
                <a:spcPct val="100000"/>
              </a:lnSpc>
              <a:spcBef>
                <a:spcPts val="0"/>
              </a:spcBef>
              <a:spcAft>
                <a:spcPts val="0"/>
              </a:spcAft>
              <a:buClr>
                <a:srgbClr val="000066"/>
              </a:buClr>
              <a:buSzPts val="2000"/>
              <a:buFont typeface="Noto Sans"/>
              <a:buChar char="▪"/>
            </a:pPr>
            <a:r>
              <a:rPr b="0" lang="en-US" sz="2000">
                <a:solidFill>
                  <a:srgbClr val="000066"/>
                </a:solidFill>
              </a:rPr>
              <a:t>Train future Navy and Marine Corps officers at sea by enhancing key maritime skills of leadership, seamanship, and navigation. Training includes: </a:t>
            </a:r>
            <a:endParaRPr b="0" sz="2000"/>
          </a:p>
          <a:p>
            <a:pPr indent="-184150" lvl="2" marL="857250" rtl="0" algn="l">
              <a:lnSpc>
                <a:spcPct val="100000"/>
              </a:lnSpc>
              <a:spcBef>
                <a:spcPts val="270"/>
              </a:spcBef>
              <a:spcAft>
                <a:spcPts val="0"/>
              </a:spcAft>
              <a:buClr>
                <a:srgbClr val="000066"/>
              </a:buClr>
              <a:buSzPts val="2000"/>
              <a:buFont typeface="Noto Sans"/>
              <a:buChar char="○"/>
            </a:pPr>
            <a:r>
              <a:rPr b="0" lang="en-US">
                <a:solidFill>
                  <a:srgbClr val="000066"/>
                </a:solidFill>
              </a:rPr>
              <a:t>Team building</a:t>
            </a:r>
            <a:endParaRPr b="0">
              <a:solidFill>
                <a:srgbClr val="000066"/>
              </a:solidFill>
            </a:endParaRPr>
          </a:p>
          <a:p>
            <a:pPr indent="-184150" lvl="2" marL="857250" rtl="0" algn="l">
              <a:lnSpc>
                <a:spcPct val="100000"/>
              </a:lnSpc>
              <a:spcBef>
                <a:spcPts val="270"/>
              </a:spcBef>
              <a:spcAft>
                <a:spcPts val="0"/>
              </a:spcAft>
              <a:buClr>
                <a:srgbClr val="000066"/>
              </a:buClr>
              <a:buSzPts val="2000"/>
              <a:buFont typeface="Noto Sans"/>
              <a:buChar char="○"/>
            </a:pPr>
            <a:r>
              <a:rPr b="0" lang="en-US">
                <a:solidFill>
                  <a:srgbClr val="000066"/>
                </a:solidFill>
              </a:rPr>
              <a:t>Leadership under pressure</a:t>
            </a:r>
            <a:endParaRPr b="0">
              <a:solidFill>
                <a:srgbClr val="000066"/>
              </a:solidFill>
            </a:endParaRPr>
          </a:p>
          <a:p>
            <a:pPr indent="-184150" lvl="2" marL="857250" rtl="0" algn="l">
              <a:lnSpc>
                <a:spcPct val="100000"/>
              </a:lnSpc>
              <a:spcBef>
                <a:spcPts val="270"/>
              </a:spcBef>
              <a:spcAft>
                <a:spcPts val="0"/>
              </a:spcAft>
              <a:buClr>
                <a:srgbClr val="000066"/>
              </a:buClr>
              <a:buSzPts val="2000"/>
              <a:buChar char="○"/>
            </a:pPr>
            <a:r>
              <a:rPr b="0" lang="en-US">
                <a:solidFill>
                  <a:srgbClr val="000066"/>
                </a:solidFill>
              </a:rPr>
              <a:t>Sea Survival Training</a:t>
            </a:r>
            <a:endParaRPr b="0">
              <a:solidFill>
                <a:srgbClr val="000066"/>
              </a:solidFill>
            </a:endParaRPr>
          </a:p>
          <a:p>
            <a:pPr indent="-298450" lvl="1" marL="400050" rtl="0" algn="l">
              <a:lnSpc>
                <a:spcPct val="100000"/>
              </a:lnSpc>
              <a:spcBef>
                <a:spcPts val="270"/>
              </a:spcBef>
              <a:spcAft>
                <a:spcPts val="0"/>
              </a:spcAft>
              <a:buClr>
                <a:srgbClr val="000066"/>
              </a:buClr>
              <a:buSzPts val="2000"/>
              <a:buFont typeface="Noto Sans"/>
              <a:buChar char="▪"/>
            </a:pPr>
            <a:r>
              <a:rPr b="0" lang="en-US" sz="2000">
                <a:solidFill>
                  <a:srgbClr val="000066"/>
                </a:solidFill>
              </a:rPr>
              <a:t>Midshipmen will operate in a dynamic maritime environment with realistic underway routines between quality ports of call</a:t>
            </a:r>
            <a:endParaRPr b="0" sz="2000"/>
          </a:p>
          <a:p>
            <a:pPr indent="-298450" lvl="1" marL="400050" rtl="0" algn="l">
              <a:lnSpc>
                <a:spcPct val="100000"/>
              </a:lnSpc>
              <a:spcBef>
                <a:spcPts val="270"/>
              </a:spcBef>
              <a:spcAft>
                <a:spcPts val="0"/>
              </a:spcAft>
              <a:buClr>
                <a:srgbClr val="000066"/>
              </a:buClr>
              <a:buSzPts val="2000"/>
              <a:buFont typeface="Noto Sans"/>
              <a:buChar char="▪"/>
            </a:pPr>
            <a:r>
              <a:rPr b="0" lang="en-US" sz="2000">
                <a:solidFill>
                  <a:srgbClr val="000066"/>
                </a:solidFill>
              </a:rPr>
              <a:t>Ports scheduled; Boston, MA, New York City, NY and Cape May, NJ. </a:t>
            </a:r>
            <a:endParaRPr b="0" sz="2000">
              <a:solidFill>
                <a:srgbClr val="000066"/>
              </a:solidFill>
            </a:endParaRPr>
          </a:p>
          <a:p>
            <a:pPr indent="-298450" lvl="1" marL="400050" rtl="0" algn="l">
              <a:lnSpc>
                <a:spcPct val="100000"/>
              </a:lnSpc>
              <a:spcBef>
                <a:spcPts val="270"/>
              </a:spcBef>
              <a:spcAft>
                <a:spcPts val="0"/>
              </a:spcAft>
              <a:buClr>
                <a:srgbClr val="000066"/>
              </a:buClr>
              <a:buSzPts val="2000"/>
              <a:buChar char="▪"/>
            </a:pPr>
            <a:r>
              <a:rPr b="0" lang="en-US" sz="2000">
                <a:solidFill>
                  <a:srgbClr val="000066"/>
                </a:solidFill>
              </a:rPr>
              <a:t>68 3/C MIDN during Blocks 0-3. </a:t>
            </a:r>
            <a:endParaRPr b="0" sz="2000">
              <a:solidFill>
                <a:srgbClr val="000066"/>
              </a:solidFill>
            </a:endParaRPr>
          </a:p>
          <a:p>
            <a:pPr indent="0" lvl="1" marL="0" rtl="0" algn="l">
              <a:lnSpc>
                <a:spcPct val="100000"/>
              </a:lnSpc>
              <a:spcBef>
                <a:spcPts val="270"/>
              </a:spcBef>
              <a:spcAft>
                <a:spcPts val="0"/>
              </a:spcAft>
              <a:buClr>
                <a:srgbClr val="000058"/>
              </a:buClr>
              <a:buSzPts val="1350"/>
              <a:buNone/>
            </a:pPr>
            <a:r>
              <a:t/>
            </a:r>
            <a:endParaRPr b="0" sz="2000">
              <a:solidFill>
                <a:srgbClr val="000066"/>
              </a:solidFill>
            </a:endParaRPr>
          </a:p>
        </p:txBody>
      </p:sp>
      <p:pic>
        <p:nvPicPr>
          <p:cNvPr id="283" name="Google Shape;283;g2a296e5bdda_0_289"/>
          <p:cNvPicPr preferRelativeResize="0"/>
          <p:nvPr/>
        </p:nvPicPr>
        <p:blipFill rotWithShape="1">
          <a:blip r:embed="rId3">
            <a:alphaModFix/>
          </a:blip>
          <a:srcRect b="0" l="0" r="0" t="0"/>
          <a:stretch/>
        </p:blipFill>
        <p:spPr>
          <a:xfrm>
            <a:off x="614306" y="4445100"/>
            <a:ext cx="3290888" cy="2193925"/>
          </a:xfrm>
          <a:prstGeom prst="rect">
            <a:avLst/>
          </a:prstGeom>
          <a:noFill/>
          <a:ln cap="flat" cmpd="sng" w="9525">
            <a:solidFill>
              <a:schemeClr val="dk1"/>
            </a:solidFill>
            <a:prstDash val="solid"/>
            <a:miter lim="800000"/>
            <a:headEnd len="sm" w="sm" type="none"/>
            <a:tailEnd len="sm" w="sm" type="none"/>
          </a:ln>
        </p:spPr>
      </p:pic>
      <p:sp>
        <p:nvSpPr>
          <p:cNvPr id="284" name="Google Shape;284;g2a296e5bdda_0_289"/>
          <p:cNvSpPr txBox="1"/>
          <p:nvPr>
            <p:ph idx="12" type="sldNum"/>
          </p:nvPr>
        </p:nvSpPr>
        <p:spPr>
          <a:xfrm>
            <a:off x="6457950" y="6356350"/>
            <a:ext cx="2057400" cy="3651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rgbClr val="898989"/>
              </a:buClr>
              <a:buSzPts val="900"/>
              <a:buFont typeface="Arial"/>
              <a:buNone/>
            </a:pPr>
            <a:fld id="{00000000-1234-1234-1234-123412341234}" type="slidenum">
              <a:rPr b="1" i="0" lang="en-US" sz="900" u="none" cap="none" strike="noStrike">
                <a:solidFill>
                  <a:srgbClr val="898989"/>
                </a:solidFill>
                <a:latin typeface="Arial"/>
                <a:ea typeface="Arial"/>
                <a:cs typeface="Arial"/>
                <a:sym typeface="Arial"/>
              </a:rPr>
              <a:t>‹#›</a:t>
            </a:fld>
            <a:endParaRPr b="1" i="0" sz="900" u="none" cap="none" strike="noStrike">
              <a:solidFill>
                <a:srgbClr val="898989"/>
              </a:solidFill>
              <a:latin typeface="Arial"/>
              <a:ea typeface="Arial"/>
              <a:cs typeface="Arial"/>
              <a:sym typeface="Arial"/>
            </a:endParaRPr>
          </a:p>
        </p:txBody>
      </p:sp>
      <p:pic>
        <p:nvPicPr>
          <p:cNvPr descr="https://lh5.googleusercontent.com/83jZin6k4OoGyTkPIE3b8Rvo7uPzJ7sRHPt-ZFQZsaXj9liduwHbD5LiJpLsvH4_iuXUYC8PwYfIWLNZKvif_30VcC4zGw5BBFRVrlgsm4w4-VOnlMBxydWr5lUvO_lsseRGoay3YQo" id="285" name="Google Shape;285;g2a296e5bdda_0_289"/>
          <p:cNvPicPr preferRelativeResize="0"/>
          <p:nvPr/>
        </p:nvPicPr>
        <p:blipFill rotWithShape="1">
          <a:blip r:embed="rId4">
            <a:alphaModFix/>
          </a:blip>
          <a:srcRect b="0" l="0" r="0" t="0"/>
          <a:stretch/>
        </p:blipFill>
        <p:spPr>
          <a:xfrm>
            <a:off x="5181731" y="4445888"/>
            <a:ext cx="3290887" cy="2192337"/>
          </a:xfrm>
          <a:prstGeom prst="rect">
            <a:avLst/>
          </a:prstGeom>
          <a:noFill/>
          <a:ln cap="flat" cmpd="sng" w="9525">
            <a:solidFill>
              <a:schemeClr val="dk1"/>
            </a:solidFill>
            <a:prstDash val="solid"/>
            <a:miter lim="800000"/>
            <a:headEnd len="sm" w="sm" type="none"/>
            <a:tailEnd len="sm" w="sm" type="none"/>
          </a:ln>
        </p:spPr>
      </p:pic>
      <p:sp>
        <p:nvSpPr>
          <p:cNvPr id="286" name="Google Shape;286;g2a296e5bdda_0_289"/>
          <p:cNvSpPr txBox="1"/>
          <p:nvPr/>
        </p:nvSpPr>
        <p:spPr>
          <a:xfrm>
            <a:off x="457200" y="278402"/>
            <a:ext cx="8229600" cy="6096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66"/>
              </a:buClr>
              <a:buSzPts val="2800"/>
              <a:buFont typeface="Arial Narrow"/>
              <a:buNone/>
            </a:pPr>
            <a:r>
              <a:rPr b="1" i="1" lang="en-US" sz="3600" u="none" cap="none" strike="noStrike">
                <a:solidFill>
                  <a:srgbClr val="000066"/>
                </a:solidFill>
                <a:latin typeface="Arial Narrow"/>
                <a:ea typeface="Arial Narrow"/>
                <a:cs typeface="Arial Narrow"/>
                <a:sym typeface="Arial Narrow"/>
              </a:rPr>
              <a:t>Atlantic Professional Afloat Tr</a:t>
            </a:r>
            <a:r>
              <a:rPr b="1" i="1" lang="en-US" sz="3600">
                <a:solidFill>
                  <a:srgbClr val="000066"/>
                </a:solidFill>
                <a:latin typeface="Arial Narrow"/>
                <a:ea typeface="Arial Narrow"/>
                <a:cs typeface="Arial Narrow"/>
                <a:sym typeface="Arial Narrow"/>
              </a:rPr>
              <a:t>n</a:t>
            </a:r>
            <a:r>
              <a:rPr b="1" i="1" lang="en-US" sz="3600" u="none" cap="none" strike="noStrike">
                <a:solidFill>
                  <a:srgbClr val="000066"/>
                </a:solidFill>
                <a:latin typeface="Arial Narrow"/>
                <a:ea typeface="Arial Narrow"/>
                <a:cs typeface="Arial Narrow"/>
                <a:sym typeface="Arial Narrow"/>
              </a:rPr>
              <a:t>g (YPs)</a:t>
            </a:r>
            <a:endParaRPr b="1" i="1" sz="3600" u="none" cap="none" strike="noStrike">
              <a:solidFill>
                <a:srgbClr val="000066"/>
              </a:solidFill>
              <a:latin typeface="Arial Narrow"/>
              <a:ea typeface="Arial Narrow"/>
              <a:cs typeface="Arial Narrow"/>
              <a:sym typeface="Arial Narrow"/>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sp>
        <p:nvSpPr>
          <p:cNvPr id="292" name="Google Shape;292;g2a296e5bdda_0_298"/>
          <p:cNvSpPr txBox="1"/>
          <p:nvPr>
            <p:ph type="title"/>
          </p:nvPr>
        </p:nvSpPr>
        <p:spPr>
          <a:xfrm>
            <a:off x="457200" y="274645"/>
            <a:ext cx="8229600" cy="6648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i="0" lang="en-US" sz="3600"/>
              <a:t>CSTS</a:t>
            </a:r>
            <a:endParaRPr i="0" sz="3600"/>
          </a:p>
        </p:txBody>
      </p:sp>
      <p:sp>
        <p:nvSpPr>
          <p:cNvPr id="293" name="Google Shape;293;g2a296e5bdda_0_298"/>
          <p:cNvSpPr txBox="1"/>
          <p:nvPr>
            <p:ph idx="1" type="body"/>
          </p:nvPr>
        </p:nvSpPr>
        <p:spPr>
          <a:xfrm>
            <a:off x="358400" y="1159790"/>
            <a:ext cx="5700900" cy="4648200"/>
          </a:xfrm>
          <a:prstGeom prst="rect">
            <a:avLst/>
          </a:prstGeom>
          <a:noFill/>
          <a:ln>
            <a:noFill/>
          </a:ln>
        </p:spPr>
        <p:txBody>
          <a:bodyPr anchorCtr="0" anchor="t" bIns="45700" lIns="91425" spcFirstLastPara="1" rIns="91425" wrap="square" tIns="45700">
            <a:noAutofit/>
          </a:bodyPr>
          <a:lstStyle/>
          <a:p>
            <a:pPr indent="-282575" lvl="1" marL="285750" marR="0" rtl="0" algn="l">
              <a:lnSpc>
                <a:spcPct val="100000"/>
              </a:lnSpc>
              <a:spcBef>
                <a:spcPts val="0"/>
              </a:spcBef>
              <a:spcAft>
                <a:spcPts val="0"/>
              </a:spcAft>
              <a:buClr>
                <a:srgbClr val="000066"/>
              </a:buClr>
              <a:buSzPts val="1750"/>
              <a:buFont typeface="Noto Sans"/>
              <a:buChar char="▪"/>
            </a:pPr>
            <a:r>
              <a:rPr b="0" lang="en-US" sz="2000"/>
              <a:t>MIDN learn to work in small group leadership roles to crew the Navy ‘44 Training Craft and get offshore sailing experience</a:t>
            </a:r>
            <a:endParaRPr b="0" sz="2000"/>
          </a:p>
          <a:p>
            <a:pPr indent="-282575" lvl="1" marL="285750" marR="0" rtl="0" algn="l">
              <a:lnSpc>
                <a:spcPct val="100000"/>
              </a:lnSpc>
              <a:spcBef>
                <a:spcPts val="0"/>
              </a:spcBef>
              <a:spcAft>
                <a:spcPts val="0"/>
              </a:spcAft>
              <a:buClr>
                <a:srgbClr val="000066"/>
              </a:buClr>
              <a:buSzPts val="1750"/>
              <a:buFont typeface="Noto Sans"/>
              <a:buChar char="▪"/>
            </a:pPr>
            <a:r>
              <a:rPr b="0" lang="en-US" sz="2000"/>
              <a:t>Great experiential leadership opportunities</a:t>
            </a:r>
            <a:endParaRPr b="0" sz="2000"/>
          </a:p>
          <a:p>
            <a:pPr indent="-282575" lvl="1" marL="285750" marR="0" rtl="0" algn="l">
              <a:lnSpc>
                <a:spcPct val="100000"/>
              </a:lnSpc>
              <a:spcBef>
                <a:spcPts val="0"/>
              </a:spcBef>
              <a:spcAft>
                <a:spcPts val="0"/>
              </a:spcAft>
              <a:buClr>
                <a:srgbClr val="000066"/>
              </a:buClr>
              <a:buSzPts val="1750"/>
              <a:buFont typeface="Noto Sans"/>
              <a:buChar char="▪"/>
            </a:pPr>
            <a:r>
              <a:rPr b="0" lang="en-US" sz="2000"/>
              <a:t>Learn to sail for FREE!</a:t>
            </a:r>
            <a:endParaRPr b="0" sz="2000"/>
          </a:p>
          <a:p>
            <a:pPr indent="-298450" lvl="1" marL="285750" marR="0" rtl="0" algn="l">
              <a:lnSpc>
                <a:spcPct val="100000"/>
              </a:lnSpc>
              <a:spcBef>
                <a:spcPts val="0"/>
              </a:spcBef>
              <a:spcAft>
                <a:spcPts val="0"/>
              </a:spcAft>
              <a:buSzPts val="2000"/>
              <a:buChar char="▪"/>
            </a:pPr>
            <a:r>
              <a:rPr b="0" lang="en-US" sz="2000"/>
              <a:t>50 3/C MIDN billets</a:t>
            </a:r>
            <a:endParaRPr b="0" sz="2000"/>
          </a:p>
        </p:txBody>
      </p:sp>
      <p:sp>
        <p:nvSpPr>
          <p:cNvPr id="294" name="Google Shape;294;g2a296e5bdda_0_298"/>
          <p:cNvSpPr txBox="1"/>
          <p:nvPr>
            <p:ph idx="2" type="body"/>
          </p:nvPr>
        </p:nvSpPr>
        <p:spPr>
          <a:xfrm>
            <a:off x="6057900" y="1159790"/>
            <a:ext cx="2814900" cy="4648200"/>
          </a:xfrm>
          <a:prstGeom prst="rect">
            <a:avLst/>
          </a:prstGeom>
          <a:noFill/>
          <a:ln>
            <a:noFill/>
          </a:ln>
        </p:spPr>
        <p:txBody>
          <a:bodyPr anchorCtr="0" anchor="t" bIns="45700" lIns="91425" spcFirstLastPara="1" rIns="91425" wrap="square" tIns="45700">
            <a:noAutofit/>
          </a:bodyPr>
          <a:lstStyle/>
          <a:p>
            <a:pPr indent="0" lvl="1" marL="3572" rtl="0" algn="ctr">
              <a:lnSpc>
                <a:spcPct val="100000"/>
              </a:lnSpc>
              <a:spcBef>
                <a:spcPts val="0"/>
              </a:spcBef>
              <a:spcAft>
                <a:spcPts val="0"/>
              </a:spcAft>
              <a:buClr>
                <a:srgbClr val="000058"/>
              </a:buClr>
              <a:buSzPts val="1950"/>
              <a:buFont typeface="Arial"/>
              <a:buNone/>
            </a:pPr>
            <a:r>
              <a:rPr b="0" lang="en-US" sz="2000" u="sng"/>
              <a:t>Projected Ports:</a:t>
            </a:r>
            <a:endParaRPr b="0" sz="2000"/>
          </a:p>
          <a:p>
            <a:pPr indent="0" lvl="1" marL="3572" rtl="0" algn="ctr">
              <a:lnSpc>
                <a:spcPct val="100000"/>
              </a:lnSpc>
              <a:spcBef>
                <a:spcPts val="390"/>
              </a:spcBef>
              <a:spcAft>
                <a:spcPts val="0"/>
              </a:spcAft>
              <a:buClr>
                <a:srgbClr val="000058"/>
              </a:buClr>
              <a:buSzPts val="1950"/>
              <a:buFont typeface="Arial"/>
              <a:buNone/>
            </a:pPr>
            <a:r>
              <a:rPr b="0" lang="en-US" sz="2000"/>
              <a:t>Stamford, CT</a:t>
            </a:r>
            <a:endParaRPr b="0" sz="2000"/>
          </a:p>
          <a:p>
            <a:pPr indent="0" lvl="1" marL="3572" rtl="0" algn="ctr">
              <a:lnSpc>
                <a:spcPct val="100000"/>
              </a:lnSpc>
              <a:spcBef>
                <a:spcPts val="390"/>
              </a:spcBef>
              <a:spcAft>
                <a:spcPts val="0"/>
              </a:spcAft>
              <a:buClr>
                <a:srgbClr val="000058"/>
              </a:buClr>
              <a:buSzPts val="1950"/>
              <a:buFont typeface="Arial"/>
              <a:buNone/>
            </a:pPr>
            <a:r>
              <a:rPr b="0" lang="en-US" sz="2000"/>
              <a:t>Bristol, RI</a:t>
            </a:r>
            <a:endParaRPr b="0" sz="2000"/>
          </a:p>
          <a:p>
            <a:pPr indent="0" lvl="1" marL="3572" rtl="0" algn="ctr">
              <a:lnSpc>
                <a:spcPct val="100000"/>
              </a:lnSpc>
              <a:spcBef>
                <a:spcPts val="390"/>
              </a:spcBef>
              <a:spcAft>
                <a:spcPts val="0"/>
              </a:spcAft>
              <a:buClr>
                <a:srgbClr val="000058"/>
              </a:buClr>
              <a:buSzPts val="1950"/>
              <a:buFont typeface="Arial"/>
              <a:buNone/>
            </a:pPr>
            <a:r>
              <a:rPr b="0" lang="en-US" sz="2000"/>
              <a:t>Mystic, CT</a:t>
            </a:r>
            <a:endParaRPr b="0" sz="2000"/>
          </a:p>
          <a:p>
            <a:pPr indent="0" lvl="1" marL="3572" rtl="0" algn="ctr">
              <a:lnSpc>
                <a:spcPct val="100000"/>
              </a:lnSpc>
              <a:spcBef>
                <a:spcPts val="390"/>
              </a:spcBef>
              <a:spcAft>
                <a:spcPts val="0"/>
              </a:spcAft>
              <a:buClr>
                <a:srgbClr val="000058"/>
              </a:buClr>
              <a:buSzPts val="1950"/>
              <a:buFont typeface="Arial"/>
              <a:buNone/>
            </a:pPr>
            <a:r>
              <a:rPr b="0" lang="en-US" sz="2000"/>
              <a:t>Boston, MA</a:t>
            </a:r>
            <a:endParaRPr b="0" sz="2000"/>
          </a:p>
          <a:p>
            <a:pPr indent="0" lvl="1" marL="3572" rtl="0" algn="ctr">
              <a:lnSpc>
                <a:spcPct val="100000"/>
              </a:lnSpc>
              <a:spcBef>
                <a:spcPts val="390"/>
              </a:spcBef>
              <a:spcAft>
                <a:spcPts val="0"/>
              </a:spcAft>
              <a:buClr>
                <a:srgbClr val="000058"/>
              </a:buClr>
              <a:buSzPts val="1950"/>
              <a:buFont typeface="Arial"/>
              <a:buNone/>
            </a:pPr>
            <a:r>
              <a:rPr b="0" lang="en-US" sz="2000"/>
              <a:t>Port Washington, NY</a:t>
            </a:r>
            <a:endParaRPr b="0" sz="2000"/>
          </a:p>
          <a:p>
            <a:pPr indent="0" lvl="1" marL="3572" rtl="0" algn="ctr">
              <a:lnSpc>
                <a:spcPct val="100000"/>
              </a:lnSpc>
              <a:spcBef>
                <a:spcPts val="390"/>
              </a:spcBef>
              <a:spcAft>
                <a:spcPts val="0"/>
              </a:spcAft>
              <a:buClr>
                <a:srgbClr val="000058"/>
              </a:buClr>
              <a:buSzPts val="1950"/>
              <a:buFont typeface="Arial"/>
              <a:buNone/>
            </a:pPr>
            <a:r>
              <a:rPr b="0" lang="en-US" sz="2000"/>
              <a:t>Greenwich, CT</a:t>
            </a:r>
            <a:endParaRPr b="0" sz="2000"/>
          </a:p>
        </p:txBody>
      </p:sp>
      <p:pic>
        <p:nvPicPr>
          <p:cNvPr id="295" name="Google Shape;295;g2a296e5bdda_0_298"/>
          <p:cNvPicPr preferRelativeResize="0"/>
          <p:nvPr/>
        </p:nvPicPr>
        <p:blipFill rotWithShape="1">
          <a:blip r:embed="rId3">
            <a:alphaModFix/>
          </a:blip>
          <a:srcRect b="0" l="0" r="0" t="0"/>
          <a:stretch/>
        </p:blipFill>
        <p:spPr>
          <a:xfrm>
            <a:off x="3272038" y="3548824"/>
            <a:ext cx="2316150" cy="3078226"/>
          </a:xfrm>
          <a:prstGeom prst="rect">
            <a:avLst/>
          </a:prstGeom>
          <a:noFill/>
          <a:ln cap="flat" cmpd="sng" w="9525">
            <a:solidFill>
              <a:srgbClr val="FFC000"/>
            </a:solidFill>
            <a:prstDash val="solid"/>
            <a:round/>
            <a:headEnd len="sm" w="sm" type="none"/>
            <a:tailEnd len="sm" w="sm" type="none"/>
          </a:ln>
        </p:spPr>
      </p:pic>
      <p:pic>
        <p:nvPicPr>
          <p:cNvPr id="296" name="Google Shape;296;g2a296e5bdda_0_298"/>
          <p:cNvPicPr preferRelativeResize="0"/>
          <p:nvPr/>
        </p:nvPicPr>
        <p:blipFill rotWithShape="1">
          <a:blip r:embed="rId4">
            <a:alphaModFix/>
          </a:blip>
          <a:srcRect b="0" l="12002" r="0" t="15182"/>
          <a:stretch/>
        </p:blipFill>
        <p:spPr>
          <a:xfrm>
            <a:off x="5865575" y="3850526"/>
            <a:ext cx="2108600" cy="1521650"/>
          </a:xfrm>
          <a:prstGeom prst="rect">
            <a:avLst/>
          </a:prstGeom>
          <a:noFill/>
          <a:ln cap="flat" cmpd="sng" w="9525">
            <a:solidFill>
              <a:srgbClr val="FFC000"/>
            </a:solidFill>
            <a:prstDash val="solid"/>
            <a:round/>
            <a:headEnd len="sm" w="sm" type="none"/>
            <a:tailEnd len="sm" w="sm" type="none"/>
          </a:ln>
        </p:spPr>
      </p:pic>
      <p:pic>
        <p:nvPicPr>
          <p:cNvPr id="297" name="Google Shape;297;g2a296e5bdda_0_298"/>
          <p:cNvPicPr preferRelativeResize="0"/>
          <p:nvPr/>
        </p:nvPicPr>
        <p:blipFill rotWithShape="1">
          <a:blip r:embed="rId5">
            <a:alphaModFix/>
          </a:blip>
          <a:srcRect b="0" l="0" r="0" t="0"/>
          <a:stretch/>
        </p:blipFill>
        <p:spPr>
          <a:xfrm>
            <a:off x="6945851" y="5105400"/>
            <a:ext cx="2074325" cy="1521650"/>
          </a:xfrm>
          <a:prstGeom prst="rect">
            <a:avLst/>
          </a:prstGeom>
          <a:noFill/>
          <a:ln cap="flat" cmpd="sng" w="9525">
            <a:solidFill>
              <a:srgbClr val="FFC000"/>
            </a:solidFill>
            <a:prstDash val="solid"/>
            <a:round/>
            <a:headEnd len="sm" w="sm" type="none"/>
            <a:tailEnd len="sm" w="sm" type="none"/>
          </a:ln>
        </p:spPr>
      </p:pic>
      <p:pic>
        <p:nvPicPr>
          <p:cNvPr id="298" name="Google Shape;298;g2a296e5bdda_0_298"/>
          <p:cNvPicPr preferRelativeResize="0"/>
          <p:nvPr/>
        </p:nvPicPr>
        <p:blipFill rotWithShape="1">
          <a:blip r:embed="rId6">
            <a:alphaModFix/>
          </a:blip>
          <a:srcRect b="-12180" l="0" r="0" t="12179"/>
          <a:stretch/>
        </p:blipFill>
        <p:spPr>
          <a:xfrm>
            <a:off x="632052" y="3548823"/>
            <a:ext cx="2362588" cy="34193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 name="Shape 303"/>
        <p:cNvGrpSpPr/>
        <p:nvPr/>
      </p:nvGrpSpPr>
      <p:grpSpPr>
        <a:xfrm>
          <a:off x="0" y="0"/>
          <a:ext cx="0" cy="0"/>
          <a:chOff x="0" y="0"/>
          <a:chExt cx="0" cy="0"/>
        </a:xfrm>
      </p:grpSpPr>
      <p:sp>
        <p:nvSpPr>
          <p:cNvPr id="304" name="Google Shape;304;g2a296e5bdda_0_556"/>
          <p:cNvSpPr txBox="1"/>
          <p:nvPr>
            <p:ph type="title"/>
          </p:nvPr>
        </p:nvSpPr>
        <p:spPr>
          <a:xfrm>
            <a:off x="457200" y="274645"/>
            <a:ext cx="8229600" cy="6360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i="0" lang="en-US" sz="3600"/>
              <a:t>CSTS +</a:t>
            </a:r>
            <a:endParaRPr i="0" sz="3600"/>
          </a:p>
        </p:txBody>
      </p:sp>
      <p:sp>
        <p:nvSpPr>
          <p:cNvPr id="305" name="Google Shape;305;g2a296e5bdda_0_556"/>
          <p:cNvSpPr txBox="1"/>
          <p:nvPr>
            <p:ph idx="1" type="body"/>
          </p:nvPr>
        </p:nvSpPr>
        <p:spPr>
          <a:xfrm>
            <a:off x="300275" y="1159790"/>
            <a:ext cx="5759100" cy="4648200"/>
          </a:xfrm>
          <a:prstGeom prst="rect">
            <a:avLst/>
          </a:prstGeom>
          <a:noFill/>
          <a:ln>
            <a:noFill/>
          </a:ln>
        </p:spPr>
        <p:txBody>
          <a:bodyPr anchorCtr="0" anchor="t" bIns="45700" lIns="91425" spcFirstLastPara="1" rIns="91425" wrap="square" tIns="45700">
            <a:noAutofit/>
          </a:bodyPr>
          <a:lstStyle/>
          <a:p>
            <a:pPr indent="-282575" lvl="1" marL="342900" marR="0" rtl="0" algn="l">
              <a:lnSpc>
                <a:spcPct val="100000"/>
              </a:lnSpc>
              <a:spcBef>
                <a:spcPts val="0"/>
              </a:spcBef>
              <a:spcAft>
                <a:spcPts val="0"/>
              </a:spcAft>
              <a:buClr>
                <a:srgbClr val="000066"/>
              </a:buClr>
              <a:buSzPts val="1750"/>
              <a:buFont typeface="Noto Sans"/>
              <a:buChar char="▪"/>
            </a:pPr>
            <a:r>
              <a:rPr b="0" lang="en-US" sz="2000"/>
              <a:t>Block 2 Only</a:t>
            </a:r>
            <a:endParaRPr b="0" sz="2000"/>
          </a:p>
          <a:p>
            <a:pPr indent="-171450" lvl="0" marL="342900" marR="0" rtl="0" algn="l">
              <a:lnSpc>
                <a:spcPct val="100000"/>
              </a:lnSpc>
              <a:spcBef>
                <a:spcPts val="0"/>
              </a:spcBef>
              <a:spcAft>
                <a:spcPts val="0"/>
              </a:spcAft>
              <a:buNone/>
            </a:pPr>
            <a:r>
              <a:t/>
            </a:r>
            <a:endParaRPr b="0" sz="2000"/>
          </a:p>
          <a:p>
            <a:pPr indent="-298450" lvl="1" marL="342900" marR="0" rtl="0" algn="l">
              <a:lnSpc>
                <a:spcPct val="100000"/>
              </a:lnSpc>
              <a:spcBef>
                <a:spcPts val="0"/>
              </a:spcBef>
              <a:spcAft>
                <a:spcPts val="0"/>
              </a:spcAft>
              <a:buSzPts val="2000"/>
              <a:buChar char="▪"/>
            </a:pPr>
            <a:r>
              <a:rPr b="0" lang="en-US" sz="2000"/>
              <a:t>Opportunity for midshipmen to build upon seamanship, navigation, and leadership lessons learned during their first CSTS cruise and USNA coursework. Midshipmen will serve as watch captains and work towards their XO qualification on Navy 44’ Sail Training Craft.</a:t>
            </a:r>
            <a:endParaRPr b="0" sz="2000"/>
          </a:p>
          <a:p>
            <a:pPr indent="-171450" lvl="0" marL="342900" marR="0" rtl="0" algn="l">
              <a:lnSpc>
                <a:spcPct val="100000"/>
              </a:lnSpc>
              <a:spcBef>
                <a:spcPts val="0"/>
              </a:spcBef>
              <a:spcAft>
                <a:spcPts val="0"/>
              </a:spcAft>
              <a:buNone/>
            </a:pPr>
            <a:r>
              <a:t/>
            </a:r>
            <a:endParaRPr b="0" sz="2000"/>
          </a:p>
          <a:p>
            <a:pPr indent="-298450" lvl="1" marL="342900" marR="0" rtl="0" algn="l">
              <a:lnSpc>
                <a:spcPct val="100000"/>
              </a:lnSpc>
              <a:spcBef>
                <a:spcPts val="0"/>
              </a:spcBef>
              <a:spcAft>
                <a:spcPts val="0"/>
              </a:spcAft>
              <a:buSzPts val="2000"/>
              <a:buChar char="▪"/>
            </a:pPr>
            <a:r>
              <a:rPr b="0" lang="en-US" sz="2000"/>
              <a:t>Expect 15 days asea, with 4 to 5 days at port visits between USNA and Nova Scotia</a:t>
            </a:r>
            <a:endParaRPr b="0" sz="2000"/>
          </a:p>
        </p:txBody>
      </p:sp>
      <p:sp>
        <p:nvSpPr>
          <p:cNvPr id="306" name="Google Shape;306;g2a296e5bdda_0_556"/>
          <p:cNvSpPr txBox="1"/>
          <p:nvPr>
            <p:ph idx="2" type="body"/>
          </p:nvPr>
        </p:nvSpPr>
        <p:spPr>
          <a:xfrm>
            <a:off x="6057900" y="1162373"/>
            <a:ext cx="2814900" cy="4648200"/>
          </a:xfrm>
          <a:prstGeom prst="rect">
            <a:avLst/>
          </a:prstGeom>
          <a:noFill/>
          <a:ln>
            <a:noFill/>
          </a:ln>
        </p:spPr>
        <p:txBody>
          <a:bodyPr anchorCtr="0" anchor="t" bIns="45700" lIns="91425" spcFirstLastPara="1" rIns="91425" wrap="square" tIns="45700">
            <a:noAutofit/>
          </a:bodyPr>
          <a:lstStyle/>
          <a:p>
            <a:pPr indent="0" lvl="1" marL="3572" rtl="0" algn="ctr">
              <a:lnSpc>
                <a:spcPct val="100000"/>
              </a:lnSpc>
              <a:spcBef>
                <a:spcPts val="0"/>
              </a:spcBef>
              <a:spcAft>
                <a:spcPts val="0"/>
              </a:spcAft>
              <a:buClr>
                <a:srgbClr val="000058"/>
              </a:buClr>
              <a:buSzPts val="1950"/>
              <a:buFont typeface="Arial"/>
              <a:buNone/>
            </a:pPr>
            <a:r>
              <a:rPr b="0" lang="en-US" sz="2000" u="sng"/>
              <a:t>Projected Ports:</a:t>
            </a:r>
            <a:endParaRPr b="0" sz="2000"/>
          </a:p>
          <a:p>
            <a:pPr indent="0" lvl="1" marL="3572" rtl="0" algn="ctr">
              <a:lnSpc>
                <a:spcPct val="100000"/>
              </a:lnSpc>
              <a:spcBef>
                <a:spcPts val="390"/>
              </a:spcBef>
              <a:spcAft>
                <a:spcPts val="0"/>
              </a:spcAft>
              <a:buClr>
                <a:srgbClr val="000058"/>
              </a:buClr>
              <a:buSzPts val="1950"/>
              <a:buFont typeface="Arial"/>
              <a:buNone/>
            </a:pPr>
            <a:r>
              <a:rPr b="0" lang="en-US" sz="2000"/>
              <a:t>Block Island, RI</a:t>
            </a:r>
            <a:endParaRPr b="0" sz="2000"/>
          </a:p>
          <a:p>
            <a:pPr indent="0" lvl="1" marL="3572" rtl="0" algn="ctr">
              <a:lnSpc>
                <a:spcPct val="100000"/>
              </a:lnSpc>
              <a:spcBef>
                <a:spcPts val="390"/>
              </a:spcBef>
              <a:spcAft>
                <a:spcPts val="0"/>
              </a:spcAft>
              <a:buClr>
                <a:srgbClr val="000058"/>
              </a:buClr>
              <a:buSzPts val="1950"/>
              <a:buFont typeface="Arial"/>
              <a:buNone/>
            </a:pPr>
            <a:r>
              <a:rPr b="0" lang="en-US" sz="2000"/>
              <a:t>Boston, MA</a:t>
            </a:r>
            <a:endParaRPr b="0" sz="2000"/>
          </a:p>
          <a:p>
            <a:pPr indent="0" lvl="1" marL="3572" rtl="0" algn="ctr">
              <a:lnSpc>
                <a:spcPct val="100000"/>
              </a:lnSpc>
              <a:spcBef>
                <a:spcPts val="390"/>
              </a:spcBef>
              <a:spcAft>
                <a:spcPts val="0"/>
              </a:spcAft>
              <a:buClr>
                <a:srgbClr val="000058"/>
              </a:buClr>
              <a:buSzPts val="1950"/>
              <a:buFont typeface="Arial"/>
              <a:buNone/>
            </a:pPr>
            <a:r>
              <a:rPr b="0" lang="en-US" sz="2000"/>
              <a:t>Freeport, ME</a:t>
            </a:r>
            <a:endParaRPr b="0" sz="2000"/>
          </a:p>
          <a:p>
            <a:pPr indent="0" lvl="1" marL="3572" rtl="0" algn="ctr">
              <a:lnSpc>
                <a:spcPct val="100000"/>
              </a:lnSpc>
              <a:spcBef>
                <a:spcPts val="390"/>
              </a:spcBef>
              <a:spcAft>
                <a:spcPts val="0"/>
              </a:spcAft>
              <a:buClr>
                <a:srgbClr val="000058"/>
              </a:buClr>
              <a:buSzPts val="1950"/>
              <a:buFont typeface="Arial"/>
              <a:buNone/>
            </a:pPr>
            <a:r>
              <a:rPr b="0" lang="en-US" sz="2000"/>
              <a:t>Halifax, Nova Scotia</a:t>
            </a:r>
            <a:endParaRPr b="0" sz="2000"/>
          </a:p>
          <a:p>
            <a:pPr indent="0" lvl="1" marL="3572" rtl="0" algn="ctr">
              <a:lnSpc>
                <a:spcPct val="100000"/>
              </a:lnSpc>
              <a:spcBef>
                <a:spcPts val="390"/>
              </a:spcBef>
              <a:spcAft>
                <a:spcPts val="0"/>
              </a:spcAft>
              <a:buClr>
                <a:srgbClr val="000058"/>
              </a:buClr>
              <a:buSzPts val="1950"/>
              <a:buFont typeface="Arial"/>
              <a:buNone/>
            </a:pPr>
            <a:r>
              <a:t/>
            </a:r>
            <a:endParaRPr b="0" sz="200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pic>
        <p:nvPicPr>
          <p:cNvPr id="312" name="Google Shape;312;g2a296e5bdda_0_563"/>
          <p:cNvPicPr preferRelativeResize="0"/>
          <p:nvPr/>
        </p:nvPicPr>
        <p:blipFill rotWithShape="1">
          <a:blip r:embed="rId3">
            <a:alphaModFix/>
          </a:blip>
          <a:srcRect b="0" l="0" r="0" t="0"/>
          <a:stretch/>
        </p:blipFill>
        <p:spPr>
          <a:xfrm>
            <a:off x="6019800" y="1295400"/>
            <a:ext cx="2439252" cy="3431825"/>
          </a:xfrm>
          <a:prstGeom prst="rect">
            <a:avLst/>
          </a:prstGeom>
          <a:noFill/>
          <a:ln>
            <a:noFill/>
          </a:ln>
        </p:spPr>
      </p:pic>
      <p:sp>
        <p:nvSpPr>
          <p:cNvPr id="313" name="Google Shape;313;g2a296e5bdda_0_563"/>
          <p:cNvSpPr txBox="1"/>
          <p:nvPr>
            <p:ph idx="11" type="ftr"/>
          </p:nvPr>
        </p:nvSpPr>
        <p:spPr>
          <a:xfrm>
            <a:off x="3124200" y="6356352"/>
            <a:ext cx="2895600" cy="3651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rPr b="0" i="0" lang="en-US" sz="1400" u="none" cap="none" strike="noStrike">
                <a:solidFill>
                  <a:srgbClr val="888888"/>
                </a:solidFill>
                <a:latin typeface="Calibri"/>
                <a:ea typeface="Calibri"/>
                <a:cs typeface="Calibri"/>
                <a:sym typeface="Calibri"/>
              </a:rPr>
              <a:t>USNA | ADMISSIONS BRIEF</a:t>
            </a:r>
            <a:endParaRPr b="0" i="0" sz="1400" u="none" cap="none" strike="noStrike">
              <a:solidFill>
                <a:srgbClr val="888888"/>
              </a:solidFill>
              <a:latin typeface="Calibri"/>
              <a:ea typeface="Calibri"/>
              <a:cs typeface="Calibri"/>
              <a:sym typeface="Calibri"/>
            </a:endParaRPr>
          </a:p>
        </p:txBody>
      </p:sp>
      <p:pic>
        <p:nvPicPr>
          <p:cNvPr id="314" name="Google Shape;314;g2a296e5bdda_0_563"/>
          <p:cNvPicPr preferRelativeResize="0"/>
          <p:nvPr/>
        </p:nvPicPr>
        <p:blipFill rotWithShape="1">
          <a:blip r:embed="rId4">
            <a:alphaModFix/>
          </a:blip>
          <a:srcRect b="0" l="0" r="0" t="0"/>
          <a:stretch/>
        </p:blipFill>
        <p:spPr>
          <a:xfrm>
            <a:off x="404823" y="3014246"/>
            <a:ext cx="3242051" cy="2180353"/>
          </a:xfrm>
          <a:prstGeom prst="rect">
            <a:avLst/>
          </a:prstGeom>
          <a:noFill/>
          <a:ln>
            <a:noFill/>
          </a:ln>
        </p:spPr>
      </p:pic>
      <p:pic>
        <p:nvPicPr>
          <p:cNvPr id="315" name="Google Shape;315;g2a296e5bdda_0_563"/>
          <p:cNvPicPr preferRelativeResize="0"/>
          <p:nvPr/>
        </p:nvPicPr>
        <p:blipFill rotWithShape="1">
          <a:blip r:embed="rId5">
            <a:alphaModFix/>
          </a:blip>
          <a:srcRect b="0" l="0" r="0" t="0"/>
          <a:stretch/>
        </p:blipFill>
        <p:spPr>
          <a:xfrm>
            <a:off x="3646875" y="3021450"/>
            <a:ext cx="2372925" cy="1982350"/>
          </a:xfrm>
          <a:prstGeom prst="rect">
            <a:avLst/>
          </a:prstGeom>
          <a:noFill/>
          <a:ln>
            <a:noFill/>
          </a:ln>
        </p:spPr>
      </p:pic>
      <p:pic>
        <p:nvPicPr>
          <p:cNvPr id="316" name="Google Shape;316;g2a296e5bdda_0_563"/>
          <p:cNvPicPr preferRelativeResize="0"/>
          <p:nvPr/>
        </p:nvPicPr>
        <p:blipFill rotWithShape="1">
          <a:blip r:embed="rId6">
            <a:alphaModFix/>
          </a:blip>
          <a:srcRect b="0" l="0" r="0" t="0"/>
          <a:stretch/>
        </p:blipFill>
        <p:spPr>
          <a:xfrm>
            <a:off x="3600825" y="4982000"/>
            <a:ext cx="2439250" cy="1479675"/>
          </a:xfrm>
          <a:prstGeom prst="rect">
            <a:avLst/>
          </a:prstGeom>
          <a:noFill/>
          <a:ln>
            <a:noFill/>
          </a:ln>
        </p:spPr>
      </p:pic>
      <p:pic>
        <p:nvPicPr>
          <p:cNvPr id="317" name="Google Shape;317;g2a296e5bdda_0_563"/>
          <p:cNvPicPr preferRelativeResize="0"/>
          <p:nvPr/>
        </p:nvPicPr>
        <p:blipFill rotWithShape="1">
          <a:blip r:embed="rId7">
            <a:alphaModFix/>
          </a:blip>
          <a:srcRect b="0" l="0" r="0" t="0"/>
          <a:stretch/>
        </p:blipFill>
        <p:spPr>
          <a:xfrm>
            <a:off x="6019800" y="4727225"/>
            <a:ext cx="2439250" cy="1734450"/>
          </a:xfrm>
          <a:prstGeom prst="rect">
            <a:avLst/>
          </a:prstGeom>
          <a:noFill/>
          <a:ln>
            <a:noFill/>
          </a:ln>
        </p:spPr>
      </p:pic>
      <p:sp>
        <p:nvSpPr>
          <p:cNvPr id="318" name="Google Shape;318;g2a296e5bdda_0_563"/>
          <p:cNvSpPr txBox="1"/>
          <p:nvPr/>
        </p:nvSpPr>
        <p:spPr>
          <a:xfrm>
            <a:off x="457200" y="274644"/>
            <a:ext cx="8229600" cy="6165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1" lang="en-US" sz="3600" u="none" cap="none" strike="noStrike">
                <a:solidFill>
                  <a:srgbClr val="000066"/>
                </a:solidFill>
                <a:latin typeface="Arial Narrow"/>
                <a:ea typeface="Arial Narrow"/>
                <a:cs typeface="Arial Narrow"/>
                <a:sym typeface="Arial Narrow"/>
              </a:rPr>
              <a:t>Summer Seminar</a:t>
            </a:r>
            <a:endParaRPr b="0" i="0" sz="1400" u="none" cap="none" strike="noStrike">
              <a:solidFill>
                <a:srgbClr val="000000"/>
              </a:solidFill>
              <a:latin typeface="Arial"/>
              <a:ea typeface="Arial"/>
              <a:cs typeface="Arial"/>
              <a:sym typeface="Arial"/>
            </a:endParaRPr>
          </a:p>
        </p:txBody>
      </p:sp>
      <p:sp>
        <p:nvSpPr>
          <p:cNvPr id="319" name="Google Shape;319;g2a296e5bdda_0_563"/>
          <p:cNvSpPr txBox="1"/>
          <p:nvPr>
            <p:ph idx="1" type="body"/>
          </p:nvPr>
        </p:nvSpPr>
        <p:spPr>
          <a:xfrm>
            <a:off x="348705" y="1159790"/>
            <a:ext cx="5739000" cy="1887300"/>
          </a:xfrm>
          <a:prstGeom prst="rect">
            <a:avLst/>
          </a:prstGeom>
          <a:noFill/>
          <a:ln>
            <a:noFill/>
          </a:ln>
        </p:spPr>
        <p:txBody>
          <a:bodyPr anchorCtr="0" anchor="t" bIns="45700" lIns="91425" spcFirstLastPara="1" rIns="91425" wrap="square" tIns="45700">
            <a:noAutofit/>
          </a:bodyPr>
          <a:lstStyle/>
          <a:p>
            <a:pPr indent="-282575" lvl="1" marL="285750" marR="0" rtl="0" algn="l">
              <a:lnSpc>
                <a:spcPct val="100000"/>
              </a:lnSpc>
              <a:spcBef>
                <a:spcPts val="270"/>
              </a:spcBef>
              <a:spcAft>
                <a:spcPts val="0"/>
              </a:spcAft>
              <a:buClr>
                <a:srgbClr val="000066"/>
              </a:buClr>
              <a:buSzPts val="1750"/>
              <a:buFont typeface="Noto Sans"/>
              <a:buChar char="▪"/>
            </a:pPr>
            <a:r>
              <a:rPr b="0" lang="en-US" sz="2000">
                <a:solidFill>
                  <a:srgbClr val="000066"/>
                </a:solidFill>
              </a:rPr>
              <a:t>Training Block 1 Billets</a:t>
            </a:r>
            <a:endParaRPr b="0" sz="2000">
              <a:solidFill>
                <a:srgbClr val="000066"/>
              </a:solidFill>
            </a:endParaRPr>
          </a:p>
          <a:p>
            <a:pPr indent="-339725" lvl="2" marL="742950" marR="0" rtl="0" algn="l">
              <a:lnSpc>
                <a:spcPct val="100000"/>
              </a:lnSpc>
              <a:spcBef>
                <a:spcPts val="270"/>
              </a:spcBef>
              <a:spcAft>
                <a:spcPts val="0"/>
              </a:spcAft>
              <a:buClr>
                <a:srgbClr val="000066"/>
              </a:buClr>
              <a:buSzPts val="1750"/>
              <a:buFont typeface="Noto Sans"/>
              <a:buChar char="•"/>
            </a:pPr>
            <a:r>
              <a:rPr b="0" lang="en-US" sz="2000">
                <a:solidFill>
                  <a:srgbClr val="000066"/>
                </a:solidFill>
              </a:rPr>
              <a:t>3/C Squad Leaders – </a:t>
            </a:r>
            <a:r>
              <a:rPr b="0" lang="en-US">
                <a:solidFill>
                  <a:srgbClr val="000066"/>
                </a:solidFill>
              </a:rPr>
              <a:t>198</a:t>
            </a:r>
            <a:endParaRPr b="0" sz="2000">
              <a:solidFill>
                <a:srgbClr val="000066"/>
              </a:solidFill>
            </a:endParaRPr>
          </a:p>
          <a:p>
            <a:pPr indent="-282575" lvl="1" marL="285750" marR="0" rtl="0" algn="l">
              <a:lnSpc>
                <a:spcPct val="100000"/>
              </a:lnSpc>
              <a:spcBef>
                <a:spcPts val="270"/>
              </a:spcBef>
              <a:spcAft>
                <a:spcPts val="0"/>
              </a:spcAft>
              <a:buClr>
                <a:srgbClr val="000066"/>
              </a:buClr>
              <a:buSzPts val="1750"/>
              <a:buFont typeface="Noto Sans"/>
              <a:buChar char="▪"/>
            </a:pPr>
            <a:r>
              <a:rPr b="0" lang="en-US" sz="2000">
                <a:solidFill>
                  <a:srgbClr val="000066"/>
                </a:solidFill>
              </a:rPr>
              <a:t>Introduce rising high school seniors to life at USNA</a:t>
            </a:r>
            <a:endParaRPr b="0" sz="2000"/>
          </a:p>
        </p:txBody>
      </p:sp>
      <p:sp>
        <p:nvSpPr>
          <p:cNvPr id="320" name="Google Shape;320;g2a296e5bdda_0_563"/>
          <p:cNvSpPr txBox="1"/>
          <p:nvPr/>
        </p:nvSpPr>
        <p:spPr>
          <a:xfrm>
            <a:off x="875847" y="5577446"/>
            <a:ext cx="1836300" cy="458100"/>
          </a:xfrm>
          <a:prstGeom prst="rect">
            <a:avLst/>
          </a:prstGeom>
          <a:noFill/>
          <a:ln>
            <a:noFill/>
          </a:ln>
        </p:spPr>
        <p:txBody>
          <a:bodyPr anchorCtr="0" anchor="t" bIns="45700" lIns="91425" spcFirstLastPara="1" rIns="91425" wrap="square" tIns="45700">
            <a:normAutofit fontScale="92500"/>
          </a:bodyPr>
          <a:lstStyle/>
          <a:p>
            <a:pPr indent="0" lvl="0" marL="0" marR="0" rtl="0" algn="ctr">
              <a:lnSpc>
                <a:spcPct val="100000"/>
              </a:lnSpc>
              <a:spcBef>
                <a:spcPts val="0"/>
              </a:spcBef>
              <a:spcAft>
                <a:spcPts val="0"/>
              </a:spcAft>
              <a:buClr>
                <a:srgbClr val="000000"/>
              </a:buClr>
              <a:buSzPct val="100000"/>
              <a:buFont typeface="Arial"/>
              <a:buNone/>
            </a:pPr>
            <a:r>
              <a:rPr b="0" i="0" lang="en-US" sz="1800" u="sng" cap="none" strike="noStrike">
                <a:solidFill>
                  <a:srgbClr val="000066"/>
                </a:solidFill>
                <a:latin typeface="Calibri"/>
                <a:ea typeface="Calibri"/>
                <a:cs typeface="Calibri"/>
                <a:sym typeface="Calibri"/>
                <a:hlinkClick r:id="rId8">
                  <a:extLst>
                    <a:ext uri="{A12FA001-AC4F-418D-AE19-62706E023703}">
                      <ahyp:hlinkClr val="tx"/>
                    </a:ext>
                  </a:extLst>
                </a:hlinkClick>
              </a:rPr>
              <a:t>Summer Seminar!</a:t>
            </a:r>
            <a:endParaRPr b="0" i="0" sz="1800" u="none" cap="none" strike="noStrike">
              <a:solidFill>
                <a:srgbClr val="000066"/>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g2a296e5bdda_0_576"/>
          <p:cNvSpPr txBox="1"/>
          <p:nvPr>
            <p:ph idx="11" type="ftr"/>
          </p:nvPr>
        </p:nvSpPr>
        <p:spPr>
          <a:xfrm>
            <a:off x="3124200" y="6356352"/>
            <a:ext cx="2895600" cy="3651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rPr b="0" i="0" lang="en-US" sz="1400" u="none" cap="none" strike="noStrike">
                <a:solidFill>
                  <a:srgbClr val="888888"/>
                </a:solidFill>
                <a:latin typeface="Calibri"/>
                <a:ea typeface="Calibri"/>
                <a:cs typeface="Calibri"/>
                <a:sym typeface="Calibri"/>
              </a:rPr>
              <a:t>USNA | ADMISSIONS BRIEF</a:t>
            </a:r>
            <a:endParaRPr b="0" i="0" sz="1400" u="none" cap="none" strike="noStrike">
              <a:solidFill>
                <a:srgbClr val="888888"/>
              </a:solidFill>
              <a:latin typeface="Calibri"/>
              <a:ea typeface="Calibri"/>
              <a:cs typeface="Calibri"/>
              <a:sym typeface="Calibri"/>
            </a:endParaRPr>
          </a:p>
        </p:txBody>
      </p:sp>
      <p:sp>
        <p:nvSpPr>
          <p:cNvPr descr="Inline image 10" id="327" name="Google Shape;327;g2a296e5bdda_0_576"/>
          <p:cNvSpPr/>
          <p:nvPr/>
        </p:nvSpPr>
        <p:spPr>
          <a:xfrm>
            <a:off x="116681" y="748903"/>
            <a:ext cx="228600" cy="228600"/>
          </a:xfrm>
          <a:prstGeom prst="rect">
            <a:avLst/>
          </a:prstGeom>
          <a:noFill/>
          <a:ln>
            <a:noFill/>
          </a:ln>
        </p:spPr>
        <p:txBody>
          <a:bodyPr anchorCtr="0" anchor="t" bIns="34275" lIns="68575" spcFirstLastPara="1" rIns="68575" wrap="square" tIns="34275">
            <a:noAutofit/>
          </a:bodyPr>
          <a:lstStyle/>
          <a:p>
            <a:pPr indent="0" lvl="0" marL="0" marR="0" rtl="0" algn="l">
              <a:lnSpc>
                <a:spcPct val="100000"/>
              </a:lnSpc>
              <a:spcBef>
                <a:spcPts val="0"/>
              </a:spcBef>
              <a:spcAft>
                <a:spcPts val="0"/>
              </a:spcAft>
              <a:buClr>
                <a:srgbClr val="000000"/>
              </a:buClr>
              <a:buSzPts val="1350"/>
              <a:buFont typeface="Arial"/>
              <a:buNone/>
            </a:pPr>
            <a:r>
              <a:t/>
            </a:r>
            <a:endParaRPr b="0" i="0" sz="1350" u="none" cap="none" strike="noStrike">
              <a:solidFill>
                <a:srgbClr val="000000"/>
              </a:solidFill>
              <a:latin typeface="Calibri"/>
              <a:ea typeface="Calibri"/>
              <a:cs typeface="Calibri"/>
              <a:sym typeface="Calibri"/>
            </a:endParaRPr>
          </a:p>
        </p:txBody>
      </p:sp>
      <p:pic>
        <p:nvPicPr>
          <p:cNvPr id="328" name="Google Shape;328;g2a296e5bdda_0_576"/>
          <p:cNvPicPr preferRelativeResize="0"/>
          <p:nvPr/>
        </p:nvPicPr>
        <p:blipFill rotWithShape="1">
          <a:blip r:embed="rId3">
            <a:alphaModFix/>
          </a:blip>
          <a:srcRect b="0" l="0" r="0" t="0"/>
          <a:stretch/>
        </p:blipFill>
        <p:spPr>
          <a:xfrm>
            <a:off x="568713" y="4443401"/>
            <a:ext cx="8006574" cy="2001650"/>
          </a:xfrm>
          <a:prstGeom prst="rect">
            <a:avLst/>
          </a:prstGeom>
          <a:noFill/>
          <a:ln>
            <a:noFill/>
          </a:ln>
        </p:spPr>
      </p:pic>
      <p:pic>
        <p:nvPicPr>
          <p:cNvPr id="329" name="Google Shape;329;g2a296e5bdda_0_576"/>
          <p:cNvPicPr preferRelativeResize="0"/>
          <p:nvPr/>
        </p:nvPicPr>
        <p:blipFill rotWithShape="1">
          <a:blip r:embed="rId4">
            <a:alphaModFix/>
          </a:blip>
          <a:srcRect b="0" l="0" r="0" t="0"/>
          <a:stretch/>
        </p:blipFill>
        <p:spPr>
          <a:xfrm>
            <a:off x="568715" y="3011181"/>
            <a:ext cx="2148320" cy="1432213"/>
          </a:xfrm>
          <a:prstGeom prst="rect">
            <a:avLst/>
          </a:prstGeom>
          <a:noFill/>
          <a:ln>
            <a:noFill/>
          </a:ln>
        </p:spPr>
      </p:pic>
      <p:pic>
        <p:nvPicPr>
          <p:cNvPr id="330" name="Google Shape;330;g2a296e5bdda_0_576"/>
          <p:cNvPicPr preferRelativeResize="0"/>
          <p:nvPr/>
        </p:nvPicPr>
        <p:blipFill rotWithShape="1">
          <a:blip r:embed="rId5">
            <a:alphaModFix/>
          </a:blip>
          <a:srcRect b="0" l="0" r="0" t="0"/>
          <a:stretch/>
        </p:blipFill>
        <p:spPr>
          <a:xfrm>
            <a:off x="3570235" y="3011181"/>
            <a:ext cx="2148321" cy="1432213"/>
          </a:xfrm>
          <a:prstGeom prst="rect">
            <a:avLst/>
          </a:prstGeom>
          <a:noFill/>
          <a:ln>
            <a:noFill/>
          </a:ln>
        </p:spPr>
      </p:pic>
      <p:pic>
        <p:nvPicPr>
          <p:cNvPr id="331" name="Google Shape;331;g2a296e5bdda_0_576"/>
          <p:cNvPicPr preferRelativeResize="0"/>
          <p:nvPr/>
        </p:nvPicPr>
        <p:blipFill rotWithShape="1">
          <a:blip r:embed="rId6">
            <a:alphaModFix/>
          </a:blip>
          <a:srcRect b="0" l="0" r="0" t="0"/>
          <a:stretch/>
        </p:blipFill>
        <p:spPr>
          <a:xfrm>
            <a:off x="6426975" y="3011175"/>
            <a:ext cx="2148300" cy="1432218"/>
          </a:xfrm>
          <a:prstGeom prst="rect">
            <a:avLst/>
          </a:prstGeom>
          <a:noFill/>
          <a:ln>
            <a:noFill/>
          </a:ln>
        </p:spPr>
      </p:pic>
      <p:sp>
        <p:nvSpPr>
          <p:cNvPr id="332" name="Google Shape;332;g2a296e5bdda_0_576"/>
          <p:cNvSpPr txBox="1"/>
          <p:nvPr/>
        </p:nvSpPr>
        <p:spPr>
          <a:xfrm>
            <a:off x="457200" y="274645"/>
            <a:ext cx="8229600" cy="6459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1" lang="en-US" sz="3600" u="none" cap="none" strike="noStrike">
                <a:solidFill>
                  <a:srgbClr val="000066"/>
                </a:solidFill>
                <a:latin typeface="Arial Narrow"/>
                <a:ea typeface="Arial Narrow"/>
                <a:cs typeface="Arial Narrow"/>
                <a:sym typeface="Arial Narrow"/>
              </a:rPr>
              <a:t>Summer STEM</a:t>
            </a:r>
            <a:endParaRPr b="0" i="0" sz="1400" u="none" cap="none" strike="noStrike">
              <a:solidFill>
                <a:srgbClr val="000000"/>
              </a:solidFill>
              <a:latin typeface="Arial"/>
              <a:ea typeface="Arial"/>
              <a:cs typeface="Arial"/>
              <a:sym typeface="Arial"/>
            </a:endParaRPr>
          </a:p>
        </p:txBody>
      </p:sp>
      <p:sp>
        <p:nvSpPr>
          <p:cNvPr id="333" name="Google Shape;333;g2a296e5bdda_0_576"/>
          <p:cNvSpPr txBox="1"/>
          <p:nvPr>
            <p:ph idx="1" type="body"/>
          </p:nvPr>
        </p:nvSpPr>
        <p:spPr>
          <a:xfrm>
            <a:off x="349795" y="1159790"/>
            <a:ext cx="6927600" cy="1910400"/>
          </a:xfrm>
          <a:prstGeom prst="rect">
            <a:avLst/>
          </a:prstGeom>
          <a:noFill/>
          <a:ln>
            <a:noFill/>
          </a:ln>
        </p:spPr>
        <p:txBody>
          <a:bodyPr anchorCtr="0" anchor="t" bIns="45700" lIns="91425" spcFirstLastPara="1" rIns="91425" wrap="square" tIns="45700">
            <a:noAutofit/>
          </a:bodyPr>
          <a:lstStyle/>
          <a:p>
            <a:pPr indent="-282575" lvl="1" marL="285750" marR="0" rtl="0" algn="l">
              <a:lnSpc>
                <a:spcPct val="100000"/>
              </a:lnSpc>
              <a:spcBef>
                <a:spcPts val="0"/>
              </a:spcBef>
              <a:spcAft>
                <a:spcPts val="0"/>
              </a:spcAft>
              <a:buClr>
                <a:srgbClr val="000066"/>
              </a:buClr>
              <a:buSzPts val="1750"/>
              <a:buFont typeface="Noto Sans"/>
              <a:buChar char="▪"/>
            </a:pPr>
            <a:r>
              <a:rPr b="0" lang="en-US" sz="2000"/>
              <a:t>Training Block 1 Billets</a:t>
            </a:r>
            <a:endParaRPr b="0" sz="2000"/>
          </a:p>
          <a:p>
            <a:pPr indent="-282575" lvl="1" marL="285750" marR="0" rtl="0" algn="l">
              <a:lnSpc>
                <a:spcPct val="100000"/>
              </a:lnSpc>
              <a:spcBef>
                <a:spcPts val="0"/>
              </a:spcBef>
              <a:spcAft>
                <a:spcPts val="0"/>
              </a:spcAft>
              <a:buClr>
                <a:srgbClr val="000066"/>
              </a:buClr>
              <a:buSzPts val="1750"/>
              <a:buFont typeface="Noto Sans"/>
              <a:buChar char="▪"/>
            </a:pPr>
            <a:r>
              <a:rPr b="0" lang="en-US" sz="2000"/>
              <a:t>3/c Squad Leaders – 101</a:t>
            </a:r>
            <a:endParaRPr b="0" sz="2000"/>
          </a:p>
          <a:p>
            <a:pPr indent="-282575" lvl="1" marL="285750" marR="0" rtl="0" algn="l">
              <a:lnSpc>
                <a:spcPct val="100000"/>
              </a:lnSpc>
              <a:spcBef>
                <a:spcPts val="0"/>
              </a:spcBef>
              <a:spcAft>
                <a:spcPts val="0"/>
              </a:spcAft>
              <a:buClr>
                <a:srgbClr val="000066"/>
              </a:buClr>
              <a:buSzPts val="1750"/>
              <a:buFont typeface="Noto Sans"/>
              <a:buChar char="▪"/>
            </a:pPr>
            <a:r>
              <a:rPr b="0" lang="en-US" sz="2000"/>
              <a:t>Introduce the possibilities of STEM and USNA to rising 9th, 10th and 11th graders</a:t>
            </a:r>
            <a:endParaRPr b="0" sz="2000">
              <a:solidFill>
                <a:srgbClr val="000066"/>
              </a:solidFill>
            </a:endParaRPr>
          </a:p>
          <a:p>
            <a:pPr indent="0" lvl="0" marL="0" rtl="0" algn="l">
              <a:lnSpc>
                <a:spcPct val="100000"/>
              </a:lnSpc>
              <a:spcBef>
                <a:spcPts val="0"/>
              </a:spcBef>
              <a:spcAft>
                <a:spcPts val="0"/>
              </a:spcAft>
              <a:buSzPts val="2800"/>
              <a:buNone/>
            </a:pPr>
            <a:r>
              <a:t/>
            </a:r>
            <a:endParaRPr b="0" sz="2000"/>
          </a:p>
        </p:txBody>
      </p:sp>
      <p:sp>
        <p:nvSpPr>
          <p:cNvPr id="334" name="Google Shape;334;g2a296e5bdda_0_576"/>
          <p:cNvSpPr txBox="1"/>
          <p:nvPr/>
        </p:nvSpPr>
        <p:spPr>
          <a:xfrm>
            <a:off x="5633700" y="1521499"/>
            <a:ext cx="3053100" cy="2976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rPr b="0" i="0" lang="en-US" sz="1800" u="sng" cap="none" strike="noStrike">
                <a:solidFill>
                  <a:srgbClr val="000066"/>
                </a:solidFill>
                <a:latin typeface="Calibri"/>
                <a:ea typeface="Calibri"/>
                <a:cs typeface="Calibri"/>
                <a:sym typeface="Calibri"/>
                <a:hlinkClick r:id="rId7">
                  <a:extLst>
                    <a:ext uri="{A12FA001-AC4F-418D-AE19-62706E023703}">
                      <ahyp:hlinkClr val="tx"/>
                    </a:ext>
                  </a:extLst>
                </a:hlinkClick>
              </a:rPr>
              <a:t>Summer STEM!</a:t>
            </a:r>
            <a:endParaRPr b="0" i="0" sz="1800" u="none" cap="none" strike="noStrike">
              <a:solidFill>
                <a:srgbClr val="000066"/>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8" name="Shape 338"/>
        <p:cNvGrpSpPr/>
        <p:nvPr/>
      </p:nvGrpSpPr>
      <p:grpSpPr>
        <a:xfrm>
          <a:off x="0" y="0"/>
          <a:ext cx="0" cy="0"/>
          <a:chOff x="0" y="0"/>
          <a:chExt cx="0" cy="0"/>
        </a:xfrm>
      </p:grpSpPr>
      <p:sp>
        <p:nvSpPr>
          <p:cNvPr id="339" name="Google Shape;339;g2a296e5bdda_0_589"/>
          <p:cNvSpPr txBox="1"/>
          <p:nvPr/>
        </p:nvSpPr>
        <p:spPr>
          <a:xfrm>
            <a:off x="293180" y="1116857"/>
            <a:ext cx="4168500" cy="40728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None/>
            </a:pPr>
            <a:r>
              <a:rPr lang="en-US" sz="2000" u="sng">
                <a:solidFill>
                  <a:srgbClr val="000058"/>
                </a:solidFill>
              </a:rPr>
              <a:t>No Prerequisite</a:t>
            </a:r>
            <a:endParaRPr sz="2000" u="sng">
              <a:solidFill>
                <a:srgbClr val="000058"/>
              </a:solidFill>
            </a:endParaRPr>
          </a:p>
          <a:p>
            <a:pPr indent="-282575" lvl="1" marL="342900" marR="0" rtl="0" algn="l">
              <a:lnSpc>
                <a:spcPct val="100000"/>
              </a:lnSpc>
              <a:spcBef>
                <a:spcPts val="0"/>
              </a:spcBef>
              <a:spcAft>
                <a:spcPts val="0"/>
              </a:spcAft>
              <a:buClr>
                <a:srgbClr val="000066"/>
              </a:buClr>
              <a:buSzPts val="1750"/>
              <a:buFont typeface="Noto Sans"/>
              <a:buChar char="▪"/>
            </a:pPr>
            <a:r>
              <a:rPr lang="en-US" sz="2000">
                <a:solidFill>
                  <a:srgbClr val="000058"/>
                </a:solidFill>
              </a:rPr>
              <a:t>MAGTF East / West </a:t>
            </a:r>
            <a:endParaRPr sz="2000">
              <a:solidFill>
                <a:srgbClr val="000058"/>
              </a:solidFill>
            </a:endParaRPr>
          </a:p>
          <a:p>
            <a:pPr indent="0" lvl="0" marL="0" marR="0" rtl="0" algn="l">
              <a:lnSpc>
                <a:spcPct val="100000"/>
              </a:lnSpc>
              <a:spcBef>
                <a:spcPts val="0"/>
              </a:spcBef>
              <a:spcAft>
                <a:spcPts val="0"/>
              </a:spcAft>
              <a:buNone/>
            </a:pPr>
            <a:r>
              <a:t/>
            </a:r>
            <a:endParaRPr sz="2000">
              <a:solidFill>
                <a:srgbClr val="000058"/>
              </a:solidFill>
            </a:endParaRPr>
          </a:p>
          <a:p>
            <a:pPr indent="0" lvl="0" marL="0" marR="0" rtl="0" algn="l">
              <a:lnSpc>
                <a:spcPct val="100000"/>
              </a:lnSpc>
              <a:spcBef>
                <a:spcPts val="0"/>
              </a:spcBef>
              <a:spcAft>
                <a:spcPts val="0"/>
              </a:spcAft>
              <a:buNone/>
            </a:pPr>
            <a:r>
              <a:rPr lang="en-US" sz="2000" u="sng">
                <a:solidFill>
                  <a:srgbClr val="000058"/>
                </a:solidFill>
              </a:rPr>
              <a:t>MARSOT Required</a:t>
            </a:r>
            <a:endParaRPr sz="2000" u="sng">
              <a:solidFill>
                <a:srgbClr val="000058"/>
              </a:solidFill>
            </a:endParaRPr>
          </a:p>
          <a:p>
            <a:pPr indent="-282575" lvl="1" marL="342900" marR="0" rtl="0" algn="l">
              <a:lnSpc>
                <a:spcPct val="100000"/>
              </a:lnSpc>
              <a:spcBef>
                <a:spcPts val="0"/>
              </a:spcBef>
              <a:spcAft>
                <a:spcPts val="0"/>
              </a:spcAft>
              <a:buClr>
                <a:srgbClr val="000066"/>
              </a:buClr>
              <a:buSzPts val="1750"/>
              <a:buFont typeface="Noto Sans"/>
              <a:buChar char="▪"/>
            </a:pPr>
            <a:r>
              <a:rPr lang="en-US" sz="2000">
                <a:solidFill>
                  <a:srgbClr val="000058"/>
                </a:solidFill>
              </a:rPr>
              <a:t>Marine Mountain Warfare Training </a:t>
            </a:r>
            <a:endParaRPr sz="2000">
              <a:solidFill>
                <a:srgbClr val="000058"/>
              </a:solidFill>
            </a:endParaRPr>
          </a:p>
          <a:p>
            <a:pPr indent="-282575" lvl="1" marL="342900" marR="0" rtl="0" algn="l">
              <a:lnSpc>
                <a:spcPct val="100000"/>
              </a:lnSpc>
              <a:spcBef>
                <a:spcPts val="0"/>
              </a:spcBef>
              <a:spcAft>
                <a:spcPts val="0"/>
              </a:spcAft>
              <a:buClr>
                <a:srgbClr val="000066"/>
              </a:buClr>
              <a:buSzPts val="1750"/>
              <a:buFont typeface="Noto Sans"/>
              <a:buChar char="▪"/>
            </a:pPr>
            <a:r>
              <a:rPr lang="en-US" sz="2000">
                <a:solidFill>
                  <a:srgbClr val="000058"/>
                </a:solidFill>
              </a:rPr>
              <a:t>Martial Arts Instructor Course</a:t>
            </a:r>
            <a:endParaRPr sz="2000">
              <a:solidFill>
                <a:srgbClr val="000058"/>
              </a:solidFill>
            </a:endParaRPr>
          </a:p>
          <a:p>
            <a:pPr indent="-282575" lvl="1" marL="342900" marR="0" rtl="0" algn="l">
              <a:lnSpc>
                <a:spcPct val="100000"/>
              </a:lnSpc>
              <a:spcBef>
                <a:spcPts val="0"/>
              </a:spcBef>
              <a:spcAft>
                <a:spcPts val="0"/>
              </a:spcAft>
              <a:buClr>
                <a:srgbClr val="000066"/>
              </a:buClr>
              <a:buSzPts val="1750"/>
              <a:buFont typeface="Noto Sans"/>
              <a:buChar char="▪"/>
            </a:pPr>
            <a:r>
              <a:rPr lang="en-US" sz="2000">
                <a:solidFill>
                  <a:srgbClr val="000058"/>
                </a:solidFill>
              </a:rPr>
              <a:t>Martial Arts Instructor Trainer Course</a:t>
            </a:r>
            <a:endParaRPr sz="2000">
              <a:solidFill>
                <a:srgbClr val="000058"/>
              </a:solidFill>
            </a:endParaRPr>
          </a:p>
          <a:p>
            <a:pPr indent="-282575" lvl="1" marL="342900" marR="0" rtl="0" algn="l">
              <a:lnSpc>
                <a:spcPct val="100000"/>
              </a:lnSpc>
              <a:spcBef>
                <a:spcPts val="0"/>
              </a:spcBef>
              <a:spcAft>
                <a:spcPts val="0"/>
              </a:spcAft>
              <a:buClr>
                <a:srgbClr val="000066"/>
              </a:buClr>
              <a:buSzPts val="1750"/>
              <a:buFont typeface="Noto Sans"/>
              <a:buChar char="▪"/>
            </a:pPr>
            <a:r>
              <a:rPr lang="en-US" sz="2000">
                <a:solidFill>
                  <a:srgbClr val="000058"/>
                </a:solidFill>
              </a:rPr>
              <a:t>Force Fitness Instructor Course</a:t>
            </a:r>
            <a:endParaRPr sz="2000">
              <a:solidFill>
                <a:srgbClr val="000058"/>
              </a:solidFill>
            </a:endParaRPr>
          </a:p>
          <a:p>
            <a:pPr indent="-282575" lvl="1" marL="342900" marR="0" rtl="0" algn="l">
              <a:lnSpc>
                <a:spcPct val="100000"/>
              </a:lnSpc>
              <a:spcBef>
                <a:spcPts val="0"/>
              </a:spcBef>
              <a:spcAft>
                <a:spcPts val="0"/>
              </a:spcAft>
              <a:buClr>
                <a:srgbClr val="000066"/>
              </a:buClr>
              <a:buSzPts val="1750"/>
              <a:buFont typeface="Noto Sans"/>
              <a:buChar char="▪"/>
            </a:pPr>
            <a:r>
              <a:rPr lang="en-US" sz="2000">
                <a:solidFill>
                  <a:srgbClr val="000058"/>
                </a:solidFill>
              </a:rPr>
              <a:t>Army Airborne</a:t>
            </a:r>
            <a:endParaRPr sz="2000">
              <a:solidFill>
                <a:srgbClr val="000058"/>
              </a:solidFill>
            </a:endParaRPr>
          </a:p>
          <a:p>
            <a:pPr indent="-282575" lvl="1" marL="342900" marR="0" rtl="0" algn="l">
              <a:lnSpc>
                <a:spcPct val="100000"/>
              </a:lnSpc>
              <a:spcBef>
                <a:spcPts val="0"/>
              </a:spcBef>
              <a:spcAft>
                <a:spcPts val="0"/>
              </a:spcAft>
              <a:buClr>
                <a:srgbClr val="000066"/>
              </a:buClr>
              <a:buSzPts val="1750"/>
              <a:buFont typeface="Noto Sans"/>
              <a:buChar char="▪"/>
            </a:pPr>
            <a:r>
              <a:rPr lang="en-US" sz="2000">
                <a:solidFill>
                  <a:srgbClr val="000058"/>
                </a:solidFill>
              </a:rPr>
              <a:t>Cadet Field Training</a:t>
            </a:r>
            <a:endParaRPr i="0" sz="2000" u="none" cap="none" strike="noStrike">
              <a:solidFill>
                <a:srgbClr val="000066"/>
              </a:solidFill>
            </a:endParaRPr>
          </a:p>
          <a:p>
            <a:pPr indent="0" lvl="0" marL="457200" marR="0" rtl="0" algn="l">
              <a:lnSpc>
                <a:spcPct val="90000"/>
              </a:lnSpc>
              <a:spcBef>
                <a:spcPts val="0"/>
              </a:spcBef>
              <a:spcAft>
                <a:spcPts val="0"/>
              </a:spcAft>
              <a:buClr>
                <a:srgbClr val="000000"/>
              </a:buClr>
              <a:buSzPts val="1400"/>
              <a:buFont typeface="Arial"/>
              <a:buNone/>
            </a:pPr>
            <a:r>
              <a:t/>
            </a:r>
            <a:endParaRPr b="1" i="0" sz="1400" u="none" cap="none" strike="noStrike">
              <a:solidFill>
                <a:srgbClr val="000066"/>
              </a:solidFill>
              <a:latin typeface="Arial"/>
              <a:ea typeface="Arial"/>
              <a:cs typeface="Arial"/>
              <a:sym typeface="Arial"/>
            </a:endParaRPr>
          </a:p>
        </p:txBody>
      </p:sp>
      <p:pic>
        <p:nvPicPr>
          <p:cNvPr id="340" name="Google Shape;340;g2a296e5bdda_0_589"/>
          <p:cNvPicPr preferRelativeResize="0"/>
          <p:nvPr/>
        </p:nvPicPr>
        <p:blipFill rotWithShape="1">
          <a:blip r:embed="rId3">
            <a:alphaModFix/>
          </a:blip>
          <a:srcRect b="0" l="0" r="0" t="0"/>
          <a:stretch/>
        </p:blipFill>
        <p:spPr>
          <a:xfrm>
            <a:off x="4572000" y="1914971"/>
            <a:ext cx="4088925" cy="2736995"/>
          </a:xfrm>
          <a:prstGeom prst="rect">
            <a:avLst/>
          </a:prstGeom>
          <a:noFill/>
          <a:ln>
            <a:noFill/>
          </a:ln>
        </p:spPr>
      </p:pic>
      <p:sp>
        <p:nvSpPr>
          <p:cNvPr id="341" name="Google Shape;341;g2a296e5bdda_0_589"/>
          <p:cNvSpPr/>
          <p:nvPr/>
        </p:nvSpPr>
        <p:spPr>
          <a:xfrm>
            <a:off x="4572000" y="1457774"/>
            <a:ext cx="4089000" cy="3194100"/>
          </a:xfrm>
          <a:prstGeom prst="rect">
            <a:avLst/>
          </a:prstGeom>
          <a:noFill/>
          <a:ln cap="flat" cmpd="sng" w="38100">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2" name="Google Shape;342;g2a296e5bdda_0_589"/>
          <p:cNvSpPr/>
          <p:nvPr/>
        </p:nvSpPr>
        <p:spPr>
          <a:xfrm>
            <a:off x="4783275" y="1492767"/>
            <a:ext cx="1966200" cy="743100"/>
          </a:xfrm>
          <a:prstGeom prst="wedgeRectCallout">
            <a:avLst>
              <a:gd fmla="val 66773" name="adj1"/>
              <a:gd fmla="val 90886" name="adj2"/>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Clr>
                <a:srgbClr val="000000"/>
              </a:buClr>
              <a:buSzPts val="1400"/>
              <a:buFont typeface="Arial"/>
              <a:buNone/>
            </a:pPr>
            <a:r>
              <a:rPr b="1" i="0" lang="en-US" sz="1400" u="none" cap="none" strike="noStrike">
                <a:solidFill>
                  <a:srgbClr val="000066"/>
                </a:solidFill>
                <a:latin typeface="Arial"/>
                <a:ea typeface="Arial"/>
                <a:cs typeface="Arial"/>
                <a:sym typeface="Arial"/>
              </a:rPr>
              <a:t>MARSOT Screener on </a:t>
            </a:r>
            <a:r>
              <a:rPr b="1" lang="en-US">
                <a:solidFill>
                  <a:srgbClr val="000066"/>
                </a:solidFill>
                <a:highlight>
                  <a:srgbClr val="FFFF00"/>
                </a:highlight>
              </a:rPr>
              <a:t>03 </a:t>
            </a:r>
            <a:r>
              <a:rPr b="1" i="0" lang="en-US" sz="1400" u="none" cap="none" strike="noStrike">
                <a:solidFill>
                  <a:srgbClr val="000066"/>
                </a:solidFill>
                <a:highlight>
                  <a:srgbClr val="FFFF00"/>
                </a:highlight>
                <a:latin typeface="Arial"/>
                <a:ea typeface="Arial"/>
                <a:cs typeface="Arial"/>
                <a:sym typeface="Arial"/>
              </a:rPr>
              <a:t>February 202</a:t>
            </a:r>
            <a:r>
              <a:rPr b="1" lang="en-US">
                <a:solidFill>
                  <a:srgbClr val="000066"/>
                </a:solidFill>
                <a:highlight>
                  <a:srgbClr val="FFFF00"/>
                </a:highlight>
              </a:rPr>
              <a:t>4</a:t>
            </a:r>
            <a:endParaRPr b="0" i="0" sz="1400" u="none" cap="none" strike="noStrike">
              <a:solidFill>
                <a:srgbClr val="000000"/>
              </a:solidFill>
              <a:highlight>
                <a:srgbClr val="FFFF00"/>
              </a:highlight>
              <a:latin typeface="Arial"/>
              <a:ea typeface="Arial"/>
              <a:cs typeface="Arial"/>
              <a:sym typeface="Arial"/>
            </a:endParaRPr>
          </a:p>
        </p:txBody>
      </p:sp>
      <p:sp>
        <p:nvSpPr>
          <p:cNvPr id="343" name="Google Shape;343;g2a296e5bdda_0_589"/>
          <p:cNvSpPr txBox="1"/>
          <p:nvPr>
            <p:ph type="title"/>
          </p:nvPr>
        </p:nvSpPr>
        <p:spPr>
          <a:xfrm>
            <a:off x="457200" y="274645"/>
            <a:ext cx="8229600" cy="6456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3600"/>
              <a:t>USMC Summer Training</a:t>
            </a:r>
            <a:endParaRPr i="0" sz="360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sp>
        <p:nvSpPr>
          <p:cNvPr id="348" name="Google Shape;348;g2a296e5bdda_0_597"/>
          <p:cNvSpPr txBox="1"/>
          <p:nvPr/>
        </p:nvSpPr>
        <p:spPr>
          <a:xfrm>
            <a:off x="290318" y="1119150"/>
            <a:ext cx="6285900" cy="2056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None/>
            </a:pPr>
            <a:r>
              <a:rPr lang="en-US" sz="2000" u="sng">
                <a:solidFill>
                  <a:srgbClr val="000058"/>
                </a:solidFill>
              </a:rPr>
              <a:t>MARSOT and </a:t>
            </a:r>
            <a:r>
              <a:rPr lang="en-US" sz="2000" u="sng">
                <a:solidFill>
                  <a:srgbClr val="000058"/>
                </a:solidFill>
                <a:extLst>
                  <a:ext uri="http://customooxmlschemas.google.com/">
                    <go:slidesCustomData xmlns:go="http://customooxmlschemas.google.com/" textRoundtripDataId="0"/>
                  </a:ext>
                </a:extLst>
              </a:rPr>
              <a:t>MAT</a:t>
            </a:r>
            <a:r>
              <a:rPr lang="en-US" sz="2000" u="sng">
                <a:solidFill>
                  <a:srgbClr val="000058"/>
                </a:solidFill>
              </a:rPr>
              <a:t> Required</a:t>
            </a:r>
            <a:endParaRPr sz="2000" u="sng">
              <a:solidFill>
                <a:srgbClr val="000058"/>
              </a:solidFill>
            </a:endParaRPr>
          </a:p>
          <a:p>
            <a:pPr indent="-282575" lvl="1" marL="342900" marR="0" rtl="0" algn="l">
              <a:lnSpc>
                <a:spcPct val="100000"/>
              </a:lnSpc>
              <a:spcBef>
                <a:spcPts val="0"/>
              </a:spcBef>
              <a:spcAft>
                <a:spcPts val="0"/>
              </a:spcAft>
              <a:buClr>
                <a:srgbClr val="000066"/>
              </a:buClr>
              <a:buSzPts val="1750"/>
              <a:buFont typeface="Noto Sans"/>
              <a:buChar char="▪"/>
            </a:pPr>
            <a:r>
              <a:rPr lang="en-US" sz="2000">
                <a:solidFill>
                  <a:srgbClr val="000058"/>
                </a:solidFill>
              </a:rPr>
              <a:t>Marine SECFOR</a:t>
            </a:r>
            <a:endParaRPr sz="2000">
              <a:solidFill>
                <a:srgbClr val="000058"/>
              </a:solidFill>
            </a:endParaRPr>
          </a:p>
          <a:p>
            <a:pPr indent="-282575" lvl="1" marL="342900" marR="0" rtl="0" algn="l">
              <a:lnSpc>
                <a:spcPct val="100000"/>
              </a:lnSpc>
              <a:spcBef>
                <a:spcPts val="0"/>
              </a:spcBef>
              <a:spcAft>
                <a:spcPts val="0"/>
              </a:spcAft>
              <a:buClr>
                <a:srgbClr val="000066"/>
              </a:buClr>
              <a:buSzPts val="1750"/>
              <a:buFont typeface="Noto Sans"/>
              <a:buChar char="▪"/>
            </a:pPr>
            <a:r>
              <a:rPr lang="en-US" sz="2000">
                <a:solidFill>
                  <a:srgbClr val="000058"/>
                </a:solidFill>
              </a:rPr>
              <a:t>MARSOC/Recon</a:t>
            </a:r>
            <a:endParaRPr sz="2000">
              <a:solidFill>
                <a:srgbClr val="000058"/>
              </a:solidFill>
            </a:endParaRPr>
          </a:p>
          <a:p>
            <a:pPr indent="-282575" lvl="1" marL="342900" marR="0" rtl="0" algn="l">
              <a:lnSpc>
                <a:spcPct val="100000"/>
              </a:lnSpc>
              <a:spcBef>
                <a:spcPts val="0"/>
              </a:spcBef>
              <a:spcAft>
                <a:spcPts val="0"/>
              </a:spcAft>
              <a:buClr>
                <a:srgbClr val="000066"/>
              </a:buClr>
              <a:buSzPts val="1750"/>
              <a:buFont typeface="Noto Sans"/>
              <a:buChar char="▪"/>
            </a:pPr>
            <a:r>
              <a:rPr lang="en-US" sz="2000">
                <a:solidFill>
                  <a:srgbClr val="000058"/>
                </a:solidFill>
              </a:rPr>
              <a:t>Marine Corps Instructor Water Safety</a:t>
            </a:r>
            <a:endParaRPr sz="2000">
              <a:solidFill>
                <a:srgbClr val="000058"/>
              </a:solidFill>
            </a:endParaRPr>
          </a:p>
          <a:p>
            <a:pPr indent="-282575" lvl="1" marL="342900" marR="0" rtl="0" algn="l">
              <a:lnSpc>
                <a:spcPct val="100000"/>
              </a:lnSpc>
              <a:spcBef>
                <a:spcPts val="0"/>
              </a:spcBef>
              <a:spcAft>
                <a:spcPts val="0"/>
              </a:spcAft>
              <a:buClr>
                <a:srgbClr val="000066"/>
              </a:buClr>
              <a:buSzPts val="1750"/>
              <a:buFont typeface="Noto Sans"/>
              <a:buChar char="▪"/>
            </a:pPr>
            <a:r>
              <a:rPr lang="en-US" sz="2000">
                <a:solidFill>
                  <a:srgbClr val="000058"/>
                </a:solidFill>
              </a:rPr>
              <a:t>Basic Reconnaissance Primer Course</a:t>
            </a:r>
            <a:endParaRPr i="0" sz="1900" u="none" cap="none" strike="noStrike">
              <a:solidFill>
                <a:srgbClr val="000066"/>
              </a:solidFill>
            </a:endParaRPr>
          </a:p>
          <a:p>
            <a:pPr indent="0" lvl="0" marL="0" marR="0" rtl="0" algn="l">
              <a:lnSpc>
                <a:spcPct val="90000"/>
              </a:lnSpc>
              <a:spcBef>
                <a:spcPts val="0"/>
              </a:spcBef>
              <a:spcAft>
                <a:spcPts val="0"/>
              </a:spcAft>
              <a:buClr>
                <a:srgbClr val="000000"/>
              </a:buClr>
              <a:buSzPts val="1000"/>
              <a:buFont typeface="Arial"/>
              <a:buNone/>
            </a:pPr>
            <a:r>
              <a:t/>
            </a:r>
            <a:endParaRPr b="1" i="0" sz="1000" u="sng" cap="none" strike="noStrike">
              <a:solidFill>
                <a:srgbClr val="000066"/>
              </a:solidFill>
              <a:latin typeface="Arial"/>
              <a:ea typeface="Arial"/>
              <a:cs typeface="Arial"/>
              <a:sym typeface="Arial"/>
            </a:endParaRPr>
          </a:p>
          <a:p>
            <a:pPr indent="0" lvl="0" marL="457200" marR="0" rtl="0" algn="l">
              <a:lnSpc>
                <a:spcPct val="90000"/>
              </a:lnSpc>
              <a:spcBef>
                <a:spcPts val="0"/>
              </a:spcBef>
              <a:spcAft>
                <a:spcPts val="0"/>
              </a:spcAft>
              <a:buClr>
                <a:srgbClr val="000000"/>
              </a:buClr>
              <a:buSzPts val="1400"/>
              <a:buFont typeface="Arial"/>
              <a:buNone/>
            </a:pPr>
            <a:r>
              <a:t/>
            </a:r>
            <a:endParaRPr b="1" i="0" sz="1400" u="none" cap="none" strike="noStrike">
              <a:solidFill>
                <a:srgbClr val="000066"/>
              </a:solidFill>
              <a:latin typeface="Arial"/>
              <a:ea typeface="Arial"/>
              <a:cs typeface="Arial"/>
              <a:sym typeface="Arial"/>
            </a:endParaRPr>
          </a:p>
        </p:txBody>
      </p:sp>
      <p:pic>
        <p:nvPicPr>
          <p:cNvPr id="349" name="Google Shape;349;g2a296e5bdda_0_597"/>
          <p:cNvPicPr preferRelativeResize="0"/>
          <p:nvPr/>
        </p:nvPicPr>
        <p:blipFill rotWithShape="1">
          <a:blip r:embed="rId3">
            <a:alphaModFix/>
          </a:blip>
          <a:srcRect b="0" l="0" r="0" t="0"/>
          <a:stretch/>
        </p:blipFill>
        <p:spPr>
          <a:xfrm>
            <a:off x="3291775" y="3337167"/>
            <a:ext cx="4315400" cy="2916300"/>
          </a:xfrm>
          <a:prstGeom prst="rect">
            <a:avLst/>
          </a:prstGeom>
          <a:noFill/>
          <a:ln cap="flat" cmpd="sng" w="28575">
            <a:solidFill>
              <a:schemeClr val="dk1"/>
            </a:solidFill>
            <a:prstDash val="solid"/>
            <a:round/>
            <a:headEnd len="sm" w="sm" type="none"/>
            <a:tailEnd len="sm" w="sm" type="none"/>
          </a:ln>
        </p:spPr>
      </p:pic>
      <p:sp>
        <p:nvSpPr>
          <p:cNvPr id="350" name="Google Shape;350;g2a296e5bdda_0_597"/>
          <p:cNvSpPr/>
          <p:nvPr/>
        </p:nvSpPr>
        <p:spPr>
          <a:xfrm>
            <a:off x="1234200" y="5052792"/>
            <a:ext cx="1966200" cy="743100"/>
          </a:xfrm>
          <a:prstGeom prst="wedgeRectCallout">
            <a:avLst>
              <a:gd fmla="val 115690" name="adj1"/>
              <a:gd fmla="val -165249" name="adj2"/>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Clr>
                <a:srgbClr val="000000"/>
              </a:buClr>
              <a:buSzPts val="1300"/>
              <a:buFont typeface="Arial"/>
              <a:buNone/>
            </a:pPr>
            <a:r>
              <a:rPr b="1" i="0" lang="en-US" sz="1300" u="none" cap="none" strike="noStrike">
                <a:solidFill>
                  <a:srgbClr val="000066"/>
                </a:solidFill>
                <a:latin typeface="Arial"/>
                <a:ea typeface="Arial"/>
                <a:cs typeface="Arial"/>
                <a:sym typeface="Arial"/>
              </a:rPr>
              <a:t>Marine Advanced Training Screener </a:t>
            </a:r>
            <a:endParaRPr b="1" i="0" sz="1300" u="none" cap="none" strike="noStrike">
              <a:solidFill>
                <a:srgbClr val="000066"/>
              </a:solidFill>
              <a:latin typeface="Arial"/>
              <a:ea typeface="Arial"/>
              <a:cs typeface="Arial"/>
              <a:sym typeface="Arial"/>
            </a:endParaRPr>
          </a:p>
          <a:p>
            <a:pPr indent="0" lvl="0" marL="0" marR="0" rtl="0" algn="ctr">
              <a:lnSpc>
                <a:spcPct val="90000"/>
              </a:lnSpc>
              <a:spcBef>
                <a:spcPts val="0"/>
              </a:spcBef>
              <a:spcAft>
                <a:spcPts val="0"/>
              </a:spcAft>
              <a:buClr>
                <a:srgbClr val="000000"/>
              </a:buClr>
              <a:buSzPts val="1300"/>
              <a:buFont typeface="Arial"/>
              <a:buNone/>
            </a:pPr>
            <a:r>
              <a:rPr b="1" i="0" lang="en-US" sz="1300" u="none" cap="none" strike="noStrike">
                <a:solidFill>
                  <a:srgbClr val="000066"/>
                </a:solidFill>
                <a:highlight>
                  <a:srgbClr val="FFFF00"/>
                </a:highlight>
                <a:latin typeface="Arial"/>
                <a:ea typeface="Arial"/>
                <a:cs typeface="Arial"/>
                <a:sym typeface="Arial"/>
              </a:rPr>
              <a:t>4 March 2023</a:t>
            </a:r>
            <a:endParaRPr b="1" i="0" sz="1300" u="none" cap="none" strike="noStrike">
              <a:solidFill>
                <a:srgbClr val="000066"/>
              </a:solidFill>
              <a:highlight>
                <a:srgbClr val="FFFF00"/>
              </a:highlight>
              <a:latin typeface="Arial"/>
              <a:ea typeface="Arial"/>
              <a:cs typeface="Arial"/>
              <a:sym typeface="Arial"/>
            </a:endParaRPr>
          </a:p>
        </p:txBody>
      </p:sp>
      <p:sp>
        <p:nvSpPr>
          <p:cNvPr id="351" name="Google Shape;351;g2a296e5bdda_0_597"/>
          <p:cNvSpPr txBox="1"/>
          <p:nvPr>
            <p:ph type="title"/>
          </p:nvPr>
        </p:nvSpPr>
        <p:spPr>
          <a:xfrm>
            <a:off x="457200" y="274645"/>
            <a:ext cx="8229600" cy="6261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3600"/>
              <a:t>USMC Summer Training</a:t>
            </a:r>
            <a:endParaRPr i="0" sz="36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8" name="Shape 358"/>
        <p:cNvGrpSpPr/>
        <p:nvPr/>
      </p:nvGrpSpPr>
      <p:grpSpPr>
        <a:xfrm>
          <a:off x="0" y="0"/>
          <a:ext cx="0" cy="0"/>
          <a:chOff x="0" y="0"/>
          <a:chExt cx="0" cy="0"/>
        </a:xfrm>
      </p:grpSpPr>
      <p:sp>
        <p:nvSpPr>
          <p:cNvPr id="359" name="Google Shape;359;g2a296e5bdda_0_604"/>
          <p:cNvSpPr txBox="1"/>
          <p:nvPr/>
        </p:nvSpPr>
        <p:spPr>
          <a:xfrm>
            <a:off x="457200" y="272605"/>
            <a:ext cx="8229600" cy="6573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1" lang="en-US" sz="3600" u="none" cap="none" strike="noStrike">
                <a:solidFill>
                  <a:srgbClr val="000066"/>
                </a:solidFill>
                <a:latin typeface="Arial Narrow"/>
                <a:ea typeface="Arial Narrow"/>
                <a:cs typeface="Arial Narrow"/>
                <a:sym typeface="Arial Narrow"/>
              </a:rPr>
              <a:t>Internships</a:t>
            </a:r>
            <a:endParaRPr b="0" i="0" sz="1000" u="none" cap="none" strike="noStrike">
              <a:solidFill>
                <a:srgbClr val="000000"/>
              </a:solidFill>
              <a:latin typeface="Arial"/>
              <a:ea typeface="Arial"/>
              <a:cs typeface="Arial"/>
              <a:sym typeface="Arial"/>
            </a:endParaRPr>
          </a:p>
        </p:txBody>
      </p:sp>
      <p:sp>
        <p:nvSpPr>
          <p:cNvPr id="360" name="Google Shape;360;g2a296e5bdda_0_604"/>
          <p:cNvSpPr/>
          <p:nvPr/>
        </p:nvSpPr>
        <p:spPr>
          <a:xfrm>
            <a:off x="1208088" y="2319338"/>
            <a:ext cx="6858000" cy="3699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58"/>
              </a:buClr>
              <a:buSzPts val="1800"/>
              <a:buFont typeface="Arial Narrow"/>
              <a:buNone/>
            </a:pPr>
            <a:r>
              <a:t/>
            </a:r>
            <a:endParaRPr b="1" i="0" sz="1800" u="none" cap="none" strike="noStrike">
              <a:solidFill>
                <a:srgbClr val="000000"/>
              </a:solidFill>
              <a:latin typeface="Times New Roman"/>
              <a:ea typeface="Times New Roman"/>
              <a:cs typeface="Times New Roman"/>
              <a:sym typeface="Times New Roman"/>
            </a:endParaRPr>
          </a:p>
        </p:txBody>
      </p:sp>
      <p:sp>
        <p:nvSpPr>
          <p:cNvPr id="361" name="Google Shape;361;g2a296e5bdda_0_604"/>
          <p:cNvSpPr txBox="1"/>
          <p:nvPr/>
        </p:nvSpPr>
        <p:spPr>
          <a:xfrm>
            <a:off x="1279525" y="1962150"/>
            <a:ext cx="6458100" cy="3486300"/>
          </a:xfrm>
          <a:prstGeom prst="rect">
            <a:avLst/>
          </a:prstGeom>
          <a:noFill/>
          <a:ln>
            <a:noFill/>
          </a:ln>
        </p:spPr>
        <p:txBody>
          <a:bodyPr anchorCtr="0" anchor="t" bIns="45700" lIns="91425" spcFirstLastPara="1" rIns="91425" wrap="square" tIns="45700">
            <a:noAutofit/>
          </a:bodyPr>
          <a:lstStyle/>
          <a:p>
            <a:pPr indent="-209550" lvl="0" marL="342900" marR="0" rtl="0" algn="l">
              <a:lnSpc>
                <a:spcPct val="100000"/>
              </a:lnSpc>
              <a:spcBef>
                <a:spcPts val="0"/>
              </a:spcBef>
              <a:spcAft>
                <a:spcPts val="0"/>
              </a:spcAft>
              <a:buClr>
                <a:srgbClr val="000058"/>
              </a:buClr>
              <a:buSzPts val="2100"/>
              <a:buFont typeface="Arial Narrow"/>
              <a:buNone/>
            </a:pPr>
            <a:r>
              <a:t/>
            </a:r>
            <a:endParaRPr b="1" i="0" sz="2100" u="none" cap="none" strike="noStrike">
              <a:solidFill>
                <a:srgbClr val="000058"/>
              </a:solidFill>
              <a:latin typeface="Arial"/>
              <a:ea typeface="Arial"/>
              <a:cs typeface="Arial"/>
              <a:sym typeface="Arial"/>
            </a:endParaRPr>
          </a:p>
          <a:p>
            <a:pPr indent="-209550" lvl="0" marL="342900" marR="0" rtl="0" algn="l">
              <a:lnSpc>
                <a:spcPct val="100000"/>
              </a:lnSpc>
              <a:spcBef>
                <a:spcPts val="420"/>
              </a:spcBef>
              <a:spcAft>
                <a:spcPts val="0"/>
              </a:spcAft>
              <a:buClr>
                <a:srgbClr val="000058"/>
              </a:buClr>
              <a:buSzPts val="2100"/>
              <a:buFont typeface="Arial Narrow"/>
              <a:buNone/>
            </a:pPr>
            <a:r>
              <a:t/>
            </a:r>
            <a:endParaRPr b="1" i="0" sz="2100" u="none" cap="none" strike="noStrike">
              <a:solidFill>
                <a:srgbClr val="000058"/>
              </a:solidFill>
              <a:latin typeface="Arial"/>
              <a:ea typeface="Arial"/>
              <a:cs typeface="Arial"/>
              <a:sym typeface="Arial"/>
            </a:endParaRPr>
          </a:p>
        </p:txBody>
      </p:sp>
      <p:sp>
        <p:nvSpPr>
          <p:cNvPr id="362" name="Google Shape;362;g2a296e5bdda_0_604"/>
          <p:cNvSpPr/>
          <p:nvPr/>
        </p:nvSpPr>
        <p:spPr>
          <a:xfrm>
            <a:off x="286075" y="1160925"/>
            <a:ext cx="8877300" cy="54639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sz="2000">
              <a:solidFill>
                <a:srgbClr val="000058"/>
              </a:solidFill>
            </a:endParaRPr>
          </a:p>
          <a:p>
            <a:pPr indent="0" lvl="0" marL="0" marR="0" rtl="0" algn="l">
              <a:lnSpc>
                <a:spcPct val="100000"/>
              </a:lnSpc>
              <a:spcBef>
                <a:spcPts val="0"/>
              </a:spcBef>
              <a:spcAft>
                <a:spcPts val="0"/>
              </a:spcAft>
              <a:buNone/>
            </a:pPr>
            <a:r>
              <a:t/>
            </a:r>
            <a:endParaRPr sz="2000">
              <a:solidFill>
                <a:srgbClr val="000058"/>
              </a:solidFill>
            </a:endParaRPr>
          </a:p>
          <a:p>
            <a:pPr indent="0" lvl="0" marL="0" marR="0" rtl="0" algn="l">
              <a:lnSpc>
                <a:spcPct val="100000"/>
              </a:lnSpc>
              <a:spcBef>
                <a:spcPts val="0"/>
              </a:spcBef>
              <a:spcAft>
                <a:spcPts val="0"/>
              </a:spcAft>
              <a:buNone/>
            </a:pPr>
            <a:r>
              <a:t/>
            </a:r>
            <a:endParaRPr sz="2000">
              <a:solidFill>
                <a:srgbClr val="000058"/>
              </a:solidFill>
            </a:endParaRPr>
          </a:p>
          <a:p>
            <a:pPr indent="0" lvl="0" marL="0" marR="0" rtl="0" algn="l">
              <a:lnSpc>
                <a:spcPct val="100000"/>
              </a:lnSpc>
              <a:spcBef>
                <a:spcPts val="0"/>
              </a:spcBef>
              <a:spcAft>
                <a:spcPts val="0"/>
              </a:spcAft>
              <a:buNone/>
            </a:pPr>
            <a:r>
              <a:t/>
            </a:r>
            <a:endParaRPr sz="2000">
              <a:solidFill>
                <a:srgbClr val="000058"/>
              </a:solidFill>
            </a:endParaRPr>
          </a:p>
          <a:p>
            <a:pPr indent="0" lvl="0" marL="0" marR="0" rtl="0" algn="l">
              <a:lnSpc>
                <a:spcPct val="100000"/>
              </a:lnSpc>
              <a:spcBef>
                <a:spcPts val="0"/>
              </a:spcBef>
              <a:spcAft>
                <a:spcPts val="0"/>
              </a:spcAft>
              <a:buNone/>
            </a:pPr>
            <a:r>
              <a:t/>
            </a:r>
            <a:endParaRPr sz="2000">
              <a:solidFill>
                <a:srgbClr val="000058"/>
              </a:solidFill>
            </a:endParaRPr>
          </a:p>
          <a:p>
            <a:pPr indent="0" lvl="0" marL="0" marR="0" rtl="0" algn="l">
              <a:lnSpc>
                <a:spcPct val="100000"/>
              </a:lnSpc>
              <a:spcBef>
                <a:spcPts val="0"/>
              </a:spcBef>
              <a:spcAft>
                <a:spcPts val="0"/>
              </a:spcAft>
              <a:buNone/>
            </a:pPr>
            <a:r>
              <a:t/>
            </a:r>
            <a:endParaRPr sz="2000">
              <a:solidFill>
                <a:srgbClr val="000058"/>
              </a:solidFill>
            </a:endParaRPr>
          </a:p>
          <a:p>
            <a:pPr indent="0" lvl="0" marL="0" marR="0" rtl="0" algn="l">
              <a:lnSpc>
                <a:spcPct val="100000"/>
              </a:lnSpc>
              <a:spcBef>
                <a:spcPts val="0"/>
              </a:spcBef>
              <a:spcAft>
                <a:spcPts val="0"/>
              </a:spcAft>
              <a:buNone/>
            </a:pPr>
            <a:r>
              <a:t/>
            </a:r>
            <a:endParaRPr sz="2000">
              <a:solidFill>
                <a:srgbClr val="000058"/>
              </a:solidFill>
            </a:endParaRPr>
          </a:p>
          <a:p>
            <a:pPr indent="-342900" lvl="1" marL="342900" marR="0" rtl="0" algn="ctr">
              <a:lnSpc>
                <a:spcPct val="100000"/>
              </a:lnSpc>
              <a:spcBef>
                <a:spcPts val="0"/>
              </a:spcBef>
              <a:spcAft>
                <a:spcPts val="0"/>
              </a:spcAft>
              <a:buClr>
                <a:srgbClr val="000058"/>
              </a:buClr>
              <a:buSzPts val="2700"/>
              <a:buFont typeface="Arial Narrow"/>
              <a:buChar char="▪"/>
            </a:pPr>
            <a:r>
              <a:rPr lang="en-US" sz="2700">
                <a:solidFill>
                  <a:srgbClr val="000058"/>
                </a:solidFill>
              </a:rPr>
              <a:t>Internships will NOT be open to the Class of 2027</a:t>
            </a:r>
            <a:endParaRPr sz="2700">
              <a:solidFill>
                <a:srgbClr val="000058"/>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sp>
        <p:nvSpPr>
          <p:cNvPr id="369" name="Google Shape;369;g2a296e5bdda_0_740"/>
          <p:cNvSpPr txBox="1"/>
          <p:nvPr>
            <p:ph type="title"/>
          </p:nvPr>
        </p:nvSpPr>
        <p:spPr>
          <a:xfrm>
            <a:off x="457200" y="274645"/>
            <a:ext cx="8229600" cy="6261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3600"/>
              <a:t>Medical Screening</a:t>
            </a:r>
            <a:endParaRPr/>
          </a:p>
        </p:txBody>
      </p:sp>
      <p:sp>
        <p:nvSpPr>
          <p:cNvPr id="370" name="Google Shape;370;g2a296e5bdda_0_740"/>
          <p:cNvSpPr txBox="1"/>
          <p:nvPr/>
        </p:nvSpPr>
        <p:spPr>
          <a:xfrm>
            <a:off x="293822" y="1160302"/>
            <a:ext cx="8610600" cy="4648200"/>
          </a:xfrm>
          <a:prstGeom prst="rect">
            <a:avLst/>
          </a:prstGeom>
          <a:noFill/>
          <a:ln>
            <a:noFill/>
          </a:ln>
        </p:spPr>
        <p:txBody>
          <a:bodyPr anchorCtr="0" anchor="t" bIns="45700" lIns="91425" spcFirstLastPara="1" rIns="91425" wrap="square" tIns="45700">
            <a:noAutofit/>
          </a:bodyPr>
          <a:lstStyle/>
          <a:p>
            <a:pPr indent="-282575" lvl="1" marL="342900" marR="0" rtl="0" algn="l">
              <a:lnSpc>
                <a:spcPct val="100000"/>
              </a:lnSpc>
              <a:spcBef>
                <a:spcPts val="0"/>
              </a:spcBef>
              <a:spcAft>
                <a:spcPts val="0"/>
              </a:spcAft>
              <a:buClr>
                <a:srgbClr val="000066"/>
              </a:buClr>
              <a:buSzPts val="1750"/>
              <a:buFont typeface="Noto Sans"/>
              <a:buChar char="▪"/>
            </a:pPr>
            <a:r>
              <a:rPr lang="en-US" sz="2000" u="sng">
                <a:solidFill>
                  <a:srgbClr val="000058"/>
                </a:solidFill>
              </a:rPr>
              <a:t>Required</a:t>
            </a:r>
            <a:endParaRPr sz="2000" u="sng">
              <a:solidFill>
                <a:srgbClr val="000058"/>
              </a:solidFill>
            </a:endParaRPr>
          </a:p>
          <a:p>
            <a:pPr indent="-339725" lvl="2" marL="1371600" marR="0" rtl="0" algn="l">
              <a:lnSpc>
                <a:spcPct val="100000"/>
              </a:lnSpc>
              <a:spcBef>
                <a:spcPts val="0"/>
              </a:spcBef>
              <a:spcAft>
                <a:spcPts val="0"/>
              </a:spcAft>
              <a:buClr>
                <a:srgbClr val="000066"/>
              </a:buClr>
              <a:buSzPts val="1750"/>
              <a:buFont typeface="Noto Sans"/>
              <a:buChar char="•"/>
            </a:pPr>
            <a:r>
              <a:rPr lang="en-US" sz="2000">
                <a:solidFill>
                  <a:srgbClr val="000058"/>
                </a:solidFill>
              </a:rPr>
              <a:t>PROTRAMID</a:t>
            </a:r>
            <a:endParaRPr sz="2000">
              <a:solidFill>
                <a:srgbClr val="000058"/>
              </a:solidFill>
            </a:endParaRPr>
          </a:p>
          <a:p>
            <a:pPr indent="-339725" lvl="2" marL="1371600" marR="0" rtl="0" algn="l">
              <a:lnSpc>
                <a:spcPct val="100000"/>
              </a:lnSpc>
              <a:spcBef>
                <a:spcPts val="0"/>
              </a:spcBef>
              <a:spcAft>
                <a:spcPts val="0"/>
              </a:spcAft>
              <a:buClr>
                <a:srgbClr val="000066"/>
              </a:buClr>
              <a:buSzPts val="1750"/>
              <a:buFont typeface="Noto Sans"/>
              <a:buChar char="•"/>
            </a:pPr>
            <a:r>
              <a:rPr lang="en-US" sz="2000">
                <a:solidFill>
                  <a:srgbClr val="000058"/>
                </a:solidFill>
              </a:rPr>
              <a:t>Outdoor Leadership Training/ Northern Tier/Philmont</a:t>
            </a:r>
            <a:endParaRPr sz="2000">
              <a:solidFill>
                <a:srgbClr val="000058"/>
              </a:solidFill>
            </a:endParaRPr>
          </a:p>
          <a:p>
            <a:pPr indent="-339725" lvl="2" marL="1371600" marR="0" rtl="0" algn="l">
              <a:lnSpc>
                <a:spcPct val="100000"/>
              </a:lnSpc>
              <a:spcBef>
                <a:spcPts val="0"/>
              </a:spcBef>
              <a:spcAft>
                <a:spcPts val="0"/>
              </a:spcAft>
              <a:buClr>
                <a:srgbClr val="000066"/>
              </a:buClr>
              <a:buSzPts val="1750"/>
              <a:buFont typeface="Noto Sans"/>
              <a:buChar char="•"/>
            </a:pPr>
            <a:r>
              <a:rPr lang="en-US" sz="2000">
                <a:solidFill>
                  <a:srgbClr val="000058"/>
                </a:solidFill>
              </a:rPr>
              <a:t>RECON/MARSOC/MAGTF/MCIWS/RTAP/MTX</a:t>
            </a:r>
            <a:endParaRPr sz="2000">
              <a:solidFill>
                <a:srgbClr val="000058"/>
              </a:solidFill>
            </a:endParaRPr>
          </a:p>
          <a:p>
            <a:pPr indent="0" lvl="0" marL="914400" marR="0" rtl="0" algn="l">
              <a:lnSpc>
                <a:spcPct val="100000"/>
              </a:lnSpc>
              <a:spcBef>
                <a:spcPts val="0"/>
              </a:spcBef>
              <a:spcAft>
                <a:spcPts val="0"/>
              </a:spcAft>
              <a:buNone/>
            </a:pPr>
            <a:r>
              <a:t/>
            </a:r>
            <a:endParaRPr sz="2000">
              <a:solidFill>
                <a:srgbClr val="000058"/>
              </a:solidFill>
            </a:endParaRPr>
          </a:p>
          <a:p>
            <a:pPr indent="-282575" lvl="1" marL="342900" marR="0" rtl="0" algn="l">
              <a:lnSpc>
                <a:spcPct val="100000"/>
              </a:lnSpc>
              <a:spcBef>
                <a:spcPts val="0"/>
              </a:spcBef>
              <a:spcAft>
                <a:spcPts val="0"/>
              </a:spcAft>
              <a:buClr>
                <a:srgbClr val="000066"/>
              </a:buClr>
              <a:buSzPts val="1750"/>
              <a:buFont typeface="Noto Sans"/>
              <a:buChar char="▪"/>
            </a:pPr>
            <a:r>
              <a:rPr lang="en-US" sz="2000">
                <a:solidFill>
                  <a:srgbClr val="000058"/>
                </a:solidFill>
              </a:rPr>
              <a:t>During the two weeks after Spring Break</a:t>
            </a:r>
            <a:endParaRPr sz="2000">
              <a:solidFill>
                <a:srgbClr val="000058"/>
              </a:solidFill>
            </a:endParaRPr>
          </a:p>
          <a:p>
            <a:pPr indent="-339725" lvl="2" marL="1371600" marR="0" rtl="0" algn="l">
              <a:lnSpc>
                <a:spcPct val="100000"/>
              </a:lnSpc>
              <a:spcBef>
                <a:spcPts val="0"/>
              </a:spcBef>
              <a:spcAft>
                <a:spcPts val="0"/>
              </a:spcAft>
              <a:buClr>
                <a:srgbClr val="000066"/>
              </a:buClr>
              <a:buSzPts val="1750"/>
              <a:buFont typeface="Noto Sans"/>
              <a:buChar char="•"/>
            </a:pPr>
            <a:r>
              <a:rPr lang="en-US" sz="2000">
                <a:solidFill>
                  <a:srgbClr val="000058"/>
                </a:solidFill>
              </a:rPr>
              <a:t>Class Training Officer or PTE Manager will be in contact following Spring Break with more info</a:t>
            </a:r>
            <a:endParaRPr sz="2000">
              <a:solidFill>
                <a:srgbClr val="000058"/>
              </a:solidFill>
            </a:endParaRPr>
          </a:p>
          <a:p>
            <a:pPr indent="0" lvl="0" marL="914400" marR="0" rtl="0" algn="l">
              <a:lnSpc>
                <a:spcPct val="100000"/>
              </a:lnSpc>
              <a:spcBef>
                <a:spcPts val="0"/>
              </a:spcBef>
              <a:spcAft>
                <a:spcPts val="0"/>
              </a:spcAft>
              <a:buNone/>
            </a:pPr>
            <a:r>
              <a:t/>
            </a:r>
            <a:endParaRPr sz="2000">
              <a:solidFill>
                <a:srgbClr val="000058"/>
              </a:solidFill>
            </a:endParaRPr>
          </a:p>
          <a:p>
            <a:pPr indent="-282575" lvl="1" marL="342900" marR="0" rtl="0" algn="l">
              <a:lnSpc>
                <a:spcPct val="100000"/>
              </a:lnSpc>
              <a:spcBef>
                <a:spcPts val="0"/>
              </a:spcBef>
              <a:spcAft>
                <a:spcPts val="0"/>
              </a:spcAft>
              <a:buClr>
                <a:srgbClr val="000066"/>
              </a:buClr>
              <a:buSzPts val="1750"/>
              <a:buFont typeface="Noto Sans"/>
              <a:buChar char="▪"/>
            </a:pPr>
            <a:r>
              <a:rPr lang="en-US" sz="2000" u="sng">
                <a:solidFill>
                  <a:srgbClr val="000058"/>
                </a:solidFill>
              </a:rPr>
              <a:t>Medical Forms:</a:t>
            </a:r>
            <a:endParaRPr sz="2000" u="sng">
              <a:solidFill>
                <a:srgbClr val="000058"/>
              </a:solidFill>
            </a:endParaRPr>
          </a:p>
          <a:p>
            <a:pPr indent="-339725" lvl="2" marL="1371600" marR="0" rtl="0" algn="l">
              <a:lnSpc>
                <a:spcPct val="100000"/>
              </a:lnSpc>
              <a:spcBef>
                <a:spcPts val="0"/>
              </a:spcBef>
              <a:spcAft>
                <a:spcPts val="0"/>
              </a:spcAft>
              <a:buClr>
                <a:srgbClr val="000066"/>
              </a:buClr>
              <a:buSzPts val="1750"/>
              <a:buFont typeface="Noto Sans"/>
              <a:buChar char="•"/>
            </a:pPr>
            <a:r>
              <a:rPr lang="en-US" sz="2000">
                <a:solidFill>
                  <a:srgbClr val="000058"/>
                </a:solidFill>
                <a:uFill>
                  <a:noFill/>
                </a:uFill>
                <a:hlinkClick r:id="rId3">
                  <a:extLst>
                    <a:ext uri="{A12FA001-AC4F-418D-AE19-62706E023703}">
                      <ahyp:hlinkClr val="tx"/>
                    </a:ext>
                  </a:extLst>
                </a:hlinkClick>
              </a:rPr>
              <a:t>Summer Training Medical Forms</a:t>
            </a:r>
            <a:r>
              <a:rPr lang="en-US" sz="2000">
                <a:solidFill>
                  <a:srgbClr val="000058"/>
                </a:solidFill>
              </a:rPr>
              <a:t> (Summer Training INTRANET site)</a:t>
            </a:r>
            <a:endParaRPr sz="2000">
              <a:solidFill>
                <a:srgbClr val="000058"/>
              </a:solidFill>
            </a:endParaRPr>
          </a:p>
          <a:p>
            <a:pPr indent="-355600" lvl="2" marL="1371600" marR="0" rtl="0" algn="l">
              <a:lnSpc>
                <a:spcPct val="100000"/>
              </a:lnSpc>
              <a:spcBef>
                <a:spcPts val="0"/>
              </a:spcBef>
              <a:spcAft>
                <a:spcPts val="0"/>
              </a:spcAft>
              <a:buClr>
                <a:srgbClr val="000058"/>
              </a:buClr>
              <a:buSzPts val="2000"/>
              <a:buFont typeface="Arial Narrow"/>
              <a:buChar char="•"/>
            </a:pPr>
            <a:r>
              <a:rPr lang="en-US" sz="2000">
                <a:solidFill>
                  <a:srgbClr val="000058"/>
                </a:solidFill>
              </a:rPr>
              <a:t>Required to alter Summer Training schedule for medical reasons</a:t>
            </a:r>
            <a:endParaRPr sz="2000">
              <a:solidFill>
                <a:srgbClr val="000058"/>
              </a:solidFill>
            </a:endParaRPr>
          </a:p>
          <a:p>
            <a:pPr indent="0" lvl="0" marL="914400" marR="0" rtl="0" algn="l">
              <a:lnSpc>
                <a:spcPct val="100000"/>
              </a:lnSpc>
              <a:spcBef>
                <a:spcPts val="0"/>
              </a:spcBef>
              <a:spcAft>
                <a:spcPts val="0"/>
              </a:spcAft>
              <a:buNone/>
            </a:pPr>
            <a:r>
              <a:t/>
            </a:r>
            <a:endParaRPr sz="2000">
              <a:solidFill>
                <a:srgbClr val="000058"/>
              </a:solidFill>
            </a:endParaRPr>
          </a:p>
          <a:p>
            <a:pPr indent="-282575" lvl="1" marL="342900" marR="0" rtl="0" algn="l">
              <a:lnSpc>
                <a:spcPct val="100000"/>
              </a:lnSpc>
              <a:spcBef>
                <a:spcPts val="0"/>
              </a:spcBef>
              <a:spcAft>
                <a:spcPts val="0"/>
              </a:spcAft>
              <a:buClr>
                <a:srgbClr val="000066"/>
              </a:buClr>
              <a:buSzPts val="1750"/>
              <a:buFont typeface="Noto Sans"/>
              <a:buChar char="▪"/>
            </a:pPr>
            <a:r>
              <a:rPr lang="en-US" sz="2000" u="sng">
                <a:solidFill>
                  <a:srgbClr val="000058"/>
                </a:solidFill>
              </a:rPr>
              <a:t>PRK</a:t>
            </a:r>
            <a:endParaRPr sz="2000" u="sng">
              <a:solidFill>
                <a:srgbClr val="000058"/>
              </a:solidFill>
            </a:endParaRPr>
          </a:p>
          <a:p>
            <a:pPr indent="-339725" lvl="2" marL="1371600" marR="0" rtl="0" algn="l">
              <a:lnSpc>
                <a:spcPct val="100000"/>
              </a:lnSpc>
              <a:spcBef>
                <a:spcPts val="0"/>
              </a:spcBef>
              <a:spcAft>
                <a:spcPts val="0"/>
              </a:spcAft>
              <a:buClr>
                <a:srgbClr val="000066"/>
              </a:buClr>
              <a:buSzPts val="1750"/>
              <a:buFont typeface="Noto Sans"/>
              <a:buChar char="•"/>
            </a:pPr>
            <a:r>
              <a:rPr lang="en-US" sz="2000">
                <a:solidFill>
                  <a:srgbClr val="000058"/>
                </a:solidFill>
              </a:rPr>
              <a:t>Recovery timeline works with training</a:t>
            </a:r>
            <a:endParaRPr sz="2000">
              <a:solidFill>
                <a:srgbClr val="000058"/>
              </a:solidFill>
            </a:endParaRPr>
          </a:p>
          <a:p>
            <a:pPr indent="-339725" lvl="2" marL="1371600" marR="0" rtl="0" algn="l">
              <a:lnSpc>
                <a:spcPct val="100000"/>
              </a:lnSpc>
              <a:spcBef>
                <a:spcPts val="0"/>
              </a:spcBef>
              <a:spcAft>
                <a:spcPts val="0"/>
              </a:spcAft>
              <a:buClr>
                <a:srgbClr val="000066"/>
              </a:buClr>
              <a:buSzPts val="1750"/>
              <a:buFont typeface="Noto Sans"/>
              <a:buChar char="•"/>
            </a:pPr>
            <a:r>
              <a:rPr lang="en-US" sz="2000">
                <a:solidFill>
                  <a:srgbClr val="000058"/>
                </a:solidFill>
              </a:rPr>
              <a:t>Approval required from Optometry for certain cruise/PTE</a:t>
            </a:r>
            <a:endParaRPr b="1" i="0" sz="1700" u="none" cap="none" strike="noStrike">
              <a:solidFill>
                <a:srgbClr val="000066"/>
              </a:solidFill>
              <a:latin typeface="Arial"/>
              <a:ea typeface="Arial"/>
              <a:cs typeface="Arial"/>
              <a:sym typeface="Arial"/>
            </a:endParaRPr>
          </a:p>
          <a:p>
            <a:pPr indent="0" lvl="0" marL="0" marR="0" rtl="0" algn="l">
              <a:lnSpc>
                <a:spcPct val="100000"/>
              </a:lnSpc>
              <a:spcBef>
                <a:spcPts val="280"/>
              </a:spcBef>
              <a:spcAft>
                <a:spcPts val="0"/>
              </a:spcAft>
              <a:buClr>
                <a:srgbClr val="000000"/>
              </a:buClr>
              <a:buSzPts val="1400"/>
              <a:buFont typeface="Arial"/>
              <a:buNone/>
            </a:pPr>
            <a:r>
              <a:t/>
            </a:r>
            <a:endParaRPr b="1" i="0" sz="1400" u="none" cap="none" strike="noStrike">
              <a:solidFill>
                <a:srgbClr val="000066"/>
              </a:solidFill>
              <a:latin typeface="Arial"/>
              <a:ea typeface="Arial"/>
              <a:cs typeface="Arial"/>
              <a:sym typeface="Arial"/>
            </a:endParaRPr>
          </a:p>
          <a:p>
            <a:pPr indent="0" lvl="0" marL="0" marR="0" rtl="0" algn="l">
              <a:lnSpc>
                <a:spcPct val="100000"/>
              </a:lnSpc>
              <a:spcBef>
                <a:spcPts val="360"/>
              </a:spcBef>
              <a:spcAft>
                <a:spcPts val="0"/>
              </a:spcAft>
              <a:buClr>
                <a:srgbClr val="000000"/>
              </a:buClr>
              <a:buSzPts val="1800"/>
              <a:buFont typeface="Arial"/>
              <a:buNone/>
            </a:pPr>
            <a:r>
              <a:t/>
            </a:r>
            <a:endParaRPr b="1" i="0" sz="1800" u="none" cap="none" strike="noStrike">
              <a:solidFill>
                <a:srgbClr val="000066"/>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6" name="Shape 376"/>
        <p:cNvGrpSpPr/>
        <p:nvPr/>
      </p:nvGrpSpPr>
      <p:grpSpPr>
        <a:xfrm>
          <a:off x="0" y="0"/>
          <a:ext cx="0" cy="0"/>
          <a:chOff x="0" y="0"/>
          <a:chExt cx="0" cy="0"/>
        </a:xfrm>
      </p:grpSpPr>
      <p:sp>
        <p:nvSpPr>
          <p:cNvPr id="377" name="Google Shape;377;g2a296e5bdda_0_747"/>
          <p:cNvSpPr txBox="1"/>
          <p:nvPr>
            <p:ph type="title"/>
          </p:nvPr>
        </p:nvSpPr>
        <p:spPr>
          <a:xfrm>
            <a:off x="457200" y="274645"/>
            <a:ext cx="8229600" cy="6456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3600"/>
              <a:t>Aviation Physiology </a:t>
            </a:r>
            <a:endParaRPr/>
          </a:p>
        </p:txBody>
      </p:sp>
      <p:sp>
        <p:nvSpPr>
          <p:cNvPr id="378" name="Google Shape;378;g2a296e5bdda_0_747"/>
          <p:cNvSpPr txBox="1"/>
          <p:nvPr>
            <p:ph idx="1" type="body"/>
          </p:nvPr>
        </p:nvSpPr>
        <p:spPr>
          <a:xfrm>
            <a:off x="292550" y="1158875"/>
            <a:ext cx="8610600" cy="5504700"/>
          </a:xfrm>
          <a:prstGeom prst="rect">
            <a:avLst/>
          </a:prstGeom>
          <a:noFill/>
          <a:ln>
            <a:noFill/>
          </a:ln>
        </p:spPr>
        <p:txBody>
          <a:bodyPr anchorCtr="0" anchor="t" bIns="45700" lIns="91425" spcFirstLastPara="1" rIns="91425" wrap="square" tIns="45700">
            <a:noAutofit/>
          </a:bodyPr>
          <a:lstStyle/>
          <a:p>
            <a:pPr indent="-282575" lvl="1" marL="342900" marR="0" rtl="0" algn="l">
              <a:lnSpc>
                <a:spcPct val="100000"/>
              </a:lnSpc>
              <a:spcBef>
                <a:spcPts val="0"/>
              </a:spcBef>
              <a:spcAft>
                <a:spcPts val="0"/>
              </a:spcAft>
              <a:buClr>
                <a:srgbClr val="000066"/>
              </a:buClr>
              <a:buSzPts val="1750"/>
              <a:buFont typeface="Noto Sans"/>
              <a:buChar char="▪"/>
            </a:pPr>
            <a:r>
              <a:rPr b="0" lang="en-US" sz="2000"/>
              <a:t>Required for PROTRAMID</a:t>
            </a:r>
            <a:endParaRPr b="0" sz="2000"/>
          </a:p>
          <a:p>
            <a:pPr indent="0" lvl="0" marL="914400" marR="0" rtl="0" algn="l">
              <a:lnSpc>
                <a:spcPct val="100000"/>
              </a:lnSpc>
              <a:spcBef>
                <a:spcPts val="0"/>
              </a:spcBef>
              <a:spcAft>
                <a:spcPts val="0"/>
              </a:spcAft>
              <a:buNone/>
            </a:pPr>
            <a:r>
              <a:t/>
            </a:r>
            <a:endParaRPr b="0" sz="2000"/>
          </a:p>
          <a:p>
            <a:pPr indent="-282575" lvl="1" marL="342900" marR="0" rtl="0" algn="l">
              <a:lnSpc>
                <a:spcPct val="100000"/>
              </a:lnSpc>
              <a:spcBef>
                <a:spcPts val="0"/>
              </a:spcBef>
              <a:spcAft>
                <a:spcPts val="0"/>
              </a:spcAft>
              <a:buClr>
                <a:srgbClr val="000066"/>
              </a:buClr>
              <a:buSzPts val="1750"/>
              <a:buFont typeface="Noto Sans"/>
              <a:buChar char="▪"/>
            </a:pPr>
            <a:r>
              <a:rPr b="0" lang="en-US" sz="2000"/>
              <a:t>Dates:</a:t>
            </a:r>
            <a:endParaRPr b="0" sz="2000"/>
          </a:p>
          <a:p>
            <a:pPr indent="-339725" lvl="2" marL="1371600" marR="0" rtl="0" algn="l">
              <a:lnSpc>
                <a:spcPct val="100000"/>
              </a:lnSpc>
              <a:spcBef>
                <a:spcPts val="0"/>
              </a:spcBef>
              <a:spcAft>
                <a:spcPts val="0"/>
              </a:spcAft>
              <a:buClr>
                <a:srgbClr val="000066"/>
              </a:buClr>
              <a:buSzPts val="1750"/>
              <a:buFont typeface="Noto Sans"/>
              <a:buChar char="•"/>
            </a:pPr>
            <a:r>
              <a:rPr b="0" lang="en-US" sz="2000"/>
              <a:t>23Mar &amp; 06Apr: Pre-Brief &amp; Academic Lecture at USNA</a:t>
            </a:r>
            <a:endParaRPr b="0" sz="2000"/>
          </a:p>
          <a:p>
            <a:pPr indent="-339725" lvl="2" marL="1371600" marR="0" rtl="0" algn="l">
              <a:lnSpc>
                <a:spcPct val="100000"/>
              </a:lnSpc>
              <a:spcBef>
                <a:spcPts val="0"/>
              </a:spcBef>
              <a:spcAft>
                <a:spcPts val="0"/>
              </a:spcAft>
              <a:buClr>
                <a:srgbClr val="000066"/>
              </a:buClr>
              <a:buSzPts val="1750"/>
              <a:buFont typeface="Noto Sans"/>
              <a:buChar char="•"/>
            </a:pPr>
            <a:r>
              <a:rPr b="0" lang="en-US" sz="2000"/>
              <a:t>08Apr - 02May: Training at NAS Patuxent River, MD</a:t>
            </a:r>
            <a:endParaRPr b="0" sz="2000"/>
          </a:p>
          <a:p>
            <a:pPr indent="-339725" lvl="2" marL="1371600" marR="0" rtl="0" algn="l">
              <a:lnSpc>
                <a:spcPct val="100000"/>
              </a:lnSpc>
              <a:spcBef>
                <a:spcPts val="0"/>
              </a:spcBef>
              <a:spcAft>
                <a:spcPts val="0"/>
              </a:spcAft>
              <a:buClr>
                <a:srgbClr val="000066"/>
              </a:buClr>
              <a:buSzPts val="1750"/>
              <a:buFont typeface="Noto Sans"/>
              <a:buChar char="•"/>
            </a:pPr>
            <a:r>
              <a:rPr b="0" lang="en-US" sz="2000"/>
              <a:t>Backup Date: 20MAY</a:t>
            </a:r>
            <a:endParaRPr b="0" sz="2000"/>
          </a:p>
          <a:p>
            <a:pPr indent="0" lvl="0" marL="914400" marR="0" rtl="0" algn="l">
              <a:lnSpc>
                <a:spcPct val="100000"/>
              </a:lnSpc>
              <a:spcBef>
                <a:spcPts val="0"/>
              </a:spcBef>
              <a:spcAft>
                <a:spcPts val="0"/>
              </a:spcAft>
              <a:buNone/>
            </a:pPr>
            <a:r>
              <a:t/>
            </a:r>
            <a:endParaRPr b="0" sz="2000"/>
          </a:p>
          <a:p>
            <a:pPr indent="-282575" lvl="1" marL="342900" marR="0" rtl="0" algn="l">
              <a:lnSpc>
                <a:spcPct val="100000"/>
              </a:lnSpc>
              <a:spcBef>
                <a:spcPts val="0"/>
              </a:spcBef>
              <a:spcAft>
                <a:spcPts val="0"/>
              </a:spcAft>
              <a:buClr>
                <a:srgbClr val="000066"/>
              </a:buClr>
              <a:buSzPts val="1750"/>
              <a:buFont typeface="Noto Sans"/>
              <a:buChar char="▪"/>
            </a:pPr>
            <a:r>
              <a:rPr b="0" lang="en-US" sz="2000"/>
              <a:t>Prior to attending training at Pax River, you must:</a:t>
            </a:r>
            <a:endParaRPr b="0" sz="2000"/>
          </a:p>
          <a:p>
            <a:pPr indent="-339725" lvl="2" marL="1371600" marR="0" rtl="0" algn="l">
              <a:lnSpc>
                <a:spcPct val="100000"/>
              </a:lnSpc>
              <a:spcBef>
                <a:spcPts val="0"/>
              </a:spcBef>
              <a:spcAft>
                <a:spcPts val="0"/>
              </a:spcAft>
              <a:buClr>
                <a:srgbClr val="000066"/>
              </a:buClr>
              <a:buSzPts val="1750"/>
              <a:buFont typeface="Noto Sans"/>
              <a:buChar char="•"/>
            </a:pPr>
            <a:r>
              <a:rPr b="0" lang="en-US" sz="2000"/>
              <a:t>Complete the classroom pre-training at USNA </a:t>
            </a:r>
            <a:endParaRPr b="0" sz="2000"/>
          </a:p>
          <a:p>
            <a:pPr indent="-339725" lvl="2" marL="1371600" marR="0" rtl="0" algn="l">
              <a:lnSpc>
                <a:spcPct val="100000"/>
              </a:lnSpc>
              <a:spcBef>
                <a:spcPts val="0"/>
              </a:spcBef>
              <a:spcAft>
                <a:spcPts val="0"/>
              </a:spcAft>
              <a:buClr>
                <a:srgbClr val="000066"/>
              </a:buClr>
              <a:buSzPts val="1750"/>
              <a:buFont typeface="Noto Sans"/>
              <a:buChar char="•"/>
            </a:pPr>
            <a:r>
              <a:rPr b="0" lang="en-US" sz="2000"/>
              <a:t>Receive a signed “Up-Chit” from Medical</a:t>
            </a:r>
            <a:endParaRPr b="0" sz="2000"/>
          </a:p>
          <a:p>
            <a:pPr indent="-339725" lvl="2" marL="1371600" marR="0" rtl="0" algn="l">
              <a:lnSpc>
                <a:spcPct val="100000"/>
              </a:lnSpc>
              <a:spcBef>
                <a:spcPts val="0"/>
              </a:spcBef>
              <a:spcAft>
                <a:spcPts val="0"/>
              </a:spcAft>
              <a:buClr>
                <a:srgbClr val="000066"/>
              </a:buClr>
              <a:buSzPts val="1750"/>
              <a:buFont typeface="Noto Sans"/>
              <a:buChar char="•"/>
            </a:pPr>
            <a:r>
              <a:rPr b="0" lang="en-US" sz="2000"/>
              <a:t>Sign up for an Av Phys date via MIDS</a:t>
            </a:r>
            <a:endParaRPr b="0" sz="2000"/>
          </a:p>
          <a:p>
            <a:pPr indent="-339725" lvl="2" marL="1371600" marR="0" rtl="0" algn="l">
              <a:lnSpc>
                <a:spcPct val="100000"/>
              </a:lnSpc>
              <a:spcBef>
                <a:spcPts val="0"/>
              </a:spcBef>
              <a:spcAft>
                <a:spcPts val="0"/>
              </a:spcAft>
              <a:buClr>
                <a:srgbClr val="000066"/>
              </a:buClr>
              <a:buSzPts val="1750"/>
              <a:buFont typeface="Noto Sans"/>
              <a:buChar char="•"/>
            </a:pPr>
            <a:r>
              <a:rPr b="0" lang="en-US" sz="2000"/>
              <a:t>Not medicate in the 24 hours prior to training (includes prescription and OTC)</a:t>
            </a:r>
            <a:endParaRPr b="0" sz="2000"/>
          </a:p>
          <a:p>
            <a:pPr indent="0" lvl="0" marL="914400" marR="0" rtl="0" algn="l">
              <a:lnSpc>
                <a:spcPct val="100000"/>
              </a:lnSpc>
              <a:spcBef>
                <a:spcPts val="0"/>
              </a:spcBef>
              <a:spcAft>
                <a:spcPts val="0"/>
              </a:spcAft>
              <a:buNone/>
            </a:pPr>
            <a:r>
              <a:t/>
            </a:r>
            <a:endParaRPr b="0" sz="2000"/>
          </a:p>
          <a:p>
            <a:pPr indent="-282575" lvl="1" marL="342900" marR="0" rtl="0" algn="l">
              <a:lnSpc>
                <a:spcPct val="100000"/>
              </a:lnSpc>
              <a:spcBef>
                <a:spcPts val="0"/>
              </a:spcBef>
              <a:spcAft>
                <a:spcPts val="0"/>
              </a:spcAft>
              <a:buClr>
                <a:srgbClr val="000066"/>
              </a:buClr>
              <a:buSzPts val="1750"/>
              <a:buFont typeface="Noto Sans"/>
              <a:buChar char="▪"/>
            </a:pPr>
            <a:r>
              <a:rPr b="0" lang="en-US" sz="2000"/>
              <a:t>Details/direction to follow from the Training Department</a:t>
            </a:r>
            <a:endParaRPr/>
          </a:p>
          <a:p>
            <a:pPr indent="-190500" lvl="0" marL="342900" rtl="0" algn="l">
              <a:lnSpc>
                <a:spcPct val="100000"/>
              </a:lnSpc>
              <a:spcBef>
                <a:spcPts val="480"/>
              </a:spcBef>
              <a:spcAft>
                <a:spcPts val="0"/>
              </a:spcAft>
              <a:buClr>
                <a:srgbClr val="000058"/>
              </a:buClr>
              <a:buSzPts val="2400"/>
              <a:buFont typeface="Noto Sans Symbols"/>
              <a:buNone/>
            </a:pPr>
            <a:r>
              <a:t/>
            </a:r>
            <a:endParaRPr sz="2400">
              <a:solidFill>
                <a:srgbClr val="000066"/>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4" name="Shape 384"/>
        <p:cNvGrpSpPr/>
        <p:nvPr/>
      </p:nvGrpSpPr>
      <p:grpSpPr>
        <a:xfrm>
          <a:off x="0" y="0"/>
          <a:ext cx="0" cy="0"/>
          <a:chOff x="0" y="0"/>
          <a:chExt cx="0" cy="0"/>
        </a:xfrm>
      </p:grpSpPr>
      <p:sp>
        <p:nvSpPr>
          <p:cNvPr id="385" name="Google Shape;385;p19"/>
          <p:cNvSpPr txBox="1"/>
          <p:nvPr>
            <p:ph type="ctrTitle"/>
          </p:nvPr>
        </p:nvSpPr>
        <p:spPr>
          <a:xfrm>
            <a:off x="903288" y="2611438"/>
            <a:ext cx="7772400" cy="1470025"/>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5500"/>
              <a:t>Summer Training</a:t>
            </a:r>
            <a:br>
              <a:rPr lang="en-US" sz="5500"/>
            </a:br>
            <a:r>
              <a:rPr lang="en-US" sz="5500"/>
              <a:t>Assignments</a:t>
            </a:r>
            <a:endParaRPr sz="5500"/>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5" name="Shape 395"/>
        <p:cNvGrpSpPr/>
        <p:nvPr/>
      </p:nvGrpSpPr>
      <p:grpSpPr>
        <a:xfrm>
          <a:off x="0" y="0"/>
          <a:ext cx="0" cy="0"/>
          <a:chOff x="0" y="0"/>
          <a:chExt cx="0" cy="0"/>
        </a:xfrm>
      </p:grpSpPr>
      <p:sp>
        <p:nvSpPr>
          <p:cNvPr id="396" name="Google Shape;396;g2a296e5bdda_0_943"/>
          <p:cNvSpPr/>
          <p:nvPr/>
        </p:nvSpPr>
        <p:spPr>
          <a:xfrm>
            <a:off x="381000" y="6323013"/>
            <a:ext cx="1905000" cy="4572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58"/>
              </a:buClr>
              <a:buSzPts val="2400"/>
              <a:buFont typeface="Arial Narrow"/>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397" name="Google Shape;397;g2a296e5bdda_0_943"/>
          <p:cNvSpPr txBox="1"/>
          <p:nvPr>
            <p:ph type="title"/>
          </p:nvPr>
        </p:nvSpPr>
        <p:spPr>
          <a:xfrm>
            <a:off x="457200" y="274645"/>
            <a:ext cx="8229600" cy="636000"/>
          </a:xfrm>
          <a:prstGeom prst="rect">
            <a:avLst/>
          </a:prstGeom>
          <a:noFill/>
          <a:ln>
            <a:noFill/>
          </a:ln>
        </p:spPr>
        <p:txBody>
          <a:bodyPr anchorCtr="0" anchor="t" bIns="46025" lIns="92075" spcFirstLastPara="1" rIns="92075" wrap="square" tIns="46025">
            <a:noAutofit/>
          </a:bodyPr>
          <a:lstStyle/>
          <a:p>
            <a:pPr indent="0" lvl="0" marL="0" rtl="0" algn="ctr">
              <a:lnSpc>
                <a:spcPct val="100000"/>
              </a:lnSpc>
              <a:spcBef>
                <a:spcPts val="0"/>
              </a:spcBef>
              <a:spcAft>
                <a:spcPts val="0"/>
              </a:spcAft>
              <a:buSzPts val="1400"/>
              <a:buNone/>
            </a:pPr>
            <a:r>
              <a:rPr lang="en-US" sz="3600"/>
              <a:t>MIDS Preference Module</a:t>
            </a:r>
            <a:endParaRPr/>
          </a:p>
        </p:txBody>
      </p:sp>
      <p:sp>
        <p:nvSpPr>
          <p:cNvPr id="398" name="Google Shape;398;g2a296e5bdda_0_943"/>
          <p:cNvSpPr txBox="1"/>
          <p:nvPr>
            <p:ph idx="1" type="body"/>
          </p:nvPr>
        </p:nvSpPr>
        <p:spPr>
          <a:xfrm>
            <a:off x="292531" y="1159987"/>
            <a:ext cx="8686800" cy="3228900"/>
          </a:xfrm>
          <a:prstGeom prst="rect">
            <a:avLst/>
          </a:prstGeom>
          <a:noFill/>
          <a:ln>
            <a:noFill/>
          </a:ln>
        </p:spPr>
        <p:txBody>
          <a:bodyPr anchorCtr="0" anchor="t" bIns="46025" lIns="92075" spcFirstLastPara="1" rIns="92075" wrap="square" tIns="46025">
            <a:noAutofit/>
          </a:bodyPr>
          <a:lstStyle/>
          <a:p>
            <a:pPr indent="-282575" lvl="1" marL="342900" marR="0" rtl="0" algn="l">
              <a:lnSpc>
                <a:spcPct val="100000"/>
              </a:lnSpc>
              <a:spcBef>
                <a:spcPts val="0"/>
              </a:spcBef>
              <a:spcAft>
                <a:spcPts val="0"/>
              </a:spcAft>
              <a:buClr>
                <a:srgbClr val="000066"/>
              </a:buClr>
              <a:buSzPts val="1750"/>
              <a:buFont typeface="Noto Sans"/>
              <a:buChar char="▪"/>
            </a:pPr>
            <a:r>
              <a:rPr b="0" lang="en-US" sz="2000"/>
              <a:t>We review every preference and comment for your class</a:t>
            </a:r>
            <a:endParaRPr b="0" sz="2000"/>
          </a:p>
          <a:p>
            <a:pPr indent="0" lvl="0" marL="914400" marR="0" rtl="0" algn="l">
              <a:lnSpc>
                <a:spcPct val="100000"/>
              </a:lnSpc>
              <a:spcBef>
                <a:spcPts val="0"/>
              </a:spcBef>
              <a:spcAft>
                <a:spcPts val="0"/>
              </a:spcAft>
              <a:buNone/>
            </a:pPr>
            <a:r>
              <a:t/>
            </a:r>
            <a:endParaRPr b="0" sz="2000"/>
          </a:p>
          <a:p>
            <a:pPr indent="-282575" lvl="1" marL="342900" marR="0" rtl="0" algn="l">
              <a:lnSpc>
                <a:spcPct val="100000"/>
              </a:lnSpc>
              <a:spcBef>
                <a:spcPts val="0"/>
              </a:spcBef>
              <a:spcAft>
                <a:spcPts val="0"/>
              </a:spcAft>
              <a:buClr>
                <a:srgbClr val="000066"/>
              </a:buClr>
              <a:buSzPts val="1750"/>
              <a:buFont typeface="Noto Sans"/>
              <a:buChar char="▪"/>
            </a:pPr>
            <a:r>
              <a:rPr b="0" lang="en-US" sz="2000"/>
              <a:t>Clear and concise comments</a:t>
            </a:r>
            <a:endParaRPr b="0" sz="2000"/>
          </a:p>
          <a:p>
            <a:pPr indent="-339725" lvl="2" marL="1371600" marR="0" rtl="0" algn="l">
              <a:lnSpc>
                <a:spcPct val="100000"/>
              </a:lnSpc>
              <a:spcBef>
                <a:spcPts val="0"/>
              </a:spcBef>
              <a:spcAft>
                <a:spcPts val="0"/>
              </a:spcAft>
              <a:buClr>
                <a:srgbClr val="000066"/>
              </a:buClr>
              <a:buSzPts val="1750"/>
              <a:buFont typeface="Noto Sans"/>
              <a:buChar char="•"/>
            </a:pPr>
            <a:r>
              <a:rPr b="0" lang="en-US" sz="2000"/>
              <a:t>Fleet Cruises: block/platform/location</a:t>
            </a:r>
            <a:endParaRPr b="0" sz="2000"/>
          </a:p>
          <a:p>
            <a:pPr indent="-339725" lvl="2" marL="1371600" marR="0" rtl="0" algn="l">
              <a:lnSpc>
                <a:spcPct val="100000"/>
              </a:lnSpc>
              <a:spcBef>
                <a:spcPts val="0"/>
              </a:spcBef>
              <a:spcAft>
                <a:spcPts val="0"/>
              </a:spcAft>
              <a:buClr>
                <a:srgbClr val="000066"/>
              </a:buClr>
              <a:buSzPts val="1750"/>
              <a:buFont typeface="Noto Sans"/>
              <a:buChar char="•"/>
            </a:pPr>
            <a:r>
              <a:rPr b="0" lang="en-US" sz="2000"/>
              <a:t>PTEs: block/event/location (we receive this from the PTE Managers but helps to identify any admin mistakes)</a:t>
            </a:r>
            <a:endParaRPr b="0" sz="2000"/>
          </a:p>
          <a:p>
            <a:pPr indent="-339725" lvl="2" marL="1371600" marR="0" rtl="0" algn="l">
              <a:lnSpc>
                <a:spcPct val="100000"/>
              </a:lnSpc>
              <a:spcBef>
                <a:spcPts val="0"/>
              </a:spcBef>
              <a:spcAft>
                <a:spcPts val="0"/>
              </a:spcAft>
              <a:buClr>
                <a:srgbClr val="000066"/>
              </a:buClr>
              <a:buSzPts val="1750"/>
              <a:buFont typeface="Noto Sans"/>
              <a:buChar char="•"/>
            </a:pPr>
            <a:r>
              <a:rPr b="0" lang="en-US" sz="2000"/>
              <a:t>Compelling leave requests: dates/reason/location</a:t>
            </a:r>
            <a:endParaRPr b="0" sz="2000"/>
          </a:p>
          <a:p>
            <a:pPr indent="-339725" lvl="2" marL="1371600" marR="0" rtl="0" algn="l">
              <a:lnSpc>
                <a:spcPct val="100000"/>
              </a:lnSpc>
              <a:spcBef>
                <a:spcPts val="0"/>
              </a:spcBef>
              <a:spcAft>
                <a:spcPts val="0"/>
              </a:spcAft>
              <a:buClr>
                <a:srgbClr val="000066"/>
              </a:buClr>
              <a:buSzPts val="1750"/>
              <a:buFont typeface="Noto Sans"/>
              <a:buChar char="•"/>
            </a:pPr>
            <a:r>
              <a:rPr b="0" lang="en-US" sz="2000"/>
              <a:t>Summer School/NAAA (again helps identifying any oversights)</a:t>
            </a:r>
            <a:endParaRPr/>
          </a:p>
          <a:p>
            <a:pPr indent="0" lvl="0" marL="742950" rtl="0" algn="l">
              <a:lnSpc>
                <a:spcPct val="100000"/>
              </a:lnSpc>
              <a:spcBef>
                <a:spcPts val="1000"/>
              </a:spcBef>
              <a:spcAft>
                <a:spcPts val="0"/>
              </a:spcAft>
              <a:buSzPts val="1800"/>
              <a:buNone/>
            </a:pPr>
            <a:r>
              <a:t/>
            </a:r>
            <a:endParaRPr sz="2000">
              <a:solidFill>
                <a:srgbClr val="000066"/>
              </a:solidFill>
            </a:endParaRPr>
          </a:p>
          <a:p>
            <a:pPr indent="0" lvl="0" marL="0" rtl="0" algn="l">
              <a:lnSpc>
                <a:spcPct val="100000"/>
              </a:lnSpc>
              <a:spcBef>
                <a:spcPts val="400"/>
              </a:spcBef>
              <a:spcAft>
                <a:spcPts val="0"/>
              </a:spcAft>
              <a:buSzPts val="1800"/>
              <a:buNone/>
            </a:pPr>
            <a:r>
              <a:t/>
            </a:r>
            <a:endParaRPr/>
          </a:p>
        </p:txBody>
      </p:sp>
      <p:graphicFrame>
        <p:nvGraphicFramePr>
          <p:cNvPr id="399" name="Google Shape;399;g2a296e5bdda_0_943"/>
          <p:cNvGraphicFramePr/>
          <p:nvPr/>
        </p:nvGraphicFramePr>
        <p:xfrm>
          <a:off x="952500" y="4372200"/>
          <a:ext cx="3000000" cy="3000000"/>
        </p:xfrm>
        <a:graphic>
          <a:graphicData uri="http://schemas.openxmlformats.org/drawingml/2006/table">
            <a:tbl>
              <a:tblPr>
                <a:noFill/>
                <a:tableStyleId>{55BFEE8D-2491-4CC8-8D84-06C4BBAB220E}</a:tableStyleId>
              </a:tblPr>
              <a:tblGrid>
                <a:gridCol w="1425050"/>
                <a:gridCol w="992100"/>
                <a:gridCol w="1375850"/>
                <a:gridCol w="1041300"/>
                <a:gridCol w="1395500"/>
                <a:gridCol w="1021650"/>
              </a:tblGrid>
              <a:tr h="213375">
                <a:tc gridSpan="2">
                  <a:txBody>
                    <a:bodyPr/>
                    <a:lstStyle/>
                    <a:p>
                      <a:pPr indent="0" lvl="0" marL="0" marR="0" rtl="0" algn="ctr">
                        <a:lnSpc>
                          <a:spcPct val="100000"/>
                        </a:lnSpc>
                        <a:spcBef>
                          <a:spcPts val="0"/>
                        </a:spcBef>
                        <a:spcAft>
                          <a:spcPts val="0"/>
                        </a:spcAft>
                        <a:buClr>
                          <a:srgbClr val="000000"/>
                        </a:buClr>
                        <a:buSzPts val="1200"/>
                        <a:buFont typeface="Arial"/>
                        <a:buNone/>
                      </a:pPr>
                      <a:r>
                        <a:rPr b="1" lang="en-US" sz="1200" u="none" cap="none" strike="noStrike"/>
                        <a:t>3/C Selections</a:t>
                      </a:r>
                      <a:endParaRPr b="1"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hMerge="1"/>
                <a:tc gridSpan="2">
                  <a:txBody>
                    <a:bodyPr/>
                    <a:lstStyle/>
                    <a:p>
                      <a:pPr indent="0" lvl="0" marL="0" marR="0" rtl="0" algn="ctr">
                        <a:lnSpc>
                          <a:spcPct val="100000"/>
                        </a:lnSpc>
                        <a:spcBef>
                          <a:spcPts val="0"/>
                        </a:spcBef>
                        <a:spcAft>
                          <a:spcPts val="0"/>
                        </a:spcAft>
                        <a:buClr>
                          <a:srgbClr val="000000"/>
                        </a:buClr>
                        <a:buSzPts val="1200"/>
                        <a:buFont typeface="Arial"/>
                        <a:buNone/>
                      </a:pPr>
                      <a:r>
                        <a:rPr b="1" lang="en-US" sz="1200" u="none" cap="none" strike="noStrike"/>
                        <a:t>2/C Selections</a:t>
                      </a:r>
                      <a:endParaRPr b="1"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hMerge="1"/>
                <a:tc gridSpan="2">
                  <a:txBody>
                    <a:bodyPr/>
                    <a:lstStyle/>
                    <a:p>
                      <a:pPr indent="0" lvl="0" marL="0" marR="0" rtl="0" algn="ctr">
                        <a:lnSpc>
                          <a:spcPct val="100000"/>
                        </a:lnSpc>
                        <a:spcBef>
                          <a:spcPts val="0"/>
                        </a:spcBef>
                        <a:spcAft>
                          <a:spcPts val="0"/>
                        </a:spcAft>
                        <a:buClr>
                          <a:srgbClr val="000000"/>
                        </a:buClr>
                        <a:buSzPts val="1200"/>
                        <a:buFont typeface="Arial"/>
                        <a:buNone/>
                      </a:pPr>
                      <a:r>
                        <a:rPr b="1" lang="en-US" sz="1200" u="none" cap="none" strike="noStrike"/>
                        <a:t>1/C Selections</a:t>
                      </a:r>
                      <a:endParaRPr b="1"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hMerge="1"/>
              </a:tr>
              <a:tr h="213375">
                <a:tc>
                  <a:txBody>
                    <a:bodyPr/>
                    <a:lstStyle/>
                    <a:p>
                      <a:pPr indent="0" lvl="0" marL="0" marR="0" rtl="0" algn="ctr">
                        <a:lnSpc>
                          <a:spcPct val="100000"/>
                        </a:lnSpc>
                        <a:spcBef>
                          <a:spcPts val="0"/>
                        </a:spcBef>
                        <a:spcAft>
                          <a:spcPts val="0"/>
                        </a:spcAft>
                        <a:buClr>
                          <a:srgbClr val="000000"/>
                        </a:buClr>
                        <a:buSzPts val="1200"/>
                        <a:buFont typeface="Arial"/>
                        <a:buNone/>
                      </a:pPr>
                      <a:r>
                        <a:rPr b="1" lang="en-US" sz="1200" u="none" cap="none" strike="noStrike"/>
                        <a:t>Fleet</a:t>
                      </a:r>
                      <a:endParaRPr b="1"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b="1" lang="en-US" sz="1200" u="none" cap="none" strike="noStrike"/>
                        <a:t>PTE</a:t>
                      </a:r>
                      <a:endParaRPr b="1"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b="1" lang="en-US" sz="1200" u="none" cap="none" strike="noStrike"/>
                        <a:t>Fleet</a:t>
                      </a:r>
                      <a:endParaRPr b="1"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b="1" lang="en-US" sz="1200" u="none" cap="none" strike="noStrike"/>
                        <a:t>PTE</a:t>
                      </a:r>
                      <a:endParaRPr b="1"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b="1" lang="en-US" sz="1200" u="none" cap="none" strike="noStrike"/>
                        <a:t>Fleet</a:t>
                      </a:r>
                      <a:endParaRPr b="1"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b="1" lang="en-US" sz="1200" u="none" cap="none" strike="noStrike"/>
                        <a:t>PTE</a:t>
                      </a:r>
                      <a:endParaRPr b="1"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r>
              <a:tr h="213375">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PROTRAMID</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YPs</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Surface</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YPs</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Surface</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YPs</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r>
              <a:tr h="213375">
                <a:tc>
                  <a:txBody>
                    <a:bodyPr/>
                    <a:lstStyle/>
                    <a:p>
                      <a:pPr indent="0" lvl="0" marL="0" marR="0" rtl="0" algn="ctr">
                        <a:lnSpc>
                          <a:spcPct val="100000"/>
                        </a:lnSpc>
                        <a:spcBef>
                          <a:spcPts val="0"/>
                        </a:spcBef>
                        <a:spcAft>
                          <a:spcPts val="0"/>
                        </a:spcAft>
                        <a:buClr>
                          <a:srgbClr val="000000"/>
                        </a:buClr>
                        <a:buSzPts val="1200"/>
                        <a:buFont typeface="Arial"/>
                        <a:buNone/>
                      </a:pPr>
                      <a:r>
                        <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CSTS</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Surface (N)</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CSTS</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Surface (N)</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CSTS</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r>
              <a:tr h="213375">
                <a:tc>
                  <a:txBody>
                    <a:bodyPr/>
                    <a:lstStyle/>
                    <a:p>
                      <a:pPr indent="0" lvl="0" marL="0" marR="0" rtl="0" algn="ctr">
                        <a:lnSpc>
                          <a:spcPct val="100000"/>
                        </a:lnSpc>
                        <a:spcBef>
                          <a:spcPts val="0"/>
                        </a:spcBef>
                        <a:spcAft>
                          <a:spcPts val="0"/>
                        </a:spcAft>
                        <a:buClr>
                          <a:srgbClr val="000000"/>
                        </a:buClr>
                        <a:buSzPts val="1200"/>
                        <a:buFont typeface="Arial"/>
                        <a:buNone/>
                      </a:pPr>
                      <a:r>
                        <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MAGTF</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Sub</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MAGTF</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Sub</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MAGTF</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r>
              <a:tr h="213375">
                <a:tc>
                  <a:txBody>
                    <a:bodyPr/>
                    <a:lstStyle/>
                    <a:p>
                      <a:pPr indent="0" lvl="0" marL="0" marR="0" rtl="0" algn="ctr">
                        <a:lnSpc>
                          <a:spcPct val="100000"/>
                        </a:lnSpc>
                        <a:spcBef>
                          <a:spcPts val="0"/>
                        </a:spcBef>
                        <a:spcAft>
                          <a:spcPts val="0"/>
                        </a:spcAft>
                        <a:buClr>
                          <a:srgbClr val="000000"/>
                        </a:buClr>
                        <a:buSzPts val="1200"/>
                        <a:buFont typeface="Arial"/>
                        <a:buNone/>
                      </a:pPr>
                      <a:r>
                        <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USMC PTE</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Leatherneck*</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chemeClr val="dk1"/>
                        </a:buClr>
                        <a:buSzPts val="1100"/>
                        <a:buFont typeface="Arial"/>
                        <a:buNone/>
                      </a:pPr>
                      <a:r>
                        <a:rPr lang="en-US" sz="1200" u="none" cap="none" strike="noStrike">
                          <a:solidFill>
                            <a:schemeClr val="dk1"/>
                          </a:solidFill>
                        </a:rPr>
                        <a:t>USMC PTE</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Aviation</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chemeClr val="dk1"/>
                        </a:buClr>
                        <a:buSzPts val="1100"/>
                        <a:buFont typeface="Arial"/>
                        <a:buNone/>
                      </a:pPr>
                      <a:r>
                        <a:rPr lang="en-US" sz="1200" u="none" cap="none" strike="noStrike">
                          <a:solidFill>
                            <a:schemeClr val="dk1"/>
                          </a:solidFill>
                        </a:rPr>
                        <a:t>USMC PTE</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r>
              <a:tr h="213375">
                <a:tc>
                  <a:txBody>
                    <a:bodyPr/>
                    <a:lstStyle/>
                    <a:p>
                      <a:pPr indent="0" lvl="0" marL="0" marR="0" rtl="0" algn="ctr">
                        <a:lnSpc>
                          <a:spcPct val="100000"/>
                        </a:lnSpc>
                        <a:spcBef>
                          <a:spcPts val="0"/>
                        </a:spcBef>
                        <a:spcAft>
                          <a:spcPts val="0"/>
                        </a:spcAft>
                        <a:buClr>
                          <a:srgbClr val="000000"/>
                        </a:buClr>
                        <a:buSzPts val="1200"/>
                        <a:buFont typeface="Arial"/>
                        <a:buNone/>
                      </a:pPr>
                      <a:r>
                        <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Leatherneck</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r>
              <a:tr h="213375">
                <a:tc>
                  <a:txBody>
                    <a:bodyPr/>
                    <a:lstStyle/>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a:t>Powered Flight</a:t>
                      </a:r>
                      <a:endParaRPr sz="1200"/>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r>
              <a:tr h="213375">
                <a:tc>
                  <a:txBody>
                    <a:bodyPr/>
                    <a:lstStyle/>
                    <a:p>
                      <a:pPr indent="0" lvl="0" marL="0" marR="0" rtl="0" algn="l">
                        <a:lnSpc>
                          <a:spcPct val="100000"/>
                        </a:lnSpc>
                        <a:spcBef>
                          <a:spcPts val="0"/>
                        </a:spcBef>
                        <a:spcAft>
                          <a:spcPts val="0"/>
                        </a:spcAft>
                        <a:buNone/>
                      </a:pPr>
                      <a:r>
                        <a:t/>
                      </a:r>
                      <a:endParaRPr sz="14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4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4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4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lang="en-US" sz="1200"/>
                        <a:t>IWC</a:t>
                      </a:r>
                      <a:endParaRPr sz="1200"/>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4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r>
              <a:tr h="213375">
                <a:tc>
                  <a:txBody>
                    <a:bodyPr/>
                    <a:lstStyle/>
                    <a:p>
                      <a:pPr indent="0" lvl="0" marL="0" marR="0" rtl="0" algn="l">
                        <a:lnSpc>
                          <a:spcPct val="100000"/>
                        </a:lnSpc>
                        <a:spcBef>
                          <a:spcPts val="0"/>
                        </a:spcBef>
                        <a:spcAft>
                          <a:spcPts val="0"/>
                        </a:spcAft>
                        <a:buNone/>
                      </a:pPr>
                      <a:r>
                        <a:t/>
                      </a:r>
                      <a:endParaRPr sz="14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4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4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4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lang="en-US" sz="1200"/>
                        <a:t>RL (CEC, EDO)</a:t>
                      </a:r>
                      <a:endParaRPr sz="1200"/>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4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4" name="Shape 404"/>
        <p:cNvGrpSpPr/>
        <p:nvPr/>
      </p:nvGrpSpPr>
      <p:grpSpPr>
        <a:xfrm>
          <a:off x="0" y="0"/>
          <a:ext cx="0" cy="0"/>
          <a:chOff x="0" y="0"/>
          <a:chExt cx="0" cy="0"/>
        </a:xfrm>
      </p:grpSpPr>
      <p:sp>
        <p:nvSpPr>
          <p:cNvPr id="405" name="Google Shape;405;g2a296e5bdda_0_956"/>
          <p:cNvSpPr txBox="1"/>
          <p:nvPr>
            <p:ph type="title"/>
          </p:nvPr>
        </p:nvSpPr>
        <p:spPr>
          <a:xfrm>
            <a:off x="457200" y="274645"/>
            <a:ext cx="8229600" cy="664800"/>
          </a:xfrm>
          <a:prstGeom prst="rect">
            <a:avLst/>
          </a:prstGeom>
        </p:spPr>
        <p:txBody>
          <a:bodyPr anchorCtr="0" anchor="t" bIns="45700" lIns="91425" spcFirstLastPara="1" rIns="91425" wrap="square" tIns="45700">
            <a:noAutofit/>
          </a:bodyPr>
          <a:lstStyle/>
          <a:p>
            <a:pPr indent="0" lvl="0" marL="0" rtl="0" algn="ctr">
              <a:spcBef>
                <a:spcPts val="0"/>
              </a:spcBef>
              <a:spcAft>
                <a:spcPts val="0"/>
              </a:spcAft>
              <a:buNone/>
            </a:pPr>
            <a:r>
              <a:rPr lang="en-US" sz="3600"/>
              <a:t>PTE Supplemental Survey</a:t>
            </a:r>
            <a:endParaRPr sz="3600"/>
          </a:p>
        </p:txBody>
      </p:sp>
      <p:sp>
        <p:nvSpPr>
          <p:cNvPr id="406" name="Google Shape;406;g2a296e5bdda_0_956"/>
          <p:cNvSpPr txBox="1"/>
          <p:nvPr>
            <p:ph idx="1" type="body"/>
          </p:nvPr>
        </p:nvSpPr>
        <p:spPr>
          <a:xfrm>
            <a:off x="292525" y="1159975"/>
            <a:ext cx="8394300" cy="3228900"/>
          </a:xfrm>
          <a:prstGeom prst="rect">
            <a:avLst/>
          </a:prstGeom>
          <a:noFill/>
          <a:ln>
            <a:noFill/>
          </a:ln>
        </p:spPr>
        <p:txBody>
          <a:bodyPr anchorCtr="0" anchor="t" bIns="46025" lIns="92075" spcFirstLastPara="1" rIns="92075" wrap="square" tIns="46025">
            <a:noAutofit/>
          </a:bodyPr>
          <a:lstStyle/>
          <a:p>
            <a:pPr indent="-282575" lvl="1" marL="342900" marR="0" rtl="0" algn="l">
              <a:lnSpc>
                <a:spcPct val="100000"/>
              </a:lnSpc>
              <a:spcBef>
                <a:spcPts val="0"/>
              </a:spcBef>
              <a:spcAft>
                <a:spcPts val="0"/>
              </a:spcAft>
              <a:buClr>
                <a:srgbClr val="000066"/>
              </a:buClr>
              <a:buSzPts val="1750"/>
              <a:buFont typeface="Noto Sans"/>
              <a:buChar char="▪"/>
            </a:pPr>
            <a:r>
              <a:rPr b="0" lang="en-US" sz="2000"/>
              <a:t>Required Survey to better delineate PTE preferences</a:t>
            </a:r>
            <a:endParaRPr b="0" sz="2000"/>
          </a:p>
          <a:p>
            <a:pPr indent="0" lvl="0" marL="914400" marR="0" rtl="0" algn="l">
              <a:lnSpc>
                <a:spcPct val="100000"/>
              </a:lnSpc>
              <a:spcBef>
                <a:spcPts val="0"/>
              </a:spcBef>
              <a:spcAft>
                <a:spcPts val="0"/>
              </a:spcAft>
              <a:buNone/>
            </a:pPr>
            <a:r>
              <a:t/>
            </a:r>
            <a:endParaRPr b="0" sz="2000"/>
          </a:p>
          <a:p>
            <a:pPr indent="-282575" lvl="1" marL="342900" marR="0" rtl="0" algn="l">
              <a:lnSpc>
                <a:spcPct val="100000"/>
              </a:lnSpc>
              <a:spcBef>
                <a:spcPts val="0"/>
              </a:spcBef>
              <a:spcAft>
                <a:spcPts val="0"/>
              </a:spcAft>
              <a:buClr>
                <a:srgbClr val="000066"/>
              </a:buClr>
              <a:buSzPts val="1750"/>
              <a:buFont typeface="Noto Sans"/>
              <a:buChar char="▪"/>
            </a:pPr>
            <a:r>
              <a:rPr b="0" lang="en-US" sz="2000"/>
              <a:t>List up to Six (6) PTEs that you have applied for and the order of preference should you be accepted to all</a:t>
            </a:r>
            <a:endParaRPr b="0" sz="2000"/>
          </a:p>
          <a:p>
            <a:pPr indent="-339725" lvl="2" marL="1371600" marR="0" rtl="0" algn="l">
              <a:lnSpc>
                <a:spcPct val="100000"/>
              </a:lnSpc>
              <a:spcBef>
                <a:spcPts val="0"/>
              </a:spcBef>
              <a:spcAft>
                <a:spcPts val="0"/>
              </a:spcAft>
              <a:buClr>
                <a:srgbClr val="000066"/>
              </a:buClr>
              <a:buSzPts val="1750"/>
              <a:buFont typeface="Noto Sans"/>
              <a:buChar char="•"/>
            </a:pPr>
            <a:r>
              <a:rPr b="0" lang="en-US" sz="2000"/>
              <a:t>Preference helps our office make decisions when selected for multiple PTEs in order to place: </a:t>
            </a:r>
            <a:endParaRPr b="0"/>
          </a:p>
          <a:p>
            <a:pPr indent="457200" lvl="0" marL="1371600" marR="0" rtl="0" algn="l">
              <a:lnSpc>
                <a:spcPct val="100000"/>
              </a:lnSpc>
              <a:spcBef>
                <a:spcPts val="0"/>
              </a:spcBef>
              <a:spcAft>
                <a:spcPts val="0"/>
              </a:spcAft>
              <a:buNone/>
            </a:pPr>
            <a:r>
              <a:rPr b="0" lang="en-US" sz="2000" u="sng"/>
              <a:t>“Right MIDN for the Right Training the First Time”</a:t>
            </a:r>
            <a:endParaRPr b="0" sz="2000" u="sng"/>
          </a:p>
          <a:p>
            <a:pPr indent="-339725" lvl="2" marL="1371600" marR="0" rtl="0" algn="l">
              <a:lnSpc>
                <a:spcPct val="100000"/>
              </a:lnSpc>
              <a:spcBef>
                <a:spcPts val="0"/>
              </a:spcBef>
              <a:spcAft>
                <a:spcPts val="0"/>
              </a:spcAft>
              <a:buClr>
                <a:srgbClr val="000066"/>
              </a:buClr>
              <a:buSzPts val="1750"/>
              <a:buFont typeface="Noto Sans"/>
              <a:buChar char="•"/>
            </a:pPr>
            <a:r>
              <a:rPr b="0" lang="en-US" sz="2000"/>
              <a:t>Helps PTE Managers manage rosters and alternate lists</a:t>
            </a:r>
            <a:endParaRPr b="0" sz="2000"/>
          </a:p>
          <a:p>
            <a:pPr indent="0" lvl="0" marL="914400" marR="0" rtl="0" algn="l">
              <a:lnSpc>
                <a:spcPct val="100000"/>
              </a:lnSpc>
              <a:spcBef>
                <a:spcPts val="0"/>
              </a:spcBef>
              <a:spcAft>
                <a:spcPts val="0"/>
              </a:spcAft>
              <a:buNone/>
            </a:pPr>
            <a:r>
              <a:t/>
            </a:r>
            <a:endParaRPr b="0" sz="2000"/>
          </a:p>
          <a:p>
            <a:pPr indent="-282575" lvl="1" marL="342900" marR="0" rtl="0" algn="l">
              <a:lnSpc>
                <a:spcPct val="100000"/>
              </a:lnSpc>
              <a:spcBef>
                <a:spcPts val="0"/>
              </a:spcBef>
              <a:spcAft>
                <a:spcPts val="0"/>
              </a:spcAft>
              <a:buClr>
                <a:srgbClr val="000066"/>
              </a:buClr>
              <a:buSzPts val="1750"/>
              <a:buFont typeface="Noto Sans"/>
              <a:buChar char="▪"/>
            </a:pPr>
            <a:r>
              <a:rPr b="0" lang="en-US" sz="2000"/>
              <a:t>Every Change to your schedule in MIDS affects ~3 other MIDN schedules</a:t>
            </a:r>
            <a:endParaRPr b="0" sz="2000"/>
          </a:p>
          <a:p>
            <a:pPr indent="0" lvl="0" marL="914400" marR="0" rtl="0" algn="ctr">
              <a:lnSpc>
                <a:spcPct val="100000"/>
              </a:lnSpc>
              <a:spcBef>
                <a:spcPts val="0"/>
              </a:spcBef>
              <a:spcAft>
                <a:spcPts val="0"/>
              </a:spcAft>
              <a:buNone/>
            </a:pPr>
            <a:r>
              <a:t/>
            </a:r>
            <a:endParaRPr b="0" sz="2000"/>
          </a:p>
          <a:p>
            <a:pPr indent="0" lvl="0" marL="914400" marR="0" rtl="0" algn="ctr">
              <a:lnSpc>
                <a:spcPct val="100000"/>
              </a:lnSpc>
              <a:spcBef>
                <a:spcPts val="0"/>
              </a:spcBef>
              <a:spcAft>
                <a:spcPts val="0"/>
              </a:spcAft>
              <a:buNone/>
            </a:pPr>
            <a:r>
              <a:rPr b="0" lang="en-US" sz="2000"/>
              <a:t>KNOW YOUR REQUIREMENTS</a:t>
            </a:r>
            <a:endParaRPr b="0" sz="2000"/>
          </a:p>
          <a:p>
            <a:pPr indent="0" lvl="0" marL="914400" marR="0" rtl="0" algn="ctr">
              <a:lnSpc>
                <a:spcPct val="100000"/>
              </a:lnSpc>
              <a:spcBef>
                <a:spcPts val="0"/>
              </a:spcBef>
              <a:spcAft>
                <a:spcPts val="0"/>
              </a:spcAft>
              <a:buNone/>
            </a:pPr>
            <a:r>
              <a:rPr b="0" lang="en-US" sz="2000"/>
              <a:t>KNOW YOUR PREFERENCES</a:t>
            </a:r>
            <a:endParaRPr b="0" sz="2000"/>
          </a:p>
          <a:p>
            <a:pPr indent="0" lvl="0" marL="914400" marR="0" rtl="0" algn="ctr">
              <a:lnSpc>
                <a:spcPct val="100000"/>
              </a:lnSpc>
              <a:spcBef>
                <a:spcPts val="0"/>
              </a:spcBef>
              <a:spcAft>
                <a:spcPts val="0"/>
              </a:spcAft>
              <a:buNone/>
            </a:pPr>
            <a:r>
              <a:rPr b="0" lang="en-US" sz="2000"/>
              <a:t>KNOW YOUR SCHEDULE</a:t>
            </a:r>
            <a:endParaRPr sz="1800">
              <a:solidFill>
                <a:srgbClr val="000066"/>
              </a:solidFill>
            </a:endParaRPr>
          </a:p>
          <a:p>
            <a:pPr indent="0" lvl="0" marL="457200" marR="0" rtl="0" algn="l">
              <a:lnSpc>
                <a:spcPct val="100000"/>
              </a:lnSpc>
              <a:spcBef>
                <a:spcPts val="0"/>
              </a:spcBef>
              <a:spcAft>
                <a:spcPts val="0"/>
              </a:spcAft>
              <a:buNone/>
            </a:pPr>
            <a:r>
              <a:t/>
            </a:r>
            <a:endParaRPr sz="1800">
              <a:solidFill>
                <a:srgbClr val="000066"/>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6" name="Shape 416"/>
        <p:cNvGrpSpPr/>
        <p:nvPr/>
      </p:nvGrpSpPr>
      <p:grpSpPr>
        <a:xfrm>
          <a:off x="0" y="0"/>
          <a:ext cx="0" cy="0"/>
          <a:chOff x="0" y="0"/>
          <a:chExt cx="0" cy="0"/>
        </a:xfrm>
      </p:grpSpPr>
      <p:sp>
        <p:nvSpPr>
          <p:cNvPr id="417" name="Google Shape;417;g2a296e5bdda_0_962"/>
          <p:cNvSpPr/>
          <p:nvPr/>
        </p:nvSpPr>
        <p:spPr>
          <a:xfrm>
            <a:off x="381000" y="6323013"/>
            <a:ext cx="1905000" cy="4572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58"/>
              </a:buClr>
              <a:buSzPts val="2400"/>
              <a:buFont typeface="Arial Narrow"/>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418" name="Google Shape;418;g2a296e5bdda_0_962"/>
          <p:cNvSpPr txBox="1"/>
          <p:nvPr>
            <p:ph type="title"/>
          </p:nvPr>
        </p:nvSpPr>
        <p:spPr>
          <a:xfrm>
            <a:off x="457200" y="274645"/>
            <a:ext cx="8229600" cy="626100"/>
          </a:xfrm>
          <a:prstGeom prst="rect">
            <a:avLst/>
          </a:prstGeom>
          <a:noFill/>
          <a:ln>
            <a:noFill/>
          </a:ln>
        </p:spPr>
        <p:txBody>
          <a:bodyPr anchorCtr="0" anchor="t" bIns="46025" lIns="92075" spcFirstLastPara="1" rIns="92075" wrap="square" tIns="46025">
            <a:noAutofit/>
          </a:bodyPr>
          <a:lstStyle/>
          <a:p>
            <a:pPr indent="0" lvl="0" marL="0" rtl="0" algn="ctr">
              <a:lnSpc>
                <a:spcPct val="100000"/>
              </a:lnSpc>
              <a:spcBef>
                <a:spcPts val="0"/>
              </a:spcBef>
              <a:spcAft>
                <a:spcPts val="0"/>
              </a:spcAft>
              <a:buSzPts val="1400"/>
              <a:buNone/>
            </a:pPr>
            <a:r>
              <a:rPr lang="en-US" sz="3600"/>
              <a:t>Good Comments</a:t>
            </a:r>
            <a:endParaRPr/>
          </a:p>
        </p:txBody>
      </p:sp>
      <p:sp>
        <p:nvSpPr>
          <p:cNvPr id="419" name="Google Shape;419;g2a296e5bdda_0_962"/>
          <p:cNvSpPr txBox="1"/>
          <p:nvPr/>
        </p:nvSpPr>
        <p:spPr>
          <a:xfrm>
            <a:off x="295114" y="1163933"/>
            <a:ext cx="8353500" cy="4648200"/>
          </a:xfrm>
          <a:prstGeom prst="rect">
            <a:avLst/>
          </a:prstGeom>
          <a:noFill/>
          <a:ln>
            <a:noFill/>
          </a:ln>
        </p:spPr>
        <p:txBody>
          <a:bodyPr anchorCtr="0" anchor="t" bIns="45700" lIns="91425" spcFirstLastPara="1" rIns="91425" wrap="square" tIns="45700">
            <a:noAutofit/>
          </a:bodyPr>
          <a:lstStyle/>
          <a:p>
            <a:pPr indent="-282575" lvl="1" marL="342900" marR="0" rtl="0" algn="l">
              <a:lnSpc>
                <a:spcPct val="100000"/>
              </a:lnSpc>
              <a:spcBef>
                <a:spcPts val="0"/>
              </a:spcBef>
              <a:spcAft>
                <a:spcPts val="0"/>
              </a:spcAft>
              <a:buClr>
                <a:srgbClr val="000066"/>
              </a:buClr>
              <a:buSzPts val="1750"/>
              <a:buFont typeface="Noto Sans"/>
              <a:buChar char="▪"/>
            </a:pPr>
            <a:r>
              <a:rPr lang="en-US" sz="2000">
                <a:solidFill>
                  <a:srgbClr val="000058"/>
                </a:solidFill>
              </a:rPr>
              <a:t>Be as detailed as possible </a:t>
            </a:r>
            <a:endParaRPr sz="2000">
              <a:solidFill>
                <a:srgbClr val="000058"/>
              </a:solidFill>
            </a:endParaRPr>
          </a:p>
          <a:p>
            <a:pPr indent="0" lvl="0" marL="914400" marR="0" rtl="0" algn="l">
              <a:lnSpc>
                <a:spcPct val="100000"/>
              </a:lnSpc>
              <a:spcBef>
                <a:spcPts val="0"/>
              </a:spcBef>
              <a:spcAft>
                <a:spcPts val="0"/>
              </a:spcAft>
              <a:buNone/>
            </a:pPr>
            <a:r>
              <a:t/>
            </a:r>
            <a:endParaRPr sz="2000">
              <a:solidFill>
                <a:srgbClr val="000058"/>
              </a:solidFill>
            </a:endParaRPr>
          </a:p>
          <a:p>
            <a:pPr indent="-282575" lvl="1" marL="342900" marR="0" rtl="0" algn="l">
              <a:lnSpc>
                <a:spcPct val="100000"/>
              </a:lnSpc>
              <a:spcBef>
                <a:spcPts val="0"/>
              </a:spcBef>
              <a:spcAft>
                <a:spcPts val="0"/>
              </a:spcAft>
              <a:buClr>
                <a:srgbClr val="000066"/>
              </a:buClr>
              <a:buSzPts val="1750"/>
              <a:buFont typeface="Noto Sans"/>
              <a:buChar char="▪"/>
            </a:pPr>
            <a:r>
              <a:rPr lang="en-US" sz="2000">
                <a:solidFill>
                  <a:srgbClr val="000058"/>
                </a:solidFill>
              </a:rPr>
              <a:t>Comment Block should look like this:</a:t>
            </a:r>
            <a:endParaRPr sz="2000">
              <a:solidFill>
                <a:srgbClr val="000058"/>
              </a:solidFill>
            </a:endParaRPr>
          </a:p>
          <a:p>
            <a:pPr indent="0" lvl="0" marL="914400" marR="0" rtl="0" algn="l">
              <a:lnSpc>
                <a:spcPct val="100000"/>
              </a:lnSpc>
              <a:spcBef>
                <a:spcPts val="0"/>
              </a:spcBef>
              <a:spcAft>
                <a:spcPts val="0"/>
              </a:spcAft>
              <a:buNone/>
            </a:pPr>
            <a:r>
              <a:rPr i="1" lang="en-US" sz="2000">
                <a:solidFill>
                  <a:srgbClr val="C00000"/>
                </a:solidFill>
              </a:rPr>
              <a:t>My preferences are as follows: </a:t>
            </a:r>
            <a:endParaRPr i="1" sz="2000">
              <a:solidFill>
                <a:srgbClr val="C00000"/>
              </a:solidFill>
            </a:endParaRPr>
          </a:p>
          <a:p>
            <a:pPr indent="-339725" lvl="2" marL="1371600" marR="0" rtl="0" algn="l">
              <a:lnSpc>
                <a:spcPct val="100000"/>
              </a:lnSpc>
              <a:spcBef>
                <a:spcPts val="0"/>
              </a:spcBef>
              <a:spcAft>
                <a:spcPts val="0"/>
              </a:spcAft>
              <a:buClr>
                <a:srgbClr val="C00000"/>
              </a:buClr>
              <a:buSzPts val="1750"/>
              <a:buFont typeface="Noto Sans"/>
              <a:buChar char="•"/>
            </a:pPr>
            <a:r>
              <a:rPr i="1" lang="en-US" sz="2000">
                <a:solidFill>
                  <a:srgbClr val="C00000"/>
                </a:solidFill>
              </a:rPr>
              <a:t>Block 3: Leave</a:t>
            </a:r>
            <a:endParaRPr i="1" sz="2000">
              <a:solidFill>
                <a:srgbClr val="C00000"/>
              </a:solidFill>
            </a:endParaRPr>
          </a:p>
          <a:p>
            <a:pPr indent="-339725" lvl="2" marL="1371600" marR="0" rtl="0" algn="l">
              <a:lnSpc>
                <a:spcPct val="100000"/>
              </a:lnSpc>
              <a:spcBef>
                <a:spcPts val="0"/>
              </a:spcBef>
              <a:spcAft>
                <a:spcPts val="0"/>
              </a:spcAft>
              <a:buClr>
                <a:srgbClr val="C00000"/>
              </a:buClr>
              <a:buSzPts val="1750"/>
              <a:buFont typeface="Noto Sans"/>
              <a:buChar char="•"/>
            </a:pPr>
            <a:r>
              <a:rPr i="1" lang="en-US" sz="2000">
                <a:solidFill>
                  <a:srgbClr val="C00000"/>
                </a:solidFill>
              </a:rPr>
              <a:t>Block 2: PROTRAMID</a:t>
            </a:r>
            <a:endParaRPr i="1" sz="2000">
              <a:solidFill>
                <a:srgbClr val="C00000"/>
              </a:solidFill>
            </a:endParaRPr>
          </a:p>
          <a:p>
            <a:pPr indent="-339725" lvl="2" marL="1371600" marR="0" rtl="0" algn="l">
              <a:lnSpc>
                <a:spcPct val="100000"/>
              </a:lnSpc>
              <a:spcBef>
                <a:spcPts val="0"/>
              </a:spcBef>
              <a:spcAft>
                <a:spcPts val="0"/>
              </a:spcAft>
              <a:buClr>
                <a:srgbClr val="C00000"/>
              </a:buClr>
              <a:buSzPts val="1750"/>
              <a:buFont typeface="Noto Sans"/>
              <a:buChar char="•"/>
            </a:pPr>
            <a:r>
              <a:rPr i="1" lang="en-US" sz="2000">
                <a:solidFill>
                  <a:srgbClr val="C00000"/>
                </a:solidFill>
              </a:rPr>
              <a:t>Block 1: YPs</a:t>
            </a:r>
            <a:endParaRPr i="1" sz="2000">
              <a:solidFill>
                <a:srgbClr val="C00000"/>
              </a:solidFill>
            </a:endParaRPr>
          </a:p>
          <a:p>
            <a:pPr indent="0" lvl="0" marL="914400" marR="0" rtl="0" algn="l">
              <a:lnSpc>
                <a:spcPct val="100000"/>
              </a:lnSpc>
              <a:spcBef>
                <a:spcPts val="0"/>
              </a:spcBef>
              <a:spcAft>
                <a:spcPts val="0"/>
              </a:spcAft>
              <a:buNone/>
            </a:pPr>
            <a:r>
              <a:rPr i="1" lang="en-US" sz="2000">
                <a:solidFill>
                  <a:srgbClr val="C00000"/>
                </a:solidFill>
              </a:rPr>
              <a:t>Also applying for Philmont &amp; RTAP, in order of preference</a:t>
            </a:r>
            <a:endParaRPr i="1" sz="2000">
              <a:solidFill>
                <a:srgbClr val="C00000"/>
              </a:solidFill>
            </a:endParaRPr>
          </a:p>
          <a:p>
            <a:pPr indent="0" lvl="0" marL="914400" marR="0" rtl="0" algn="l">
              <a:lnSpc>
                <a:spcPct val="100000"/>
              </a:lnSpc>
              <a:spcBef>
                <a:spcPts val="0"/>
              </a:spcBef>
              <a:spcAft>
                <a:spcPts val="0"/>
              </a:spcAft>
              <a:buNone/>
            </a:pPr>
            <a:r>
              <a:t/>
            </a:r>
            <a:endParaRPr i="1" sz="2000">
              <a:solidFill>
                <a:srgbClr val="C00000"/>
              </a:solidFill>
            </a:endParaRPr>
          </a:p>
          <a:p>
            <a:pPr indent="0" lvl="0" marL="914400" marR="0" rtl="0" algn="l">
              <a:lnSpc>
                <a:spcPct val="100000"/>
              </a:lnSpc>
              <a:spcBef>
                <a:spcPts val="0"/>
              </a:spcBef>
              <a:spcAft>
                <a:spcPts val="0"/>
              </a:spcAft>
              <a:buNone/>
            </a:pPr>
            <a:r>
              <a:rPr i="1" lang="en-US" sz="2000">
                <a:solidFill>
                  <a:srgbClr val="C00000"/>
                </a:solidFill>
              </a:rPr>
              <a:t>My highest priority is for Block 3 leave for my sister’s wedding on 01Aug in San Diego.</a:t>
            </a:r>
            <a:endParaRPr i="1" sz="2000">
              <a:solidFill>
                <a:srgbClr val="C00000"/>
              </a:solidFill>
            </a:endParaRPr>
          </a:p>
          <a:p>
            <a:pPr indent="0" lvl="0" marL="914400" marR="0" rtl="0" algn="l">
              <a:lnSpc>
                <a:spcPct val="100000"/>
              </a:lnSpc>
              <a:spcBef>
                <a:spcPts val="0"/>
              </a:spcBef>
              <a:spcAft>
                <a:spcPts val="0"/>
              </a:spcAft>
              <a:buNone/>
            </a:pPr>
            <a:r>
              <a:t/>
            </a:r>
            <a:endParaRPr sz="2000">
              <a:solidFill>
                <a:srgbClr val="000058"/>
              </a:solidFill>
            </a:endParaRPr>
          </a:p>
          <a:p>
            <a:pPr indent="0" lvl="0" marL="914400" marR="0" rtl="0" algn="l">
              <a:lnSpc>
                <a:spcPct val="100000"/>
              </a:lnSpc>
              <a:spcBef>
                <a:spcPts val="0"/>
              </a:spcBef>
              <a:spcAft>
                <a:spcPts val="0"/>
              </a:spcAft>
              <a:buNone/>
            </a:pPr>
            <a:r>
              <a:rPr i="1" lang="en-US" sz="2000">
                <a:solidFill>
                  <a:srgbClr val="C00000"/>
                </a:solidFill>
              </a:rPr>
              <a:t>I would prefer West Coast over East Coast PROTRAMID, however, I will take East Coast PROTRAMID as long as I can have Block 3 leave</a:t>
            </a:r>
            <a:endParaRPr b="0" i="1" sz="1800" u="none" cap="none" strike="noStrike">
              <a:solidFill>
                <a:srgbClr val="C00000"/>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9" name="Shape 429"/>
        <p:cNvGrpSpPr/>
        <p:nvPr/>
      </p:nvGrpSpPr>
      <p:grpSpPr>
        <a:xfrm>
          <a:off x="0" y="0"/>
          <a:ext cx="0" cy="0"/>
          <a:chOff x="0" y="0"/>
          <a:chExt cx="0" cy="0"/>
        </a:xfrm>
      </p:grpSpPr>
      <p:sp>
        <p:nvSpPr>
          <p:cNvPr id="430" name="Google Shape;430;g2a296e5bdda_0_974"/>
          <p:cNvSpPr/>
          <p:nvPr/>
        </p:nvSpPr>
        <p:spPr>
          <a:xfrm>
            <a:off x="381000" y="6323013"/>
            <a:ext cx="1905000" cy="4572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58"/>
              </a:buClr>
              <a:buSzPts val="2400"/>
              <a:buFont typeface="Arial Narrow"/>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431" name="Google Shape;431;g2a296e5bdda_0_974"/>
          <p:cNvSpPr txBox="1"/>
          <p:nvPr>
            <p:ph type="title"/>
          </p:nvPr>
        </p:nvSpPr>
        <p:spPr>
          <a:xfrm>
            <a:off x="457200" y="274644"/>
            <a:ext cx="8229600" cy="616500"/>
          </a:xfrm>
          <a:prstGeom prst="rect">
            <a:avLst/>
          </a:prstGeom>
          <a:noFill/>
          <a:ln>
            <a:noFill/>
          </a:ln>
        </p:spPr>
        <p:txBody>
          <a:bodyPr anchorCtr="0" anchor="t" bIns="46025" lIns="92075" spcFirstLastPara="1" rIns="92075" wrap="square" tIns="46025">
            <a:noAutofit/>
          </a:bodyPr>
          <a:lstStyle/>
          <a:p>
            <a:pPr indent="0" lvl="0" marL="0" rtl="0" algn="ctr">
              <a:lnSpc>
                <a:spcPct val="100000"/>
              </a:lnSpc>
              <a:spcBef>
                <a:spcPts val="0"/>
              </a:spcBef>
              <a:spcAft>
                <a:spcPts val="0"/>
              </a:spcAft>
              <a:buSzPts val="1400"/>
              <a:buNone/>
            </a:pPr>
            <a:r>
              <a:rPr lang="en-US" sz="3600"/>
              <a:t>Poor Comments</a:t>
            </a:r>
            <a:endParaRPr/>
          </a:p>
        </p:txBody>
      </p:sp>
      <p:sp>
        <p:nvSpPr>
          <p:cNvPr id="432" name="Google Shape;432;g2a296e5bdda_0_974"/>
          <p:cNvSpPr txBox="1"/>
          <p:nvPr/>
        </p:nvSpPr>
        <p:spPr>
          <a:xfrm>
            <a:off x="645774" y="1159975"/>
            <a:ext cx="8040900" cy="4572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i="1" lang="en-US" sz="2000">
                <a:solidFill>
                  <a:srgbClr val="C00000"/>
                </a:solidFill>
              </a:rPr>
              <a:t>I will be participating in a computer science internship near my parents’ house from 30 May – 20 June.</a:t>
            </a:r>
            <a:endParaRPr i="1" sz="2000">
              <a:solidFill>
                <a:srgbClr val="C00000"/>
              </a:solidFill>
            </a:endParaRPr>
          </a:p>
          <a:p>
            <a:pPr indent="-339725" lvl="2" marL="1371600" marR="0" rtl="0" algn="l">
              <a:lnSpc>
                <a:spcPct val="100000"/>
              </a:lnSpc>
              <a:spcBef>
                <a:spcPts val="0"/>
              </a:spcBef>
              <a:spcAft>
                <a:spcPts val="0"/>
              </a:spcAft>
              <a:buClr>
                <a:srgbClr val="000066"/>
              </a:buClr>
              <a:buSzPts val="1750"/>
              <a:buFont typeface="Noto Sans"/>
              <a:buChar char="•"/>
            </a:pPr>
            <a:r>
              <a:rPr lang="en-US" sz="2000">
                <a:solidFill>
                  <a:srgbClr val="000058"/>
                </a:solidFill>
              </a:rPr>
              <a:t>All internships must be USNA approved and are assigned via respective Departments and sent to us.</a:t>
            </a:r>
            <a:endParaRPr sz="2000">
              <a:solidFill>
                <a:srgbClr val="000058"/>
              </a:solidFill>
            </a:endParaRPr>
          </a:p>
          <a:p>
            <a:pPr indent="0" lvl="0" marL="1371600" marR="0" rtl="0" algn="l">
              <a:lnSpc>
                <a:spcPct val="100000"/>
              </a:lnSpc>
              <a:spcBef>
                <a:spcPts val="0"/>
              </a:spcBef>
              <a:spcAft>
                <a:spcPts val="0"/>
              </a:spcAft>
              <a:buNone/>
            </a:pPr>
            <a:r>
              <a:t/>
            </a:r>
            <a:endParaRPr sz="2000">
              <a:solidFill>
                <a:srgbClr val="000058"/>
              </a:solidFill>
            </a:endParaRPr>
          </a:p>
          <a:p>
            <a:pPr indent="0" lvl="0" marL="0" marR="0" rtl="0" algn="l">
              <a:lnSpc>
                <a:spcPct val="100000"/>
              </a:lnSpc>
              <a:spcBef>
                <a:spcPts val="0"/>
              </a:spcBef>
              <a:spcAft>
                <a:spcPts val="0"/>
              </a:spcAft>
              <a:buNone/>
            </a:pPr>
            <a:r>
              <a:rPr i="1" lang="en-US" sz="2000">
                <a:solidFill>
                  <a:srgbClr val="C00000"/>
                </a:solidFill>
              </a:rPr>
              <a:t>I have already paid for a beach vacation from 22 June – 08 July.</a:t>
            </a:r>
            <a:endParaRPr i="1" sz="2000">
              <a:solidFill>
                <a:srgbClr val="C00000"/>
              </a:solidFill>
            </a:endParaRPr>
          </a:p>
          <a:p>
            <a:pPr indent="-339725" lvl="2" marL="1371600" marR="0" rtl="0" algn="l">
              <a:lnSpc>
                <a:spcPct val="100000"/>
              </a:lnSpc>
              <a:spcBef>
                <a:spcPts val="0"/>
              </a:spcBef>
              <a:spcAft>
                <a:spcPts val="0"/>
              </a:spcAft>
              <a:buClr>
                <a:srgbClr val="000066"/>
              </a:buClr>
              <a:buSzPts val="1750"/>
              <a:buFont typeface="Noto Sans"/>
              <a:buChar char="•"/>
            </a:pPr>
            <a:r>
              <a:rPr lang="en-US" sz="2000">
                <a:solidFill>
                  <a:srgbClr val="000058"/>
                </a:solidFill>
              </a:rPr>
              <a:t>Training will consider leave requests, but paying for a trip without approved leave is not recommended</a:t>
            </a:r>
            <a:endParaRPr sz="2000">
              <a:solidFill>
                <a:srgbClr val="000058"/>
              </a:solidFill>
            </a:endParaRPr>
          </a:p>
          <a:p>
            <a:pPr indent="-339725" lvl="2" marL="1371600" marR="0" rtl="0" algn="l">
              <a:lnSpc>
                <a:spcPct val="100000"/>
              </a:lnSpc>
              <a:spcBef>
                <a:spcPts val="0"/>
              </a:spcBef>
              <a:spcAft>
                <a:spcPts val="0"/>
              </a:spcAft>
              <a:buClr>
                <a:srgbClr val="000066"/>
              </a:buClr>
              <a:buSzPts val="1750"/>
              <a:buFont typeface="Noto Sans"/>
              <a:buChar char="•"/>
            </a:pPr>
            <a:r>
              <a:rPr lang="en-US" sz="2000">
                <a:solidFill>
                  <a:srgbClr val="000058"/>
                </a:solidFill>
              </a:rPr>
              <a:t>Always buy refundable tickets, rooms, etc.</a:t>
            </a:r>
            <a:endParaRPr sz="2000">
              <a:solidFill>
                <a:srgbClr val="000058"/>
              </a:solidFill>
            </a:endParaRPr>
          </a:p>
          <a:p>
            <a:pPr indent="0" lvl="0" marL="914400" marR="0" rtl="0" algn="l">
              <a:lnSpc>
                <a:spcPct val="100000"/>
              </a:lnSpc>
              <a:spcBef>
                <a:spcPts val="0"/>
              </a:spcBef>
              <a:spcAft>
                <a:spcPts val="0"/>
              </a:spcAft>
              <a:buNone/>
            </a:pPr>
            <a:r>
              <a:t/>
            </a:r>
            <a:endParaRPr sz="2000">
              <a:solidFill>
                <a:srgbClr val="000058"/>
              </a:solidFill>
            </a:endParaRPr>
          </a:p>
          <a:p>
            <a:pPr indent="0" lvl="0" marL="0" marR="0" rtl="0" algn="l">
              <a:lnSpc>
                <a:spcPct val="100000"/>
              </a:lnSpc>
              <a:spcBef>
                <a:spcPts val="0"/>
              </a:spcBef>
              <a:spcAft>
                <a:spcPts val="0"/>
              </a:spcAft>
              <a:buNone/>
            </a:pPr>
            <a:r>
              <a:rPr i="1" lang="en-US" sz="2000">
                <a:solidFill>
                  <a:srgbClr val="C00000"/>
                </a:solidFill>
              </a:rPr>
              <a:t>Because I have leave planned for Hawaii during Block 2, I must do a DDG cruise out of Hawaii during Block 3.</a:t>
            </a:r>
            <a:endParaRPr i="1" sz="2000">
              <a:solidFill>
                <a:srgbClr val="C00000"/>
              </a:solidFill>
            </a:endParaRPr>
          </a:p>
          <a:p>
            <a:pPr indent="-339725" lvl="2" marL="1371600" marR="0" rtl="0" algn="l">
              <a:lnSpc>
                <a:spcPct val="100000"/>
              </a:lnSpc>
              <a:spcBef>
                <a:spcPts val="0"/>
              </a:spcBef>
              <a:spcAft>
                <a:spcPts val="0"/>
              </a:spcAft>
              <a:buClr>
                <a:srgbClr val="000066"/>
              </a:buClr>
              <a:buSzPts val="1750"/>
              <a:buFont typeface="Noto Sans"/>
              <a:buChar char="•"/>
            </a:pPr>
            <a:r>
              <a:rPr lang="en-US" sz="2000">
                <a:solidFill>
                  <a:srgbClr val="000058"/>
                </a:solidFill>
              </a:rPr>
              <a:t>Independent travel is not permitted for OCONUS locations</a:t>
            </a:r>
            <a:r>
              <a:rPr lang="en-US" sz="2000">
                <a:solidFill>
                  <a:srgbClr val="000058"/>
                </a:solidFill>
              </a:rPr>
              <a:t>.</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2" name="Shape 442"/>
        <p:cNvGrpSpPr/>
        <p:nvPr/>
      </p:nvGrpSpPr>
      <p:grpSpPr>
        <a:xfrm>
          <a:off x="0" y="0"/>
          <a:ext cx="0" cy="0"/>
          <a:chOff x="0" y="0"/>
          <a:chExt cx="0" cy="0"/>
        </a:xfrm>
      </p:grpSpPr>
      <p:sp>
        <p:nvSpPr>
          <p:cNvPr id="443" name="Google Shape;443;g2a296e5bdda_0_986"/>
          <p:cNvSpPr/>
          <p:nvPr/>
        </p:nvSpPr>
        <p:spPr>
          <a:xfrm>
            <a:off x="381000" y="6323013"/>
            <a:ext cx="1905000" cy="4572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58"/>
              </a:buClr>
              <a:buSzPts val="2400"/>
              <a:buFont typeface="Arial Narrow"/>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444" name="Google Shape;444;g2a296e5bdda_0_986"/>
          <p:cNvSpPr/>
          <p:nvPr/>
        </p:nvSpPr>
        <p:spPr>
          <a:xfrm>
            <a:off x="3124200" y="6323013"/>
            <a:ext cx="2895600" cy="4572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58"/>
              </a:buClr>
              <a:buSzPts val="2400"/>
              <a:buFont typeface="Arial Narrow"/>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445" name="Google Shape;445;g2a296e5bdda_0_986"/>
          <p:cNvSpPr txBox="1"/>
          <p:nvPr>
            <p:ph type="title"/>
          </p:nvPr>
        </p:nvSpPr>
        <p:spPr>
          <a:xfrm>
            <a:off x="457200" y="274644"/>
            <a:ext cx="8229600" cy="5970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3600"/>
              <a:t>Priority for Assignments</a:t>
            </a:r>
            <a:endParaRPr/>
          </a:p>
        </p:txBody>
      </p:sp>
      <p:sp>
        <p:nvSpPr>
          <p:cNvPr id="446" name="Google Shape;446;g2a296e5bdda_0_986"/>
          <p:cNvSpPr txBox="1"/>
          <p:nvPr>
            <p:ph idx="1" type="body"/>
          </p:nvPr>
        </p:nvSpPr>
        <p:spPr>
          <a:xfrm>
            <a:off x="314486" y="1159979"/>
            <a:ext cx="8686800" cy="4648200"/>
          </a:xfrm>
          <a:prstGeom prst="rect">
            <a:avLst/>
          </a:prstGeom>
          <a:noFill/>
          <a:ln>
            <a:noFill/>
          </a:ln>
        </p:spPr>
        <p:txBody>
          <a:bodyPr anchorCtr="0" anchor="t" bIns="45700" lIns="91425" spcFirstLastPara="1" rIns="91425" wrap="square" tIns="45700">
            <a:noAutofit/>
          </a:bodyPr>
          <a:lstStyle/>
          <a:p>
            <a:pPr indent="-241300" lvl="0" marL="342900" rtl="0" algn="l">
              <a:lnSpc>
                <a:spcPct val="100000"/>
              </a:lnSpc>
              <a:spcBef>
                <a:spcPts val="0"/>
              </a:spcBef>
              <a:spcAft>
                <a:spcPts val="0"/>
              </a:spcAft>
              <a:buClr>
                <a:srgbClr val="000066"/>
              </a:buClr>
              <a:buSzPts val="2000"/>
              <a:buAutoNum type="arabicPeriod"/>
            </a:pPr>
            <a:r>
              <a:rPr b="0" lang="en-US" sz="2000">
                <a:solidFill>
                  <a:srgbClr val="000066"/>
                </a:solidFill>
              </a:rPr>
              <a:t>MSS, Plebe Detail, NASS, YPs, CSTS, and STEM</a:t>
            </a:r>
            <a:endParaRPr b="0" sz="2000">
              <a:solidFill>
                <a:srgbClr val="000066"/>
              </a:solidFill>
            </a:endParaRPr>
          </a:p>
          <a:p>
            <a:pPr indent="-355600" lvl="0" marL="914400" rtl="0" algn="l">
              <a:lnSpc>
                <a:spcPct val="100000"/>
              </a:lnSpc>
              <a:spcBef>
                <a:spcPts val="0"/>
              </a:spcBef>
              <a:spcAft>
                <a:spcPts val="0"/>
              </a:spcAft>
              <a:buClr>
                <a:srgbClr val="000066"/>
              </a:buClr>
              <a:buSzPts val="2000"/>
              <a:buChar char="-"/>
            </a:pPr>
            <a:r>
              <a:rPr b="0" lang="en-US" sz="2000">
                <a:solidFill>
                  <a:srgbClr val="000066"/>
                </a:solidFill>
              </a:rPr>
              <a:t>All are must fill PTEs</a:t>
            </a:r>
            <a:endParaRPr b="0" sz="2000">
              <a:solidFill>
                <a:srgbClr val="000066"/>
              </a:solidFill>
            </a:endParaRPr>
          </a:p>
          <a:p>
            <a:pPr indent="0" lvl="0" marL="457200" rtl="0" algn="l">
              <a:lnSpc>
                <a:spcPct val="100000"/>
              </a:lnSpc>
              <a:spcBef>
                <a:spcPts val="480"/>
              </a:spcBef>
              <a:spcAft>
                <a:spcPts val="0"/>
              </a:spcAft>
              <a:buNone/>
            </a:pPr>
            <a:r>
              <a:t/>
            </a:r>
            <a:endParaRPr b="0" sz="2000">
              <a:solidFill>
                <a:srgbClr val="000066"/>
              </a:solidFill>
            </a:endParaRPr>
          </a:p>
          <a:p>
            <a:pPr indent="-241300" lvl="0" marL="342900" marR="0" rtl="0" algn="l">
              <a:lnSpc>
                <a:spcPct val="100000"/>
              </a:lnSpc>
              <a:spcBef>
                <a:spcPts val="0"/>
              </a:spcBef>
              <a:spcAft>
                <a:spcPts val="0"/>
              </a:spcAft>
              <a:buClr>
                <a:srgbClr val="000066"/>
              </a:buClr>
              <a:buSzPts val="2000"/>
              <a:buAutoNum type="arabicPeriod"/>
            </a:pPr>
            <a:r>
              <a:rPr b="0" lang="en-US" sz="2000">
                <a:solidFill>
                  <a:srgbClr val="000066"/>
                </a:solidFill>
              </a:rPr>
              <a:t>By-name requests from Program Managers</a:t>
            </a:r>
            <a:endParaRPr b="0" sz="2000">
              <a:solidFill>
                <a:srgbClr val="000066"/>
              </a:solidFill>
            </a:endParaRPr>
          </a:p>
          <a:p>
            <a:pPr indent="-355600" lvl="0" marL="914400" marR="0" rtl="0" algn="l">
              <a:lnSpc>
                <a:spcPct val="100000"/>
              </a:lnSpc>
              <a:spcBef>
                <a:spcPts val="0"/>
              </a:spcBef>
              <a:spcAft>
                <a:spcPts val="0"/>
              </a:spcAft>
              <a:buClr>
                <a:srgbClr val="000066"/>
              </a:buClr>
              <a:buSzPts val="2000"/>
              <a:buChar char="-"/>
            </a:pPr>
            <a:r>
              <a:rPr b="0" lang="en-US" sz="2000">
                <a:solidFill>
                  <a:srgbClr val="000066"/>
                </a:solidFill>
              </a:rPr>
              <a:t>Internships, IPO programs, AT/FP, SHAPE, NOLS, etc</a:t>
            </a:r>
            <a:endParaRPr b="0" sz="2000">
              <a:solidFill>
                <a:srgbClr val="000066"/>
              </a:solidFill>
            </a:endParaRPr>
          </a:p>
          <a:p>
            <a:pPr indent="0" lvl="0" marL="457200" marR="0" rtl="0" algn="l">
              <a:lnSpc>
                <a:spcPct val="100000"/>
              </a:lnSpc>
              <a:spcBef>
                <a:spcPts val="0"/>
              </a:spcBef>
              <a:spcAft>
                <a:spcPts val="0"/>
              </a:spcAft>
              <a:buNone/>
            </a:pPr>
            <a:r>
              <a:t/>
            </a:r>
            <a:endParaRPr b="0" sz="2000">
              <a:solidFill>
                <a:srgbClr val="000066"/>
              </a:solidFill>
            </a:endParaRPr>
          </a:p>
          <a:p>
            <a:pPr indent="-241300" lvl="0" marL="342900" marR="0" rtl="0" algn="l">
              <a:lnSpc>
                <a:spcPct val="100000"/>
              </a:lnSpc>
              <a:spcBef>
                <a:spcPts val="0"/>
              </a:spcBef>
              <a:spcAft>
                <a:spcPts val="0"/>
              </a:spcAft>
              <a:buClr>
                <a:srgbClr val="000066"/>
              </a:buClr>
              <a:buSzPts val="2000"/>
              <a:buAutoNum type="arabicPeriod"/>
            </a:pPr>
            <a:r>
              <a:rPr b="0" lang="en-US" sz="2000">
                <a:solidFill>
                  <a:srgbClr val="000066"/>
                </a:solidFill>
              </a:rPr>
              <a:t>Overall Order of Merit &amp; MIDN Preferences</a:t>
            </a:r>
            <a:endParaRPr b="0" sz="2000">
              <a:solidFill>
                <a:srgbClr val="000066"/>
              </a:solidFill>
            </a:endParaRPr>
          </a:p>
          <a:p>
            <a:pPr indent="-355600" lvl="0" marL="914400" marR="0" rtl="0" algn="l">
              <a:lnSpc>
                <a:spcPct val="100000"/>
              </a:lnSpc>
              <a:spcBef>
                <a:spcPts val="0"/>
              </a:spcBef>
              <a:spcAft>
                <a:spcPts val="0"/>
              </a:spcAft>
              <a:buClr>
                <a:srgbClr val="000066"/>
              </a:buClr>
              <a:buSzPts val="2000"/>
              <a:buChar char="-"/>
            </a:pPr>
            <a:r>
              <a:rPr b="0" lang="en-US" sz="2000">
                <a:solidFill>
                  <a:srgbClr val="000066"/>
                </a:solidFill>
              </a:rPr>
              <a:t>Fleet Cruise, 1st PTE, and Leave for all MIDN</a:t>
            </a:r>
            <a:endParaRPr b="0" sz="2000">
              <a:solidFill>
                <a:srgbClr val="000066"/>
              </a:solidFill>
            </a:endParaRPr>
          </a:p>
          <a:p>
            <a:pPr indent="-355600" lvl="0" marL="914400" marR="0" rtl="0" algn="l">
              <a:lnSpc>
                <a:spcPct val="100000"/>
              </a:lnSpc>
              <a:spcBef>
                <a:spcPts val="0"/>
              </a:spcBef>
              <a:spcAft>
                <a:spcPts val="0"/>
              </a:spcAft>
              <a:buClr>
                <a:srgbClr val="000066"/>
              </a:buClr>
              <a:buSzPts val="2000"/>
              <a:buChar char="-"/>
            </a:pPr>
            <a:r>
              <a:rPr b="0" lang="en-US" sz="2000">
                <a:solidFill>
                  <a:srgbClr val="000066"/>
                </a:solidFill>
              </a:rPr>
              <a:t>Then 2nd and 3rd PTEs</a:t>
            </a:r>
            <a:endParaRPr b="0" sz="2000"/>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2" name="Shape 452"/>
        <p:cNvGrpSpPr/>
        <p:nvPr/>
      </p:nvGrpSpPr>
      <p:grpSpPr>
        <a:xfrm>
          <a:off x="0" y="0"/>
          <a:ext cx="0" cy="0"/>
          <a:chOff x="0" y="0"/>
          <a:chExt cx="0" cy="0"/>
        </a:xfrm>
      </p:grpSpPr>
      <p:sp>
        <p:nvSpPr>
          <p:cNvPr id="453" name="Google Shape;453;g19fbb7584a3_0_785"/>
          <p:cNvSpPr txBox="1"/>
          <p:nvPr/>
        </p:nvSpPr>
        <p:spPr>
          <a:xfrm>
            <a:off x="621400" y="2610950"/>
            <a:ext cx="7772400" cy="21621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66"/>
              </a:buClr>
              <a:buSzPts val="4400"/>
              <a:buFont typeface="Arial Narrow"/>
              <a:buNone/>
            </a:pPr>
            <a:r>
              <a:rPr b="1" i="1" lang="en-US" sz="7200" u="none" cap="none" strike="noStrike">
                <a:solidFill>
                  <a:srgbClr val="000066"/>
                </a:solidFill>
                <a:latin typeface="Arial"/>
                <a:ea typeface="Arial"/>
                <a:cs typeface="Arial"/>
                <a:sym typeface="Arial"/>
              </a:rPr>
              <a:t>Travel</a:t>
            </a:r>
            <a:endParaRPr b="0" i="0" sz="7200" u="none" cap="none" strike="noStrike">
              <a:solidFill>
                <a:srgbClr val="000000"/>
              </a:solidFill>
              <a:latin typeface="Arial"/>
              <a:ea typeface="Arial"/>
              <a:cs typeface="Arial"/>
              <a:sym typeface="Arial"/>
            </a:endParaRPr>
          </a:p>
        </p:txBody>
      </p:sp>
      <p:sp>
        <p:nvSpPr>
          <p:cNvPr id="454" name="Google Shape;454;g19fbb7584a3_0_785"/>
          <p:cNvSpPr txBox="1"/>
          <p:nvPr/>
        </p:nvSpPr>
        <p:spPr>
          <a:xfrm>
            <a:off x="1057400" y="3867050"/>
            <a:ext cx="7960800" cy="477000"/>
          </a:xfrm>
          <a:prstGeom prst="rect">
            <a:avLst/>
          </a:prstGeom>
          <a:noFill/>
          <a:ln>
            <a:noFill/>
          </a:ln>
        </p:spPr>
        <p:txBody>
          <a:bodyPr anchorCtr="0" anchor="t" bIns="91425" lIns="91425" spcFirstLastPara="1" rIns="91425" wrap="square" tIns="91425">
            <a:spAutoFit/>
          </a:bodyPr>
          <a:lstStyle/>
          <a:p>
            <a:pPr indent="0" lvl="0" marL="457200" marR="0" rtl="0" algn="l">
              <a:lnSpc>
                <a:spcPct val="100000"/>
              </a:lnSpc>
              <a:spcBef>
                <a:spcPts val="1000"/>
              </a:spcBef>
              <a:spcAft>
                <a:spcPts val="0"/>
              </a:spcAft>
              <a:buClr>
                <a:srgbClr val="000000"/>
              </a:buClr>
              <a:buSzPts val="1900"/>
              <a:buFont typeface="Arial"/>
              <a:buNone/>
            </a:pPr>
            <a:r>
              <a:rPr b="1" i="0" lang="en-US" sz="1900" u="none" cap="none" strike="noStrike">
                <a:solidFill>
                  <a:srgbClr val="000066"/>
                </a:solidFill>
                <a:latin typeface="Arial"/>
                <a:ea typeface="Arial"/>
                <a:cs typeface="Arial"/>
                <a:sym typeface="Arial"/>
              </a:rPr>
              <a:t>Summer Training Travel Office; Bancroft Hall 2016</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1" name="Shape 461"/>
        <p:cNvGrpSpPr/>
        <p:nvPr/>
      </p:nvGrpSpPr>
      <p:grpSpPr>
        <a:xfrm>
          <a:off x="0" y="0"/>
          <a:ext cx="0" cy="0"/>
          <a:chOff x="0" y="0"/>
          <a:chExt cx="0" cy="0"/>
        </a:xfrm>
      </p:grpSpPr>
      <p:sp>
        <p:nvSpPr>
          <p:cNvPr id="462" name="Google Shape;462;g2a296e5bdda_0_1154"/>
          <p:cNvSpPr txBox="1"/>
          <p:nvPr>
            <p:ph idx="4294967295" type="body"/>
          </p:nvPr>
        </p:nvSpPr>
        <p:spPr>
          <a:xfrm>
            <a:off x="292406" y="1167150"/>
            <a:ext cx="8336400" cy="5374500"/>
          </a:xfrm>
          <a:prstGeom prst="rect">
            <a:avLst/>
          </a:prstGeom>
          <a:noFill/>
          <a:ln>
            <a:noFill/>
          </a:ln>
        </p:spPr>
        <p:txBody>
          <a:bodyPr anchorCtr="0" anchor="t" bIns="45700" lIns="91425" spcFirstLastPara="1" rIns="91425" wrap="square" tIns="45700">
            <a:noAutofit/>
          </a:bodyPr>
          <a:lstStyle/>
          <a:p>
            <a:pPr indent="-273050" lvl="1" marL="342900" marR="0" rtl="0" algn="l">
              <a:lnSpc>
                <a:spcPct val="100000"/>
              </a:lnSpc>
              <a:spcBef>
                <a:spcPts val="0"/>
              </a:spcBef>
              <a:spcAft>
                <a:spcPts val="0"/>
              </a:spcAft>
              <a:buClr>
                <a:srgbClr val="000066"/>
              </a:buClr>
              <a:buSzPts val="1600"/>
              <a:buFont typeface="Noto Sans"/>
              <a:buChar char="▪"/>
            </a:pPr>
            <a:r>
              <a:rPr b="0" lang="en-US" sz="1600"/>
              <a:t>Standard Travel: Government provided to AND from training</a:t>
            </a:r>
            <a:endParaRPr b="0" sz="1600"/>
          </a:p>
          <a:p>
            <a:pPr indent="0" lvl="0" marL="0" marR="0" rtl="0" algn="l">
              <a:lnSpc>
                <a:spcPct val="100000"/>
              </a:lnSpc>
              <a:spcBef>
                <a:spcPts val="0"/>
              </a:spcBef>
              <a:spcAft>
                <a:spcPts val="0"/>
              </a:spcAft>
              <a:buNone/>
            </a:pPr>
            <a:r>
              <a:t/>
            </a:r>
            <a:endParaRPr b="0" sz="1600"/>
          </a:p>
          <a:p>
            <a:pPr indent="-273050" lvl="1" marL="342900" marR="0" rtl="0" algn="l">
              <a:lnSpc>
                <a:spcPct val="100000"/>
              </a:lnSpc>
              <a:spcBef>
                <a:spcPts val="0"/>
              </a:spcBef>
              <a:spcAft>
                <a:spcPts val="0"/>
              </a:spcAft>
              <a:buSzPts val="1600"/>
              <a:buChar char="▪"/>
            </a:pPr>
            <a:r>
              <a:rPr b="0" lang="en-US" sz="1600"/>
              <a:t>PROTRAMID East: Travel on USNA-procured transportation ONLY</a:t>
            </a:r>
            <a:endParaRPr b="0" sz="1600"/>
          </a:p>
          <a:p>
            <a:pPr indent="-330200" lvl="2" marL="1371600" marR="0" rtl="0" algn="l">
              <a:lnSpc>
                <a:spcPct val="100000"/>
              </a:lnSpc>
              <a:spcBef>
                <a:spcPts val="0"/>
              </a:spcBef>
              <a:spcAft>
                <a:spcPts val="0"/>
              </a:spcAft>
              <a:buSzPts val="1600"/>
              <a:buChar char="•"/>
            </a:pPr>
            <a:r>
              <a:rPr b="0" lang="en-US" sz="1600"/>
              <a:t>Busses to Norfolk and Camp Lejeune</a:t>
            </a:r>
            <a:endParaRPr b="0" sz="1600"/>
          </a:p>
          <a:p>
            <a:pPr indent="-330200" lvl="2" marL="1371600" marR="0" rtl="0" algn="l">
              <a:lnSpc>
                <a:spcPct val="100000"/>
              </a:lnSpc>
              <a:spcBef>
                <a:spcPts val="0"/>
              </a:spcBef>
              <a:spcAft>
                <a:spcPts val="0"/>
              </a:spcAft>
              <a:buSzPts val="1600"/>
              <a:buChar char="•"/>
            </a:pPr>
            <a:r>
              <a:rPr b="0" lang="en-US" sz="1600"/>
              <a:t>Navy flights to King’s Bay</a:t>
            </a:r>
            <a:endParaRPr b="0" sz="1600"/>
          </a:p>
          <a:p>
            <a:pPr indent="0" lvl="0" marL="0" marR="0" rtl="0" algn="l">
              <a:lnSpc>
                <a:spcPct val="100000"/>
              </a:lnSpc>
              <a:spcBef>
                <a:spcPts val="0"/>
              </a:spcBef>
              <a:spcAft>
                <a:spcPts val="0"/>
              </a:spcAft>
              <a:buNone/>
            </a:pPr>
            <a:r>
              <a:t/>
            </a:r>
            <a:endParaRPr b="0" sz="1600"/>
          </a:p>
          <a:p>
            <a:pPr indent="-330200" lvl="0" marL="457200" marR="0" rtl="0" algn="l">
              <a:lnSpc>
                <a:spcPct val="100000"/>
              </a:lnSpc>
              <a:spcBef>
                <a:spcPts val="0"/>
              </a:spcBef>
              <a:spcAft>
                <a:spcPts val="0"/>
              </a:spcAft>
              <a:buSzPts val="1600"/>
              <a:buChar char="•"/>
            </a:pPr>
            <a:r>
              <a:rPr b="0" lang="en-US" sz="1600"/>
              <a:t>PROTRAMID West: </a:t>
            </a:r>
            <a:r>
              <a:rPr b="0" lang="en-US" sz="1600"/>
              <a:t>Commercial</a:t>
            </a:r>
            <a:r>
              <a:rPr b="0" lang="en-US" sz="1600"/>
              <a:t> air travel, booked by USNA, to San Diego</a:t>
            </a:r>
            <a:endParaRPr b="0" sz="1600"/>
          </a:p>
          <a:p>
            <a:pPr indent="0" lvl="0" marL="914400" marR="0" rtl="0" algn="l">
              <a:lnSpc>
                <a:spcPct val="100000"/>
              </a:lnSpc>
              <a:spcBef>
                <a:spcPts val="0"/>
              </a:spcBef>
              <a:spcAft>
                <a:spcPts val="0"/>
              </a:spcAft>
              <a:buNone/>
            </a:pPr>
            <a:r>
              <a:t/>
            </a:r>
            <a:endParaRPr b="0" sz="1600"/>
          </a:p>
          <a:p>
            <a:pPr indent="0" lvl="0" marL="0" marR="0" rtl="0" algn="l">
              <a:lnSpc>
                <a:spcPct val="100000"/>
              </a:lnSpc>
              <a:spcBef>
                <a:spcPts val="0"/>
              </a:spcBef>
              <a:spcAft>
                <a:spcPts val="0"/>
              </a:spcAft>
              <a:buNone/>
            </a:pPr>
            <a:r>
              <a:t/>
            </a:r>
            <a:endParaRPr b="0" sz="1600"/>
          </a:p>
          <a:p>
            <a:pPr indent="-273050" lvl="1" marL="342900" marR="0" rtl="0" algn="l">
              <a:lnSpc>
                <a:spcPct val="100000"/>
              </a:lnSpc>
              <a:spcBef>
                <a:spcPts val="0"/>
              </a:spcBef>
              <a:spcAft>
                <a:spcPts val="0"/>
              </a:spcAft>
              <a:buClr>
                <a:srgbClr val="000066"/>
              </a:buClr>
              <a:buSzPts val="1600"/>
              <a:buFont typeface="Noto Sans"/>
              <a:buChar char="▪"/>
            </a:pPr>
            <a:r>
              <a:rPr b="0" lang="en-US" sz="1600"/>
              <a:t>Independent Travel: Self arranged to and/or from (more on this later)</a:t>
            </a:r>
            <a:endParaRPr b="0" sz="1600"/>
          </a:p>
          <a:p>
            <a:pPr indent="0" lvl="0" marL="914400" marR="0" rtl="0" algn="l">
              <a:lnSpc>
                <a:spcPct val="100000"/>
              </a:lnSpc>
              <a:spcBef>
                <a:spcPts val="0"/>
              </a:spcBef>
              <a:spcAft>
                <a:spcPts val="0"/>
              </a:spcAft>
              <a:buNone/>
            </a:pPr>
            <a:r>
              <a:t/>
            </a:r>
            <a:endParaRPr b="0" sz="1600"/>
          </a:p>
          <a:p>
            <a:pPr indent="-273050" lvl="1" marL="342900" marR="0" rtl="0" algn="l">
              <a:lnSpc>
                <a:spcPct val="100000"/>
              </a:lnSpc>
              <a:spcBef>
                <a:spcPts val="0"/>
              </a:spcBef>
              <a:spcAft>
                <a:spcPts val="0"/>
              </a:spcAft>
              <a:buClr>
                <a:srgbClr val="000066"/>
              </a:buClr>
              <a:buSzPts val="1600"/>
              <a:buFont typeface="Noto Sans"/>
              <a:buChar char="▪"/>
            </a:pPr>
            <a:r>
              <a:rPr b="0" lang="en-US" sz="1600"/>
              <a:t>Fleet Cruises are on operational units which can change often (MIDN OPS is not the ships main priority)</a:t>
            </a:r>
            <a:endParaRPr b="0" sz="1600"/>
          </a:p>
          <a:p>
            <a:pPr indent="0" lvl="0" marL="914400" marR="0" rtl="0" algn="l">
              <a:lnSpc>
                <a:spcPct val="100000"/>
              </a:lnSpc>
              <a:spcBef>
                <a:spcPts val="0"/>
              </a:spcBef>
              <a:spcAft>
                <a:spcPts val="0"/>
              </a:spcAft>
              <a:buNone/>
            </a:pPr>
            <a:r>
              <a:t/>
            </a:r>
            <a:endParaRPr b="0" sz="1600"/>
          </a:p>
          <a:p>
            <a:pPr indent="-273050" lvl="1" marL="342900" marR="0" rtl="0" algn="l">
              <a:lnSpc>
                <a:spcPct val="100000"/>
              </a:lnSpc>
              <a:spcBef>
                <a:spcPts val="0"/>
              </a:spcBef>
              <a:spcAft>
                <a:spcPts val="0"/>
              </a:spcAft>
              <a:buClr>
                <a:srgbClr val="000066"/>
              </a:buClr>
              <a:buSzPts val="1600"/>
              <a:buFont typeface="Noto Sans"/>
              <a:buChar char="▪"/>
            </a:pPr>
            <a:r>
              <a:rPr b="0" lang="en-US" sz="1600"/>
              <a:t>ALL MIDN ON DTS ORDERS MUST A SUBMIT VOUCHER IN PERSON UPON TRAINING COMPLETION OR FACE CONDUCT ACTION</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a:t>Expect to submit a voucher (even $0 orders). If a voucher is not required, you will be notified by the Summer Travel / Training Office ahead of time</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a:t>Will NOT be conducted virtually &amp; do not try to attempt by yourself</a:t>
            </a:r>
            <a:endParaRPr b="0" sz="1600">
              <a:solidFill>
                <a:srgbClr val="FF0000"/>
              </a:solidFill>
              <a:highlight>
                <a:schemeClr val="lt1"/>
              </a:highlight>
            </a:endParaRPr>
          </a:p>
          <a:p>
            <a:pPr indent="0" lvl="0" marL="0" rtl="0" algn="l">
              <a:lnSpc>
                <a:spcPct val="100000"/>
              </a:lnSpc>
              <a:spcBef>
                <a:spcPts val="1000"/>
              </a:spcBef>
              <a:spcAft>
                <a:spcPts val="0"/>
              </a:spcAft>
              <a:buSzPts val="2800"/>
              <a:buNone/>
            </a:pPr>
            <a:r>
              <a:t/>
            </a:r>
            <a:endParaRPr sz="1600">
              <a:solidFill>
                <a:srgbClr val="000066"/>
              </a:solidFill>
            </a:endParaRPr>
          </a:p>
          <a:p>
            <a:pPr indent="0" lvl="0" marL="0" rtl="0" algn="l">
              <a:lnSpc>
                <a:spcPct val="100000"/>
              </a:lnSpc>
              <a:spcBef>
                <a:spcPts val="360"/>
              </a:spcBef>
              <a:spcAft>
                <a:spcPts val="0"/>
              </a:spcAft>
              <a:buSzPts val="2800"/>
              <a:buNone/>
            </a:pPr>
            <a:r>
              <a:t/>
            </a:r>
            <a:endParaRPr sz="1600">
              <a:solidFill>
                <a:srgbClr val="000066"/>
              </a:solidFill>
            </a:endParaRPr>
          </a:p>
          <a:p>
            <a:pPr indent="-184150" lvl="1" marL="742950" rtl="0" algn="l">
              <a:lnSpc>
                <a:spcPct val="100000"/>
              </a:lnSpc>
              <a:spcBef>
                <a:spcPts val="0"/>
              </a:spcBef>
              <a:spcAft>
                <a:spcPts val="0"/>
              </a:spcAft>
              <a:buClr>
                <a:srgbClr val="000058"/>
              </a:buClr>
              <a:buSzPts val="1600"/>
              <a:buFont typeface="Noto Sans"/>
              <a:buNone/>
            </a:pPr>
            <a:r>
              <a:t/>
            </a:r>
            <a:endParaRPr sz="1600">
              <a:solidFill>
                <a:srgbClr val="000066"/>
              </a:solidFill>
            </a:endParaRPr>
          </a:p>
          <a:p>
            <a:pPr indent="-223837" lvl="0" marL="395287" rtl="0" algn="l">
              <a:lnSpc>
                <a:spcPct val="100000"/>
              </a:lnSpc>
              <a:spcBef>
                <a:spcPts val="360"/>
              </a:spcBef>
              <a:spcAft>
                <a:spcPts val="0"/>
              </a:spcAft>
              <a:buClr>
                <a:srgbClr val="000066"/>
              </a:buClr>
              <a:buSzPts val="1800"/>
              <a:buFont typeface="Noto Sans"/>
              <a:buNone/>
            </a:pPr>
            <a:r>
              <a:t/>
            </a:r>
            <a:endParaRPr sz="1600"/>
          </a:p>
        </p:txBody>
      </p:sp>
      <p:sp>
        <p:nvSpPr>
          <p:cNvPr id="463" name="Google Shape;463;g2a296e5bdda_0_1154"/>
          <p:cNvSpPr txBox="1"/>
          <p:nvPr/>
        </p:nvSpPr>
        <p:spPr>
          <a:xfrm>
            <a:off x="457200" y="271218"/>
            <a:ext cx="8229600" cy="5907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1" lang="en-US" sz="3600" u="none" cap="none" strike="noStrike">
                <a:solidFill>
                  <a:srgbClr val="000066"/>
                </a:solidFill>
                <a:latin typeface="Arial Narrow"/>
                <a:ea typeface="Arial Narrow"/>
                <a:cs typeface="Arial Narrow"/>
                <a:sym typeface="Arial Narrow"/>
              </a:rPr>
              <a:t>Travel</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0" name="Shape 470"/>
        <p:cNvGrpSpPr/>
        <p:nvPr/>
      </p:nvGrpSpPr>
      <p:grpSpPr>
        <a:xfrm>
          <a:off x="0" y="0"/>
          <a:ext cx="0" cy="0"/>
          <a:chOff x="0" y="0"/>
          <a:chExt cx="0" cy="0"/>
        </a:xfrm>
      </p:grpSpPr>
      <p:sp>
        <p:nvSpPr>
          <p:cNvPr id="471" name="Google Shape;471;g2a296e5bdda_0_1162"/>
          <p:cNvSpPr txBox="1"/>
          <p:nvPr>
            <p:ph idx="4294967295" type="body"/>
          </p:nvPr>
        </p:nvSpPr>
        <p:spPr>
          <a:xfrm>
            <a:off x="296275" y="1149075"/>
            <a:ext cx="8390400" cy="5374500"/>
          </a:xfrm>
          <a:prstGeom prst="rect">
            <a:avLst/>
          </a:prstGeom>
          <a:noFill/>
          <a:ln>
            <a:noFill/>
          </a:ln>
        </p:spPr>
        <p:txBody>
          <a:bodyPr anchorCtr="0" anchor="t" bIns="45700" lIns="91425" spcFirstLastPara="1" rIns="91425" wrap="square" tIns="45700">
            <a:noAutofit/>
          </a:bodyPr>
          <a:lstStyle/>
          <a:p>
            <a:pPr indent="-298450" lvl="1" marL="342900" marR="0" rtl="0" algn="l">
              <a:lnSpc>
                <a:spcPct val="100000"/>
              </a:lnSpc>
              <a:spcBef>
                <a:spcPts val="0"/>
              </a:spcBef>
              <a:spcAft>
                <a:spcPts val="0"/>
              </a:spcAft>
              <a:buClr>
                <a:srgbClr val="000066"/>
              </a:buClr>
              <a:buSzPts val="2000"/>
              <a:buFont typeface="Noto Sans"/>
              <a:buChar char="▪"/>
            </a:pPr>
            <a:r>
              <a:rPr b="0" lang="en-US" sz="2000"/>
              <a:t>Will have the opportunity for OCONUS Fleet Cruises</a:t>
            </a:r>
            <a:endParaRPr b="0" sz="2000"/>
          </a:p>
          <a:p>
            <a:pPr indent="0" lvl="0" marL="914400" marR="0" rtl="0" algn="l">
              <a:lnSpc>
                <a:spcPct val="100000"/>
              </a:lnSpc>
              <a:spcBef>
                <a:spcPts val="0"/>
              </a:spcBef>
              <a:spcAft>
                <a:spcPts val="0"/>
              </a:spcAft>
              <a:buNone/>
            </a:pPr>
            <a:r>
              <a:t/>
            </a:r>
            <a:endParaRPr b="0" sz="2000"/>
          </a:p>
          <a:p>
            <a:pPr indent="-298450" lvl="1" marL="342900" marR="0" rtl="0" algn="l">
              <a:lnSpc>
                <a:spcPct val="100000"/>
              </a:lnSpc>
              <a:spcBef>
                <a:spcPts val="0"/>
              </a:spcBef>
              <a:spcAft>
                <a:spcPts val="0"/>
              </a:spcAft>
              <a:buClr>
                <a:srgbClr val="000066"/>
              </a:buClr>
              <a:buSzPts val="2000"/>
              <a:buFont typeface="Noto Sans"/>
              <a:buChar char="▪"/>
            </a:pPr>
            <a:r>
              <a:rPr b="0" lang="en-US" sz="2000"/>
              <a:t>Eligibility Requirement:</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a:t>Valid </a:t>
            </a:r>
            <a:r>
              <a:rPr lang="en-US" u="sng"/>
              <a:t>US TOURIST PASSPORT</a:t>
            </a:r>
            <a:r>
              <a:rPr b="0" lang="en-US"/>
              <a:t> with an expiration of 6 months past the return date of your cruise </a:t>
            </a:r>
            <a:endParaRPr b="0"/>
          </a:p>
          <a:p>
            <a:pPr indent="-342900" lvl="3" marL="1828800" marR="0" rtl="0" algn="l">
              <a:lnSpc>
                <a:spcPct val="100000"/>
              </a:lnSpc>
              <a:spcBef>
                <a:spcPts val="0"/>
              </a:spcBef>
              <a:spcAft>
                <a:spcPts val="0"/>
              </a:spcAft>
              <a:buClr>
                <a:srgbClr val="000066"/>
              </a:buClr>
              <a:buSzPts val="1800"/>
              <a:buFont typeface="Noto Sans"/>
              <a:buChar char="⮚"/>
            </a:pPr>
            <a:r>
              <a:rPr b="0" lang="en-US"/>
              <a:t>Block 3: 15FEB2025</a:t>
            </a:r>
            <a:endParaRPr b="0"/>
          </a:p>
          <a:p>
            <a:pPr indent="-355600" lvl="2" marL="1371600" marR="0" rtl="0" algn="l">
              <a:lnSpc>
                <a:spcPct val="100000"/>
              </a:lnSpc>
              <a:spcBef>
                <a:spcPts val="0"/>
              </a:spcBef>
              <a:spcAft>
                <a:spcPts val="0"/>
              </a:spcAft>
              <a:buClr>
                <a:srgbClr val="000066"/>
              </a:buClr>
              <a:buSzPts val="2000"/>
              <a:buFont typeface="Noto Sans"/>
              <a:buChar char="•"/>
            </a:pPr>
            <a:r>
              <a:rPr b="0" lang="en-US"/>
              <a:t>Passport info MUST be entered into MIDS under </a:t>
            </a:r>
            <a:r>
              <a:rPr lang="en-US"/>
              <a:t>TOURIST PASSPORT</a:t>
            </a:r>
            <a:endParaRPr u="sng">
              <a:solidFill>
                <a:srgbClr val="000066"/>
              </a:solidFill>
            </a:endParaRPr>
          </a:p>
          <a:p>
            <a:pPr indent="0" lvl="0" marL="0" rtl="0" algn="l">
              <a:lnSpc>
                <a:spcPct val="100000"/>
              </a:lnSpc>
              <a:spcBef>
                <a:spcPts val="1000"/>
              </a:spcBef>
              <a:spcAft>
                <a:spcPts val="0"/>
              </a:spcAft>
              <a:buSzPts val="2800"/>
              <a:buNone/>
            </a:pPr>
            <a:r>
              <a:t/>
            </a:r>
            <a:endParaRPr sz="2000">
              <a:solidFill>
                <a:srgbClr val="000066"/>
              </a:solidFill>
            </a:endParaRPr>
          </a:p>
          <a:p>
            <a:pPr indent="0" lvl="0" marL="0" rtl="0" algn="l">
              <a:lnSpc>
                <a:spcPct val="100000"/>
              </a:lnSpc>
              <a:spcBef>
                <a:spcPts val="360"/>
              </a:spcBef>
              <a:spcAft>
                <a:spcPts val="0"/>
              </a:spcAft>
              <a:buSzPts val="2800"/>
              <a:buNone/>
            </a:pPr>
            <a:r>
              <a:t/>
            </a:r>
            <a:endParaRPr sz="2000">
              <a:solidFill>
                <a:srgbClr val="000066"/>
              </a:solidFill>
            </a:endParaRPr>
          </a:p>
          <a:p>
            <a:pPr indent="-184150" lvl="1" marL="742950" rtl="0" algn="l">
              <a:lnSpc>
                <a:spcPct val="100000"/>
              </a:lnSpc>
              <a:spcBef>
                <a:spcPts val="0"/>
              </a:spcBef>
              <a:spcAft>
                <a:spcPts val="0"/>
              </a:spcAft>
              <a:buClr>
                <a:srgbClr val="000058"/>
              </a:buClr>
              <a:buSzPts val="1600"/>
              <a:buFont typeface="Noto Sans"/>
              <a:buNone/>
            </a:pPr>
            <a:r>
              <a:t/>
            </a:r>
            <a:endParaRPr sz="2000">
              <a:solidFill>
                <a:srgbClr val="000066"/>
              </a:solidFill>
            </a:endParaRPr>
          </a:p>
          <a:p>
            <a:pPr indent="-223837" lvl="0" marL="395287" rtl="0" algn="l">
              <a:lnSpc>
                <a:spcPct val="100000"/>
              </a:lnSpc>
              <a:spcBef>
                <a:spcPts val="360"/>
              </a:spcBef>
              <a:spcAft>
                <a:spcPts val="0"/>
              </a:spcAft>
              <a:buClr>
                <a:srgbClr val="000066"/>
              </a:buClr>
              <a:buSzPts val="1800"/>
              <a:buFont typeface="Noto Sans"/>
              <a:buNone/>
            </a:pPr>
            <a:r>
              <a:t/>
            </a:r>
            <a:endParaRPr sz="2000"/>
          </a:p>
        </p:txBody>
      </p:sp>
      <p:sp>
        <p:nvSpPr>
          <p:cNvPr id="472" name="Google Shape;472;g2a296e5bdda_0_1162"/>
          <p:cNvSpPr txBox="1"/>
          <p:nvPr/>
        </p:nvSpPr>
        <p:spPr>
          <a:xfrm>
            <a:off x="457200" y="272605"/>
            <a:ext cx="8229600" cy="6282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1" lang="en-US" sz="3600" u="none" cap="none" strike="noStrike">
                <a:solidFill>
                  <a:srgbClr val="000066"/>
                </a:solidFill>
                <a:latin typeface="Arial Narrow"/>
                <a:ea typeface="Arial Narrow"/>
                <a:cs typeface="Arial Narrow"/>
                <a:sym typeface="Arial Narrow"/>
              </a:rPr>
              <a:t>Passports</a:t>
            </a:r>
            <a:endParaRPr b="0" i="0" sz="1400" u="none" cap="none" strike="noStrike">
              <a:solidFill>
                <a:srgbClr val="000000"/>
              </a:solidFill>
              <a:latin typeface="Arial"/>
              <a:ea typeface="Arial"/>
              <a:cs typeface="Arial"/>
              <a:sym typeface="Arial"/>
            </a:endParaRPr>
          </a:p>
        </p:txBody>
      </p:sp>
      <p:pic>
        <p:nvPicPr>
          <p:cNvPr id="473" name="Google Shape;473;g2a296e5bdda_0_1162"/>
          <p:cNvPicPr preferRelativeResize="0"/>
          <p:nvPr/>
        </p:nvPicPr>
        <p:blipFill rotWithShape="1">
          <a:blip r:embed="rId3">
            <a:alphaModFix/>
          </a:blip>
          <a:srcRect b="0" l="0" r="0" t="0"/>
          <a:stretch/>
        </p:blipFill>
        <p:spPr>
          <a:xfrm>
            <a:off x="4602250" y="3851792"/>
            <a:ext cx="1801014" cy="2532183"/>
          </a:xfrm>
          <a:prstGeom prst="rect">
            <a:avLst/>
          </a:prstGeom>
          <a:noFill/>
          <a:ln>
            <a:noFill/>
          </a:ln>
        </p:spPr>
      </p:pic>
      <p:pic>
        <p:nvPicPr>
          <p:cNvPr id="474" name="Google Shape;474;g2a296e5bdda_0_1162"/>
          <p:cNvPicPr preferRelativeResize="0"/>
          <p:nvPr/>
        </p:nvPicPr>
        <p:blipFill rotWithShape="1">
          <a:blip r:embed="rId4">
            <a:alphaModFix/>
          </a:blip>
          <a:srcRect b="0" l="0" r="0" t="0"/>
          <a:stretch/>
        </p:blipFill>
        <p:spPr>
          <a:xfrm>
            <a:off x="6508061" y="3640775"/>
            <a:ext cx="2407214" cy="1477592"/>
          </a:xfrm>
          <a:prstGeom prst="rect">
            <a:avLst/>
          </a:prstGeom>
          <a:noFill/>
          <a:ln>
            <a:noFill/>
          </a:ln>
        </p:spPr>
      </p:pic>
      <p:pic>
        <p:nvPicPr>
          <p:cNvPr id="475" name="Google Shape;475;g2a296e5bdda_0_1162"/>
          <p:cNvPicPr preferRelativeResize="0"/>
          <p:nvPr/>
        </p:nvPicPr>
        <p:blipFill rotWithShape="1">
          <a:blip r:embed="rId5">
            <a:alphaModFix/>
          </a:blip>
          <a:srcRect b="0" l="0" r="0" t="0"/>
          <a:stretch/>
        </p:blipFill>
        <p:spPr>
          <a:xfrm>
            <a:off x="141302" y="3675652"/>
            <a:ext cx="3947850" cy="2628100"/>
          </a:xfrm>
          <a:prstGeom prst="rect">
            <a:avLst/>
          </a:prstGeom>
          <a:noFill/>
          <a:ln>
            <a:noFill/>
          </a:ln>
        </p:spPr>
      </p:pic>
      <p:sp>
        <p:nvSpPr>
          <p:cNvPr id="476" name="Google Shape;476;g2a296e5bdda_0_1162"/>
          <p:cNvSpPr/>
          <p:nvPr/>
        </p:nvSpPr>
        <p:spPr>
          <a:xfrm>
            <a:off x="5451525" y="3864750"/>
            <a:ext cx="2593800" cy="2743200"/>
          </a:xfrm>
          <a:prstGeom prst="mathMultiply">
            <a:avLst>
              <a:gd fmla="val 15466" name="adj1"/>
            </a:avLst>
          </a:prstGeom>
          <a:solidFill>
            <a:srgbClr val="FF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77" name="Google Shape;477;g2a296e5bdda_0_1162"/>
          <p:cNvSpPr/>
          <p:nvPr/>
        </p:nvSpPr>
        <p:spPr>
          <a:xfrm flipH="1" rot="7907137">
            <a:off x="922059" y="4178220"/>
            <a:ext cx="2243432" cy="1217011"/>
          </a:xfrm>
          <a:prstGeom prst="halfFrame">
            <a:avLst>
              <a:gd fmla="val 23790" name="adj1"/>
              <a:gd fmla="val 24320" name="adj2"/>
            </a:avLst>
          </a:prstGeom>
          <a:solidFill>
            <a:srgbClr val="00FF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4" name="Shape 484"/>
        <p:cNvGrpSpPr/>
        <p:nvPr/>
      </p:nvGrpSpPr>
      <p:grpSpPr>
        <a:xfrm>
          <a:off x="0" y="0"/>
          <a:ext cx="0" cy="0"/>
          <a:chOff x="0" y="0"/>
          <a:chExt cx="0" cy="0"/>
        </a:xfrm>
      </p:grpSpPr>
      <p:sp>
        <p:nvSpPr>
          <p:cNvPr id="485" name="Google Shape;485;g2a296e5bdda_0_1175"/>
          <p:cNvSpPr txBox="1"/>
          <p:nvPr>
            <p:ph idx="4294967295" type="body"/>
          </p:nvPr>
        </p:nvSpPr>
        <p:spPr>
          <a:xfrm>
            <a:off x="286600" y="1178125"/>
            <a:ext cx="8400300" cy="5374500"/>
          </a:xfrm>
          <a:prstGeom prst="rect">
            <a:avLst/>
          </a:prstGeom>
          <a:noFill/>
          <a:ln>
            <a:noFill/>
          </a:ln>
        </p:spPr>
        <p:txBody>
          <a:bodyPr anchorCtr="0" anchor="t" bIns="45700" lIns="91425" spcFirstLastPara="1" rIns="91425" wrap="square" tIns="45700">
            <a:noAutofit/>
          </a:bodyPr>
          <a:lstStyle/>
          <a:p>
            <a:pPr indent="-298450" lvl="1" marL="342900" marR="0" rtl="0" algn="l">
              <a:lnSpc>
                <a:spcPct val="100000"/>
              </a:lnSpc>
              <a:spcBef>
                <a:spcPts val="0"/>
              </a:spcBef>
              <a:spcAft>
                <a:spcPts val="0"/>
              </a:spcAft>
              <a:buClr>
                <a:srgbClr val="000066"/>
              </a:buClr>
              <a:buSzPts val="2000"/>
              <a:buFont typeface="Noto Sans"/>
              <a:buChar char="▪"/>
            </a:pPr>
            <a:r>
              <a:rPr b="0" lang="en-US" sz="2000"/>
              <a:t>Passport Links:</a:t>
            </a:r>
            <a:endParaRPr b="0" sz="2000"/>
          </a:p>
          <a:p>
            <a:pPr indent="-355600" lvl="2" marL="1371600" marR="0" rtl="0" algn="l">
              <a:lnSpc>
                <a:spcPct val="100000"/>
              </a:lnSpc>
              <a:spcBef>
                <a:spcPts val="0"/>
              </a:spcBef>
              <a:spcAft>
                <a:spcPts val="0"/>
              </a:spcAft>
              <a:buClr>
                <a:srgbClr val="0066FF"/>
              </a:buClr>
              <a:buSzPts val="2000"/>
              <a:buFont typeface="Noto Sans"/>
              <a:buChar char="•"/>
            </a:pPr>
            <a:r>
              <a:rPr b="0" lang="en-US">
                <a:solidFill>
                  <a:srgbClr val="0066FF"/>
                </a:solidFill>
                <a:uFill>
                  <a:noFill/>
                </a:uFill>
                <a:hlinkClick r:id="rId3">
                  <a:extLst>
                    <a:ext uri="{A12FA001-AC4F-418D-AE19-62706E023703}">
                      <ahyp:hlinkClr val="tx"/>
                    </a:ext>
                  </a:extLst>
                </a:hlinkClick>
              </a:rPr>
              <a:t>Need a Passport</a:t>
            </a:r>
            <a:endParaRPr b="0">
              <a:solidFill>
                <a:srgbClr val="0066FF"/>
              </a:solidFill>
            </a:endParaRPr>
          </a:p>
          <a:p>
            <a:pPr indent="-355600" lvl="2" marL="1371600" marR="0" rtl="0" algn="l">
              <a:lnSpc>
                <a:spcPct val="100000"/>
              </a:lnSpc>
              <a:spcBef>
                <a:spcPts val="0"/>
              </a:spcBef>
              <a:spcAft>
                <a:spcPts val="0"/>
              </a:spcAft>
              <a:buClr>
                <a:srgbClr val="0066FF"/>
              </a:buClr>
              <a:buSzPts val="2000"/>
              <a:buFont typeface="Noto Sans"/>
              <a:buChar char="•"/>
            </a:pPr>
            <a:r>
              <a:rPr b="0" lang="en-US">
                <a:solidFill>
                  <a:srgbClr val="0066FF"/>
                </a:solidFill>
                <a:uFill>
                  <a:noFill/>
                </a:uFill>
                <a:hlinkClick r:id="rId4">
                  <a:extLst>
                    <a:ext uri="{A12FA001-AC4F-418D-AE19-62706E023703}">
                      <ahyp:hlinkClr val="tx"/>
                    </a:ext>
                  </a:extLst>
                </a:hlinkClick>
              </a:rPr>
              <a:t>Renew your Passport</a:t>
            </a:r>
            <a:endParaRPr b="0">
              <a:solidFill>
                <a:srgbClr val="0066FF"/>
              </a:solidFill>
            </a:endParaRPr>
          </a:p>
          <a:p>
            <a:pPr indent="0" lvl="0" marL="914400" marR="0" rtl="0" algn="l">
              <a:lnSpc>
                <a:spcPct val="100000"/>
              </a:lnSpc>
              <a:spcBef>
                <a:spcPts val="0"/>
              </a:spcBef>
              <a:spcAft>
                <a:spcPts val="0"/>
              </a:spcAft>
              <a:buNone/>
            </a:pPr>
            <a:r>
              <a:t/>
            </a:r>
            <a:endParaRPr b="0" sz="2000"/>
          </a:p>
          <a:p>
            <a:pPr indent="-298450" lvl="1" marL="342900" marR="0" rtl="0" algn="l">
              <a:lnSpc>
                <a:spcPct val="100000"/>
              </a:lnSpc>
              <a:spcBef>
                <a:spcPts val="0"/>
              </a:spcBef>
              <a:spcAft>
                <a:spcPts val="0"/>
              </a:spcAft>
              <a:buClr>
                <a:srgbClr val="000066"/>
              </a:buClr>
              <a:buSzPts val="2000"/>
              <a:buFont typeface="Noto Sans"/>
              <a:buChar char="▪"/>
            </a:pPr>
            <a:r>
              <a:rPr b="0" lang="en-US" sz="2000"/>
              <a:t>Current passport processing times are 6-9 weeks, but can be up to 14 weeks</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a:t>14 weeks prior to 15MAY (Block 0 start) is 04FEB2024</a:t>
            </a:r>
            <a:endParaRPr b="0"/>
          </a:p>
          <a:p>
            <a:pPr indent="-355600" lvl="2" marL="1371600" marR="0" rtl="0" algn="l">
              <a:lnSpc>
                <a:spcPct val="100000"/>
              </a:lnSpc>
              <a:spcBef>
                <a:spcPts val="0"/>
              </a:spcBef>
              <a:spcAft>
                <a:spcPts val="0"/>
              </a:spcAft>
              <a:buClr>
                <a:srgbClr val="000066"/>
              </a:buClr>
              <a:buSzPts val="2000"/>
              <a:buFont typeface="Noto Sans"/>
              <a:buChar char="•"/>
            </a:pPr>
            <a:r>
              <a:rPr b="0" lang="en-US"/>
              <a:t>Unless you want to pay $60 extra for rush/expedited processing</a:t>
            </a:r>
            <a:endParaRPr b="0"/>
          </a:p>
          <a:p>
            <a:pPr indent="0" lvl="0" marL="914400" marR="0" rtl="0" algn="l">
              <a:lnSpc>
                <a:spcPct val="100000"/>
              </a:lnSpc>
              <a:spcBef>
                <a:spcPts val="0"/>
              </a:spcBef>
              <a:spcAft>
                <a:spcPts val="0"/>
              </a:spcAft>
              <a:buNone/>
            </a:pPr>
            <a:r>
              <a:t/>
            </a:r>
            <a:endParaRPr b="0" sz="2000"/>
          </a:p>
          <a:p>
            <a:pPr indent="-298450" lvl="1" marL="342900" marR="0" rtl="0" algn="l">
              <a:lnSpc>
                <a:spcPct val="100000"/>
              </a:lnSpc>
              <a:spcBef>
                <a:spcPts val="0"/>
              </a:spcBef>
              <a:spcAft>
                <a:spcPts val="0"/>
              </a:spcAft>
              <a:buClr>
                <a:srgbClr val="000066"/>
              </a:buClr>
              <a:buSzPts val="2000"/>
              <a:buFont typeface="Noto Sans"/>
              <a:buChar char="▪"/>
            </a:pPr>
            <a:r>
              <a:rPr b="0" lang="en-US" sz="2000"/>
              <a:t>Once you have your passport in hand: Enter it into MIDS </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a:t>MIDSHIPMAN </a:t>
            </a:r>
            <a:endParaRPr b="0"/>
          </a:p>
          <a:p>
            <a:pPr indent="-355600" lvl="2" marL="1371600" marR="0" rtl="0" algn="l">
              <a:lnSpc>
                <a:spcPct val="100000"/>
              </a:lnSpc>
              <a:spcBef>
                <a:spcPts val="0"/>
              </a:spcBef>
              <a:spcAft>
                <a:spcPts val="0"/>
              </a:spcAft>
              <a:buClr>
                <a:srgbClr val="000066"/>
              </a:buClr>
              <a:buSzPts val="2000"/>
              <a:buFont typeface="Noto Sans"/>
              <a:buChar char="•"/>
            </a:pPr>
            <a:r>
              <a:rPr b="0" lang="en-US"/>
              <a:t>PERSONAL INFORMATION - MAINTAIN</a:t>
            </a:r>
            <a:endParaRPr b="0"/>
          </a:p>
          <a:p>
            <a:pPr indent="-355600" lvl="2" marL="1371600" marR="0" rtl="0" algn="l">
              <a:lnSpc>
                <a:spcPct val="100000"/>
              </a:lnSpc>
              <a:spcBef>
                <a:spcPts val="0"/>
              </a:spcBef>
              <a:spcAft>
                <a:spcPts val="0"/>
              </a:spcAft>
              <a:buClr>
                <a:srgbClr val="000066"/>
              </a:buClr>
              <a:buSzPts val="2000"/>
              <a:buFont typeface="Noto Sans"/>
              <a:buChar char="•"/>
            </a:pPr>
            <a:r>
              <a:rPr b="0" lang="en-US"/>
              <a:t>Fill out TOURIST passport number and expiration date</a:t>
            </a:r>
            <a:endParaRPr b="0"/>
          </a:p>
          <a:p>
            <a:pPr indent="0" lvl="0" marL="914400" marR="0" rtl="0" algn="l">
              <a:lnSpc>
                <a:spcPct val="100000"/>
              </a:lnSpc>
              <a:spcBef>
                <a:spcPts val="0"/>
              </a:spcBef>
              <a:spcAft>
                <a:spcPts val="0"/>
              </a:spcAft>
              <a:buNone/>
            </a:pPr>
            <a:r>
              <a:t/>
            </a:r>
            <a:endParaRPr b="0" sz="2000"/>
          </a:p>
          <a:p>
            <a:pPr indent="-298450" lvl="1" marL="342900" marR="0" rtl="0" algn="l">
              <a:lnSpc>
                <a:spcPct val="100000"/>
              </a:lnSpc>
              <a:spcBef>
                <a:spcPts val="0"/>
              </a:spcBef>
              <a:spcAft>
                <a:spcPts val="0"/>
              </a:spcAft>
              <a:buClr>
                <a:srgbClr val="000066"/>
              </a:buClr>
              <a:buSzPts val="2000"/>
              <a:buFont typeface="Noto Sans"/>
              <a:buChar char="▪"/>
            </a:pPr>
            <a:r>
              <a:rPr b="0" lang="en-US" sz="2000"/>
              <a:t>Do not enter the info into the OFFICIAL PASSPORT Section with your BLUE passport information</a:t>
            </a:r>
            <a:endParaRPr sz="2000">
              <a:solidFill>
                <a:srgbClr val="000066"/>
              </a:solidFill>
            </a:endParaRPr>
          </a:p>
          <a:p>
            <a:pPr indent="0" lvl="0" marL="0" rtl="0" algn="l">
              <a:lnSpc>
                <a:spcPct val="100000"/>
              </a:lnSpc>
              <a:spcBef>
                <a:spcPts val="360"/>
              </a:spcBef>
              <a:spcAft>
                <a:spcPts val="0"/>
              </a:spcAft>
              <a:buSzPts val="2800"/>
              <a:buNone/>
            </a:pPr>
            <a:r>
              <a:t/>
            </a:r>
            <a:endParaRPr sz="2000">
              <a:solidFill>
                <a:srgbClr val="000066"/>
              </a:solidFill>
            </a:endParaRPr>
          </a:p>
          <a:p>
            <a:pPr indent="-184150" lvl="1" marL="742950" rtl="0" algn="l">
              <a:lnSpc>
                <a:spcPct val="100000"/>
              </a:lnSpc>
              <a:spcBef>
                <a:spcPts val="0"/>
              </a:spcBef>
              <a:spcAft>
                <a:spcPts val="0"/>
              </a:spcAft>
              <a:buClr>
                <a:srgbClr val="000058"/>
              </a:buClr>
              <a:buSzPts val="1600"/>
              <a:buFont typeface="Noto Sans"/>
              <a:buNone/>
            </a:pPr>
            <a:r>
              <a:t/>
            </a:r>
            <a:endParaRPr sz="2000">
              <a:solidFill>
                <a:srgbClr val="000066"/>
              </a:solidFill>
            </a:endParaRPr>
          </a:p>
          <a:p>
            <a:pPr indent="-223837" lvl="0" marL="395287" rtl="0" algn="l">
              <a:lnSpc>
                <a:spcPct val="100000"/>
              </a:lnSpc>
              <a:spcBef>
                <a:spcPts val="360"/>
              </a:spcBef>
              <a:spcAft>
                <a:spcPts val="0"/>
              </a:spcAft>
              <a:buClr>
                <a:srgbClr val="000066"/>
              </a:buClr>
              <a:buSzPts val="1800"/>
              <a:buFont typeface="Noto Sans"/>
              <a:buNone/>
            </a:pPr>
            <a:r>
              <a:t/>
            </a:r>
            <a:endParaRPr sz="2000"/>
          </a:p>
        </p:txBody>
      </p:sp>
      <p:sp>
        <p:nvSpPr>
          <p:cNvPr id="486" name="Google Shape;486;g2a296e5bdda_0_1175"/>
          <p:cNvSpPr txBox="1"/>
          <p:nvPr/>
        </p:nvSpPr>
        <p:spPr>
          <a:xfrm>
            <a:off x="457200" y="281000"/>
            <a:ext cx="8229600" cy="7692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1" lang="en-US" sz="3600" u="none" cap="none" strike="noStrike">
                <a:solidFill>
                  <a:srgbClr val="000066"/>
                </a:solidFill>
                <a:latin typeface="Arial Narrow"/>
                <a:ea typeface="Arial Narrow"/>
                <a:cs typeface="Arial Narrow"/>
                <a:sym typeface="Arial Narrow"/>
              </a:rPr>
              <a:t>Passports - MIDS</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2" name="Shape 492"/>
        <p:cNvGrpSpPr/>
        <p:nvPr/>
      </p:nvGrpSpPr>
      <p:grpSpPr>
        <a:xfrm>
          <a:off x="0" y="0"/>
          <a:ext cx="0" cy="0"/>
          <a:chOff x="0" y="0"/>
          <a:chExt cx="0" cy="0"/>
        </a:xfrm>
      </p:grpSpPr>
      <p:sp>
        <p:nvSpPr>
          <p:cNvPr id="493" name="Google Shape;493;g2a296e5bdda_0_1246"/>
          <p:cNvSpPr txBox="1"/>
          <p:nvPr/>
        </p:nvSpPr>
        <p:spPr>
          <a:xfrm>
            <a:off x="685800" y="1559175"/>
            <a:ext cx="7772400" cy="21621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66"/>
              </a:buClr>
              <a:buSzPts val="4400"/>
              <a:buFont typeface="Arial Narrow"/>
              <a:buNone/>
            </a:pPr>
            <a:br>
              <a:rPr b="1" i="1" lang="en-US" sz="4400" u="none" cap="none" strike="noStrike">
                <a:solidFill>
                  <a:srgbClr val="000066"/>
                </a:solidFill>
                <a:latin typeface="Arial Narrow"/>
                <a:ea typeface="Arial Narrow"/>
                <a:cs typeface="Arial Narrow"/>
                <a:sym typeface="Arial Narrow"/>
              </a:rPr>
            </a:br>
            <a:r>
              <a:rPr b="1" i="1" lang="en-US" sz="4400" u="none" cap="none" strike="noStrike">
                <a:solidFill>
                  <a:srgbClr val="000066"/>
                </a:solidFill>
                <a:latin typeface="Arial"/>
                <a:ea typeface="Arial"/>
                <a:cs typeface="Arial"/>
                <a:sym typeface="Arial"/>
              </a:rPr>
              <a:t>Independent Travel</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8" name="Shape 498"/>
        <p:cNvGrpSpPr/>
        <p:nvPr/>
      </p:nvGrpSpPr>
      <p:grpSpPr>
        <a:xfrm>
          <a:off x="0" y="0"/>
          <a:ext cx="0" cy="0"/>
          <a:chOff x="0" y="0"/>
          <a:chExt cx="0" cy="0"/>
        </a:xfrm>
      </p:grpSpPr>
      <p:sp>
        <p:nvSpPr>
          <p:cNvPr id="499" name="Google Shape;499;g2a296e5bdda_0_1252"/>
          <p:cNvSpPr txBox="1"/>
          <p:nvPr>
            <p:ph type="title"/>
          </p:nvPr>
        </p:nvSpPr>
        <p:spPr>
          <a:xfrm>
            <a:off x="457200" y="273251"/>
            <a:ext cx="8229600" cy="7476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3600"/>
              <a:t>Independent Travel</a:t>
            </a:r>
            <a:endParaRPr/>
          </a:p>
        </p:txBody>
      </p:sp>
      <p:sp>
        <p:nvSpPr>
          <p:cNvPr id="500" name="Google Shape;500;g2a296e5bdda_0_1252"/>
          <p:cNvSpPr txBox="1"/>
          <p:nvPr>
            <p:ph idx="1" type="body"/>
          </p:nvPr>
        </p:nvSpPr>
        <p:spPr>
          <a:xfrm>
            <a:off x="286975" y="1166975"/>
            <a:ext cx="8399700" cy="5257800"/>
          </a:xfrm>
          <a:prstGeom prst="rect">
            <a:avLst/>
          </a:prstGeom>
          <a:noFill/>
          <a:ln>
            <a:noFill/>
          </a:ln>
        </p:spPr>
        <p:txBody>
          <a:bodyPr anchorCtr="0" anchor="t" bIns="45700" lIns="91425" spcFirstLastPara="1" rIns="91425" wrap="square" tIns="45700">
            <a:noAutofit/>
          </a:bodyPr>
          <a:lstStyle/>
          <a:p>
            <a:pPr indent="-273050" lvl="1" marL="342900" marR="0" rtl="0" algn="l">
              <a:lnSpc>
                <a:spcPct val="100000"/>
              </a:lnSpc>
              <a:spcBef>
                <a:spcPts val="0"/>
              </a:spcBef>
              <a:spcAft>
                <a:spcPts val="0"/>
              </a:spcAft>
              <a:buClr>
                <a:srgbClr val="000066"/>
              </a:buClr>
              <a:buSzPts val="1600"/>
              <a:buFont typeface="Noto Sans"/>
              <a:buChar char="▪"/>
            </a:pPr>
            <a:r>
              <a:rPr b="0" lang="en-US" sz="1600"/>
              <a:t>Independent Travel Basics:</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a:t>You arrange transportation for (to cruise/from cruise/both) your Fleet Cruise.</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a:t>You will be reimbursed up to what it would have cost the government to transport you from USNA to the cruise location</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a:t>USNA Ground Transportation (Bus or Duty Van) is $0.00, so no reimbursement</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a:t>Use the GSA City Fare calculator to determine reimbursement</a:t>
            </a:r>
            <a:endParaRPr b="0" sz="1600"/>
          </a:p>
          <a:p>
            <a:pPr indent="-330200" lvl="3" marL="1828800" marR="0" rtl="0" algn="l">
              <a:lnSpc>
                <a:spcPct val="100000"/>
              </a:lnSpc>
              <a:spcBef>
                <a:spcPts val="0"/>
              </a:spcBef>
              <a:spcAft>
                <a:spcPts val="0"/>
              </a:spcAft>
              <a:buClr>
                <a:srgbClr val="0066FF"/>
              </a:buClr>
              <a:buSzPts val="1600"/>
              <a:buFont typeface="Noto Sans"/>
              <a:buChar char="⮚"/>
            </a:pPr>
            <a:r>
              <a:rPr b="0" lang="en-US" sz="1600">
                <a:solidFill>
                  <a:srgbClr val="0066FF"/>
                </a:solidFill>
                <a:uFill>
                  <a:noFill/>
                </a:uFill>
                <a:hlinkClick r:id="rId3">
                  <a:extLst>
                    <a:ext uri="{A12FA001-AC4F-418D-AE19-62706E023703}">
                      <ahyp:hlinkClr val="tx"/>
                    </a:ext>
                  </a:extLst>
                </a:hlinkClick>
              </a:rPr>
              <a:t>https://www.gsa.gov/plan-book/transportation-airfare-pov-etc/airfare-rates-city-pair-program</a:t>
            </a:r>
            <a:endParaRPr b="0" sz="1600">
              <a:solidFill>
                <a:srgbClr val="0066FF"/>
              </a:solidFill>
            </a:endParaRPr>
          </a:p>
          <a:p>
            <a:pPr indent="0" lvl="0" marL="0" marR="0" rtl="0" algn="l">
              <a:lnSpc>
                <a:spcPct val="100000"/>
              </a:lnSpc>
              <a:spcBef>
                <a:spcPts val="0"/>
              </a:spcBef>
              <a:spcAft>
                <a:spcPts val="0"/>
              </a:spcAft>
              <a:buNone/>
            </a:pPr>
            <a:r>
              <a:t/>
            </a:r>
            <a:endParaRPr b="0" sz="1600">
              <a:solidFill>
                <a:srgbClr val="0066FF"/>
              </a:solidFill>
            </a:endParaRPr>
          </a:p>
          <a:p>
            <a:pPr indent="-273050" lvl="1" marL="342900" marR="0" rtl="0" algn="l">
              <a:lnSpc>
                <a:spcPct val="100000"/>
              </a:lnSpc>
              <a:spcBef>
                <a:spcPts val="0"/>
              </a:spcBef>
              <a:spcAft>
                <a:spcPts val="0"/>
              </a:spcAft>
              <a:buClr>
                <a:srgbClr val="000066"/>
              </a:buClr>
              <a:buSzPts val="1600"/>
              <a:buFont typeface="Noto Sans"/>
              <a:buChar char="▪"/>
            </a:pPr>
            <a:r>
              <a:rPr b="0" lang="en-US" sz="1600"/>
              <a:t>How it Works:</a:t>
            </a:r>
            <a:endParaRPr b="0" sz="1600"/>
          </a:p>
          <a:p>
            <a:pPr indent="-330200" lvl="2" marL="1371600" marR="0" rtl="0" algn="l">
              <a:lnSpc>
                <a:spcPct val="100000"/>
              </a:lnSpc>
              <a:spcBef>
                <a:spcPts val="0"/>
              </a:spcBef>
              <a:spcAft>
                <a:spcPts val="0"/>
              </a:spcAft>
              <a:buSzPts val="1600"/>
              <a:buChar char="•"/>
            </a:pPr>
            <a:r>
              <a:rPr b="0" lang="en-US" sz="1600"/>
              <a:t>You will receive a survey from your Class Training Officer where you will provide (1) your summer schedule and (2) your leave location</a:t>
            </a:r>
            <a:endParaRPr b="0" sz="1600"/>
          </a:p>
          <a:p>
            <a:pPr indent="-330200" lvl="2" marL="1371600" marR="0" rtl="0" algn="l">
              <a:lnSpc>
                <a:spcPct val="100000"/>
              </a:lnSpc>
              <a:spcBef>
                <a:spcPts val="0"/>
              </a:spcBef>
              <a:spcAft>
                <a:spcPts val="0"/>
              </a:spcAft>
              <a:buSzPts val="1600"/>
              <a:buChar char="•"/>
            </a:pPr>
            <a:r>
              <a:rPr b="0" lang="en-US" sz="1600"/>
              <a:t>You may travel independently to or from PROTRAMID, but you may NOT travel independently from or to a PTE. </a:t>
            </a:r>
            <a:r>
              <a:rPr i="1" lang="en-US" sz="1600"/>
              <a:t>No exceptions</a:t>
            </a:r>
            <a:endParaRPr b="0" sz="1600"/>
          </a:p>
          <a:p>
            <a:pPr indent="-330200" lvl="2" marL="1371600" marR="0" rtl="0" algn="l">
              <a:lnSpc>
                <a:spcPct val="100000"/>
              </a:lnSpc>
              <a:spcBef>
                <a:spcPts val="0"/>
              </a:spcBef>
              <a:spcAft>
                <a:spcPts val="0"/>
              </a:spcAft>
              <a:buSzPts val="1600"/>
              <a:buChar char="•"/>
            </a:pPr>
            <a:r>
              <a:rPr b="0" lang="en-US" sz="1600"/>
              <a:t>Independent travel is NOT permitted to or from OCONUS leave. </a:t>
            </a:r>
            <a:r>
              <a:rPr i="1" lang="en-US" sz="1600"/>
              <a:t>No exceptions</a:t>
            </a:r>
            <a:endParaRPr b="0" sz="1600"/>
          </a:p>
          <a:p>
            <a:pPr indent="-330200" lvl="2" marL="1371600" marR="0" rtl="0" algn="l">
              <a:lnSpc>
                <a:spcPct val="100000"/>
              </a:lnSpc>
              <a:spcBef>
                <a:spcPts val="0"/>
              </a:spcBef>
              <a:spcAft>
                <a:spcPts val="0"/>
              </a:spcAft>
              <a:buSzPts val="1600"/>
              <a:buChar char="•"/>
            </a:pPr>
            <a:r>
              <a:rPr b="0" lang="en-US" sz="1600"/>
              <a:t>Independent travel is ONLY permitted for West Coast PROTRAMID.  There will be NO independent travel to or from East Coast PROTRAMID. </a:t>
            </a:r>
            <a:r>
              <a:rPr i="1" lang="en-US" sz="1600"/>
              <a:t>No exceptions</a:t>
            </a:r>
            <a:r>
              <a:rPr b="0" lang="en-US" sz="1600"/>
              <a:t> </a:t>
            </a:r>
            <a:endParaRPr b="0" sz="1600"/>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5" name="Shape 505"/>
        <p:cNvGrpSpPr/>
        <p:nvPr/>
      </p:nvGrpSpPr>
      <p:grpSpPr>
        <a:xfrm>
          <a:off x="0" y="0"/>
          <a:ext cx="0" cy="0"/>
          <a:chOff x="0" y="0"/>
          <a:chExt cx="0" cy="0"/>
        </a:xfrm>
      </p:grpSpPr>
      <p:sp>
        <p:nvSpPr>
          <p:cNvPr id="506" name="Google Shape;506;g2a296e5bdda_0_1258"/>
          <p:cNvSpPr txBox="1"/>
          <p:nvPr>
            <p:ph type="title"/>
          </p:nvPr>
        </p:nvSpPr>
        <p:spPr>
          <a:xfrm>
            <a:off x="457200" y="274645"/>
            <a:ext cx="8229600" cy="636000"/>
          </a:xfrm>
          <a:prstGeom prst="rect">
            <a:avLst/>
          </a:prstGeom>
        </p:spPr>
        <p:txBody>
          <a:bodyPr anchorCtr="0" anchor="t" bIns="45700" lIns="91425" spcFirstLastPara="1" rIns="91425" wrap="square" tIns="45700">
            <a:noAutofit/>
          </a:bodyPr>
          <a:lstStyle/>
          <a:p>
            <a:pPr indent="0" lvl="0" marL="0" rtl="0" algn="ctr">
              <a:spcBef>
                <a:spcPts val="0"/>
              </a:spcBef>
              <a:spcAft>
                <a:spcPts val="0"/>
              </a:spcAft>
              <a:buNone/>
            </a:pPr>
            <a:r>
              <a:rPr lang="en-US" sz="3600"/>
              <a:t>Independent Travel</a:t>
            </a:r>
            <a:endParaRPr sz="3600"/>
          </a:p>
        </p:txBody>
      </p:sp>
      <p:sp>
        <p:nvSpPr>
          <p:cNvPr id="507" name="Google Shape;507;g2a296e5bdda_0_1258"/>
          <p:cNvSpPr txBox="1"/>
          <p:nvPr>
            <p:ph idx="1" type="body"/>
          </p:nvPr>
        </p:nvSpPr>
        <p:spPr>
          <a:xfrm>
            <a:off x="288650" y="1159800"/>
            <a:ext cx="8398200" cy="4648200"/>
          </a:xfrm>
          <a:prstGeom prst="rect">
            <a:avLst/>
          </a:prstGeom>
        </p:spPr>
        <p:txBody>
          <a:bodyPr anchorCtr="0" anchor="t" bIns="45700" lIns="91425" spcFirstLastPara="1" rIns="91425" wrap="square" tIns="45700">
            <a:noAutofit/>
          </a:bodyPr>
          <a:lstStyle/>
          <a:p>
            <a:pPr indent="-298450" lvl="1" marL="342900" marR="0" rtl="0" algn="l">
              <a:lnSpc>
                <a:spcPct val="100000"/>
              </a:lnSpc>
              <a:spcBef>
                <a:spcPts val="0"/>
              </a:spcBef>
              <a:spcAft>
                <a:spcPts val="0"/>
              </a:spcAft>
              <a:buClr>
                <a:srgbClr val="000066"/>
              </a:buClr>
              <a:buSzPts val="2000"/>
              <a:buFont typeface="Noto Sans"/>
              <a:buChar char="▪"/>
            </a:pPr>
            <a:r>
              <a:rPr b="0" lang="en-US" sz="2000"/>
              <a:t>Independent Travel Schedule:</a:t>
            </a:r>
            <a:endParaRPr b="0" sz="2000"/>
          </a:p>
          <a:p>
            <a:pPr indent="-355600" lvl="1" marL="914400" marR="0" rtl="0" algn="l">
              <a:lnSpc>
                <a:spcPct val="100000"/>
              </a:lnSpc>
              <a:spcBef>
                <a:spcPts val="0"/>
              </a:spcBef>
              <a:spcAft>
                <a:spcPts val="0"/>
              </a:spcAft>
              <a:buClr>
                <a:srgbClr val="000066"/>
              </a:buClr>
              <a:buSzPts val="2000"/>
              <a:buFont typeface="Noto Sans"/>
              <a:buChar char="▪"/>
            </a:pPr>
            <a:r>
              <a:rPr b="0" lang="en-US" sz="2000">
                <a:solidFill>
                  <a:srgbClr val="C00000"/>
                </a:solidFill>
              </a:rPr>
              <a:t>APR 05</a:t>
            </a:r>
            <a:r>
              <a:rPr b="0" lang="en-US" sz="2000"/>
              <a:t>: Independent Travel Survey Opens</a:t>
            </a:r>
            <a:endParaRPr b="0" sz="2000"/>
          </a:p>
          <a:p>
            <a:pPr indent="-355600" lvl="1" marL="914400" marR="0" rtl="0" algn="l">
              <a:lnSpc>
                <a:spcPct val="100000"/>
              </a:lnSpc>
              <a:spcBef>
                <a:spcPts val="0"/>
              </a:spcBef>
              <a:spcAft>
                <a:spcPts val="0"/>
              </a:spcAft>
              <a:buClr>
                <a:srgbClr val="000066"/>
              </a:buClr>
              <a:buSzPts val="2000"/>
              <a:buFont typeface="Noto Sans"/>
              <a:buChar char="▪"/>
            </a:pPr>
            <a:r>
              <a:rPr b="0" lang="en-US" sz="2000">
                <a:solidFill>
                  <a:srgbClr val="C00000"/>
                </a:solidFill>
              </a:rPr>
              <a:t>APR 08</a:t>
            </a:r>
            <a:r>
              <a:rPr b="0" lang="en-US" sz="2000"/>
              <a:t>: Survey Closes</a:t>
            </a:r>
            <a:endParaRPr b="0" sz="2000"/>
          </a:p>
          <a:p>
            <a:pPr indent="-355600" lvl="3" marL="1828800" marR="0" rtl="0" algn="l">
              <a:lnSpc>
                <a:spcPct val="100000"/>
              </a:lnSpc>
              <a:spcBef>
                <a:spcPts val="0"/>
              </a:spcBef>
              <a:spcAft>
                <a:spcPts val="0"/>
              </a:spcAft>
              <a:buClr>
                <a:srgbClr val="000066"/>
              </a:buClr>
              <a:buSzPts val="2000"/>
              <a:buFont typeface="Noto Sans"/>
              <a:buChar char="⮚"/>
            </a:pPr>
            <a:r>
              <a:rPr b="0" lang="en-US" sz="2000"/>
              <a:t>Unlike Fleet Cruises, where your specific dates and location can vary, PROTRAMID dates and locations are already known</a:t>
            </a:r>
            <a:endParaRPr b="0" sz="2000"/>
          </a:p>
          <a:p>
            <a:pPr indent="-355600" lvl="3" marL="1828800" marR="0" rtl="0" algn="l">
              <a:lnSpc>
                <a:spcPct val="100000"/>
              </a:lnSpc>
              <a:spcBef>
                <a:spcPts val="0"/>
              </a:spcBef>
              <a:spcAft>
                <a:spcPts val="0"/>
              </a:spcAft>
              <a:buSzPts val="2000"/>
              <a:buChar char="⮚"/>
            </a:pPr>
            <a:r>
              <a:rPr b="0" lang="en-US" sz="2000"/>
              <a:t>There will NOT be a follow-on survey for PROTRAMID</a:t>
            </a:r>
            <a:endParaRPr b="0" sz="2000"/>
          </a:p>
          <a:p>
            <a:pPr indent="-355600" lvl="3" marL="1828800" marR="0" rtl="0" algn="l">
              <a:lnSpc>
                <a:spcPct val="100000"/>
              </a:lnSpc>
              <a:spcBef>
                <a:spcPts val="0"/>
              </a:spcBef>
              <a:spcAft>
                <a:spcPts val="0"/>
              </a:spcAft>
              <a:buSzPts val="2000"/>
              <a:buChar char="⮚"/>
            </a:pPr>
            <a:r>
              <a:rPr b="0" i="1" lang="en-US" sz="2000"/>
              <a:t>If you fail to fill out this survey, you will not be authorized independent travel. </a:t>
            </a:r>
            <a:r>
              <a:rPr i="1" lang="en-US" sz="2000"/>
              <a:t>No exceptions</a:t>
            </a:r>
            <a:r>
              <a:rPr b="0" i="1" lang="en-US" sz="2000"/>
              <a:t>.</a:t>
            </a:r>
            <a:endParaRPr b="0" i="1" sz="2000"/>
          </a:p>
          <a:p>
            <a:pPr indent="-355600" lvl="1" marL="914400" rtl="0" algn="l">
              <a:spcBef>
                <a:spcPts val="0"/>
              </a:spcBef>
              <a:spcAft>
                <a:spcPts val="0"/>
              </a:spcAft>
              <a:buClr>
                <a:srgbClr val="000066"/>
              </a:buClr>
              <a:buSzPts val="2000"/>
              <a:buFont typeface="Noto Sans"/>
              <a:buChar char="▪"/>
            </a:pPr>
            <a:r>
              <a:rPr b="0" lang="en-US" sz="2000">
                <a:solidFill>
                  <a:srgbClr val="C00000"/>
                </a:solidFill>
              </a:rPr>
              <a:t>APR 08 - MAY 01</a:t>
            </a:r>
            <a:r>
              <a:rPr b="0" lang="en-US" sz="2000"/>
              <a:t>: 3/C Training Officer reviews all independent travel requests</a:t>
            </a:r>
            <a:endParaRPr b="0" i="1" sz="2000"/>
          </a:p>
          <a:p>
            <a:pPr indent="0" lvl="0" marL="1828800" marR="0" rtl="0" algn="l">
              <a:lnSpc>
                <a:spcPct val="100000"/>
              </a:lnSpc>
              <a:spcBef>
                <a:spcPts val="0"/>
              </a:spcBef>
              <a:spcAft>
                <a:spcPts val="0"/>
              </a:spcAft>
              <a:buNone/>
            </a:pPr>
            <a:r>
              <a:t/>
            </a:r>
            <a:endParaRPr b="0" sz="2000"/>
          </a:p>
          <a:p>
            <a:pPr indent="-355600" lvl="1" marL="914400" marR="0" rtl="0" algn="l">
              <a:lnSpc>
                <a:spcPct val="100000"/>
              </a:lnSpc>
              <a:spcBef>
                <a:spcPts val="0"/>
              </a:spcBef>
              <a:spcAft>
                <a:spcPts val="0"/>
              </a:spcAft>
              <a:buClr>
                <a:srgbClr val="000066"/>
              </a:buClr>
              <a:buSzPts val="2000"/>
              <a:buFont typeface="Noto Sans"/>
              <a:buChar char="▪"/>
            </a:pPr>
            <a:r>
              <a:rPr b="0" lang="en-US" sz="2000">
                <a:solidFill>
                  <a:srgbClr val="C00000"/>
                </a:solidFill>
              </a:rPr>
              <a:t>MAY 01</a:t>
            </a:r>
            <a:r>
              <a:rPr b="0" lang="en-US" sz="2000"/>
              <a:t>: Summer Training releases list of rising 3/C approved for Independent Travel</a:t>
            </a:r>
            <a:endParaRPr b="0" sz="2000"/>
          </a:p>
          <a:p>
            <a:pPr indent="0" lvl="0" marL="914400" marR="0" rtl="0" algn="l">
              <a:lnSpc>
                <a:spcPct val="100000"/>
              </a:lnSpc>
              <a:spcBef>
                <a:spcPts val="0"/>
              </a:spcBef>
              <a:spcAft>
                <a:spcPts val="0"/>
              </a:spcAft>
              <a:buNone/>
            </a:pPr>
            <a:r>
              <a:t/>
            </a:r>
            <a:endParaRPr b="0" sz="2000"/>
          </a:p>
          <a:p>
            <a:pPr indent="-355600" lvl="1" marL="914400" marR="0" rtl="0" algn="l">
              <a:lnSpc>
                <a:spcPct val="100000"/>
              </a:lnSpc>
              <a:spcBef>
                <a:spcPts val="0"/>
              </a:spcBef>
              <a:spcAft>
                <a:spcPts val="0"/>
              </a:spcAft>
              <a:buClr>
                <a:srgbClr val="000066"/>
              </a:buClr>
              <a:buSzPts val="2000"/>
              <a:buFont typeface="Noto Sans"/>
              <a:buChar char="▪"/>
            </a:pPr>
            <a:r>
              <a:t/>
            </a:r>
            <a:endParaRPr sz="2000"/>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2" name="Shape 512"/>
        <p:cNvGrpSpPr/>
        <p:nvPr/>
      </p:nvGrpSpPr>
      <p:grpSpPr>
        <a:xfrm>
          <a:off x="0" y="0"/>
          <a:ext cx="0" cy="0"/>
          <a:chOff x="0" y="0"/>
          <a:chExt cx="0" cy="0"/>
        </a:xfrm>
      </p:grpSpPr>
      <p:sp>
        <p:nvSpPr>
          <p:cNvPr id="513" name="Google Shape;513;g2a296e5bdda_0_1334"/>
          <p:cNvSpPr txBox="1"/>
          <p:nvPr>
            <p:ph type="title"/>
          </p:nvPr>
        </p:nvSpPr>
        <p:spPr>
          <a:xfrm>
            <a:off x="457200" y="284471"/>
            <a:ext cx="8229600" cy="6195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3600">
                <a:solidFill>
                  <a:srgbClr val="191966"/>
                </a:solidFill>
              </a:rPr>
              <a:t>Travel Questions </a:t>
            </a:r>
            <a:endParaRPr sz="3600"/>
          </a:p>
        </p:txBody>
      </p:sp>
      <p:sp>
        <p:nvSpPr>
          <p:cNvPr id="514" name="Google Shape;514;g2a296e5bdda_0_1334"/>
          <p:cNvSpPr txBox="1"/>
          <p:nvPr>
            <p:ph idx="1" type="body"/>
          </p:nvPr>
        </p:nvSpPr>
        <p:spPr>
          <a:xfrm>
            <a:off x="286225" y="1164300"/>
            <a:ext cx="8400600" cy="5105400"/>
          </a:xfrm>
          <a:prstGeom prst="rect">
            <a:avLst/>
          </a:prstGeom>
          <a:noFill/>
          <a:ln>
            <a:noFill/>
          </a:ln>
        </p:spPr>
        <p:txBody>
          <a:bodyPr anchorCtr="0" anchor="t" bIns="45700" lIns="91425" spcFirstLastPara="1" rIns="91425" wrap="square" tIns="45700">
            <a:noAutofit/>
          </a:bodyPr>
          <a:lstStyle/>
          <a:p>
            <a:pPr indent="-298450" lvl="1" marL="342900" marR="0" rtl="0" algn="l">
              <a:lnSpc>
                <a:spcPct val="100000"/>
              </a:lnSpc>
              <a:spcBef>
                <a:spcPts val="0"/>
              </a:spcBef>
              <a:spcAft>
                <a:spcPts val="0"/>
              </a:spcAft>
              <a:buClr>
                <a:srgbClr val="000066"/>
              </a:buClr>
              <a:buSzPts val="2000"/>
              <a:buFont typeface="Noto Sans"/>
              <a:buChar char="▪"/>
            </a:pPr>
            <a:r>
              <a:rPr b="0" lang="en-US" sz="2000"/>
              <a:t>Purchase refundable tickets that depart at least 24 hours after the end of your cruise. This gives buffer for changes in transportation and to complete your voucher.</a:t>
            </a:r>
            <a:endParaRPr b="0" sz="2000"/>
          </a:p>
          <a:p>
            <a:pPr indent="0" lvl="0" marL="0" marR="0" rtl="0" algn="l">
              <a:lnSpc>
                <a:spcPct val="100000"/>
              </a:lnSpc>
              <a:spcBef>
                <a:spcPts val="0"/>
              </a:spcBef>
              <a:spcAft>
                <a:spcPts val="0"/>
              </a:spcAft>
              <a:buNone/>
            </a:pPr>
            <a:r>
              <a:t/>
            </a:r>
            <a:endParaRPr b="0" sz="2000"/>
          </a:p>
          <a:p>
            <a:pPr indent="-298450" lvl="1" marL="342900" marR="0" rtl="0" algn="l">
              <a:lnSpc>
                <a:spcPct val="100000"/>
              </a:lnSpc>
              <a:spcBef>
                <a:spcPts val="0"/>
              </a:spcBef>
              <a:spcAft>
                <a:spcPts val="0"/>
              </a:spcAft>
              <a:buClr>
                <a:srgbClr val="000066"/>
              </a:buClr>
              <a:buSzPts val="2000"/>
              <a:buFont typeface="Noto Sans"/>
              <a:buChar char="▪"/>
            </a:pPr>
            <a:r>
              <a:rPr b="0" lang="en-US" sz="2000"/>
              <a:t>“Change flight fees” are not reimbursable on your travel claim.</a:t>
            </a:r>
            <a:endParaRPr b="0" sz="2000"/>
          </a:p>
          <a:p>
            <a:pPr indent="0" lvl="0" marL="914400" marR="0" rtl="0" algn="l">
              <a:lnSpc>
                <a:spcPct val="100000"/>
              </a:lnSpc>
              <a:spcBef>
                <a:spcPts val="0"/>
              </a:spcBef>
              <a:spcAft>
                <a:spcPts val="0"/>
              </a:spcAft>
              <a:buNone/>
            </a:pPr>
            <a:r>
              <a:t/>
            </a:r>
            <a:endParaRPr b="0" sz="2000"/>
          </a:p>
          <a:p>
            <a:pPr indent="-298450" lvl="1" marL="342900" marR="0" rtl="0" algn="l">
              <a:lnSpc>
                <a:spcPct val="100000"/>
              </a:lnSpc>
              <a:spcBef>
                <a:spcPts val="0"/>
              </a:spcBef>
              <a:spcAft>
                <a:spcPts val="0"/>
              </a:spcAft>
              <a:buClr>
                <a:srgbClr val="000066"/>
              </a:buClr>
              <a:buSzPts val="2000"/>
              <a:buFont typeface="Noto Sans"/>
              <a:buChar char="▪"/>
            </a:pPr>
            <a:r>
              <a:rPr b="0" lang="en-US" sz="2000"/>
              <a:t>Go through your Company Officer/SEL for questions after this brief</a:t>
            </a:r>
            <a:endParaRPr b="0" sz="2000"/>
          </a:p>
          <a:p>
            <a:pPr indent="0" lvl="0" marL="914400" marR="0" rtl="0" algn="l">
              <a:lnSpc>
                <a:spcPct val="100000"/>
              </a:lnSpc>
              <a:spcBef>
                <a:spcPts val="0"/>
              </a:spcBef>
              <a:spcAft>
                <a:spcPts val="0"/>
              </a:spcAft>
              <a:buNone/>
            </a:pPr>
            <a:r>
              <a:t/>
            </a:r>
            <a:endParaRPr b="0" sz="2000"/>
          </a:p>
          <a:p>
            <a:pPr indent="-298450" lvl="1" marL="342900" marR="0" rtl="0" algn="l">
              <a:lnSpc>
                <a:spcPct val="100000"/>
              </a:lnSpc>
              <a:spcBef>
                <a:spcPts val="0"/>
              </a:spcBef>
              <a:spcAft>
                <a:spcPts val="0"/>
              </a:spcAft>
              <a:buClr>
                <a:srgbClr val="000066"/>
              </a:buClr>
              <a:buSzPts val="2000"/>
              <a:buFont typeface="Noto Sans"/>
              <a:buChar char="▪"/>
            </a:pPr>
            <a:r>
              <a:rPr b="0" lang="en-US" sz="2000"/>
              <a:t>Any reduction in training dates will NOT result in independent travel to Leave. All MIDN will return to USNA upon conclusion of training.</a:t>
            </a:r>
            <a:endParaRPr b="0" sz="2000"/>
          </a:p>
          <a:p>
            <a:pPr indent="0" lvl="0" marL="0" rtl="0" algn="l">
              <a:lnSpc>
                <a:spcPct val="90000"/>
              </a:lnSpc>
              <a:spcBef>
                <a:spcPts val="400"/>
              </a:spcBef>
              <a:spcAft>
                <a:spcPts val="0"/>
              </a:spcAft>
              <a:buClr>
                <a:srgbClr val="000058"/>
              </a:buClr>
              <a:buSzPts val="2000"/>
              <a:buNone/>
            </a:pPr>
            <a:r>
              <a:t/>
            </a:r>
            <a:endParaRPr b="0" sz="2000"/>
          </a:p>
          <a:p>
            <a:pPr indent="0" lvl="0" marL="0" rtl="0" algn="ctr">
              <a:lnSpc>
                <a:spcPct val="90000"/>
              </a:lnSpc>
              <a:spcBef>
                <a:spcPts val="400"/>
              </a:spcBef>
              <a:spcAft>
                <a:spcPts val="0"/>
              </a:spcAft>
              <a:buClr>
                <a:srgbClr val="000058"/>
              </a:buClr>
              <a:buSzPts val="2000"/>
              <a:buFont typeface="Arial Narrow"/>
              <a:buNone/>
            </a:pPr>
            <a:r>
              <a:rPr b="0" lang="en-US" sz="2000"/>
              <a:t>COMDTMIDNNOTE 1530 on the Summer Training website:</a:t>
            </a:r>
            <a:endParaRPr b="0" sz="2000"/>
          </a:p>
          <a:p>
            <a:pPr indent="0" lvl="0" marL="0" rtl="0" algn="ctr">
              <a:lnSpc>
                <a:spcPct val="90000"/>
              </a:lnSpc>
              <a:spcBef>
                <a:spcPts val="400"/>
              </a:spcBef>
              <a:spcAft>
                <a:spcPts val="0"/>
              </a:spcAft>
              <a:buClr>
                <a:srgbClr val="000058"/>
              </a:buClr>
              <a:buSzPts val="2000"/>
              <a:buFont typeface="Arial Narrow"/>
              <a:buNone/>
            </a:pPr>
            <a:r>
              <a:rPr b="0" lang="en-US" sz="2000">
                <a:uFill>
                  <a:noFill/>
                </a:uFill>
                <a:hlinkClick r:id="rId3"/>
              </a:rPr>
              <a:t>https://www.usna.edu/Training/</a:t>
            </a:r>
            <a:r>
              <a:rPr b="0" lang="en-US" sz="2000"/>
              <a:t> </a:t>
            </a:r>
            <a:endParaRPr sz="2000">
              <a:solidFill>
                <a:srgbClr val="CC0000"/>
              </a:solidFill>
            </a:endParaRPr>
          </a:p>
          <a:p>
            <a:pPr indent="-215900" lvl="0" marL="342900" rtl="0" algn="l">
              <a:lnSpc>
                <a:spcPct val="90000"/>
              </a:lnSpc>
              <a:spcBef>
                <a:spcPts val="400"/>
              </a:spcBef>
              <a:spcAft>
                <a:spcPts val="0"/>
              </a:spcAft>
              <a:buClr>
                <a:srgbClr val="000058"/>
              </a:buClr>
              <a:buSzPts val="2000"/>
              <a:buNone/>
            </a:pPr>
            <a:r>
              <a:t/>
            </a:r>
            <a:endParaRPr sz="2000">
              <a:solidFill>
                <a:schemeClr val="dk1"/>
              </a:solidFill>
            </a:endParaRPr>
          </a:p>
          <a:p>
            <a:pPr indent="0" lvl="0" marL="0" rtl="0" algn="l">
              <a:lnSpc>
                <a:spcPct val="90000"/>
              </a:lnSpc>
              <a:spcBef>
                <a:spcPts val="400"/>
              </a:spcBef>
              <a:spcAft>
                <a:spcPts val="0"/>
              </a:spcAft>
              <a:buClr>
                <a:srgbClr val="000058"/>
              </a:buClr>
              <a:buSzPts val="2000"/>
              <a:buFont typeface="Arial Narrow"/>
              <a:buNone/>
            </a:pPr>
            <a:r>
              <a:t/>
            </a:r>
            <a:endParaRPr sz="2000"/>
          </a:p>
          <a:p>
            <a:pPr indent="-342900" lvl="0" marL="342900" rtl="0" algn="l">
              <a:lnSpc>
                <a:spcPct val="90000"/>
              </a:lnSpc>
              <a:spcBef>
                <a:spcPts val="400"/>
              </a:spcBef>
              <a:spcAft>
                <a:spcPts val="0"/>
              </a:spcAft>
              <a:buClr>
                <a:srgbClr val="000058"/>
              </a:buClr>
              <a:buSzPts val="2000"/>
              <a:buFont typeface="Arial"/>
              <a:buNone/>
            </a:pPr>
            <a:r>
              <a:rPr lang="en-US" sz="2000"/>
              <a:t>		</a:t>
            </a:r>
            <a:endParaRPr sz="2000"/>
          </a:p>
          <a:p>
            <a:pPr indent="-165100" lvl="0" marL="342900" rtl="0" algn="l">
              <a:lnSpc>
                <a:spcPct val="90000"/>
              </a:lnSpc>
              <a:spcBef>
                <a:spcPts val="560"/>
              </a:spcBef>
              <a:spcAft>
                <a:spcPts val="0"/>
              </a:spcAft>
              <a:buClr>
                <a:srgbClr val="000058"/>
              </a:buClr>
              <a:buSzPts val="2800"/>
              <a:buNone/>
            </a:pPr>
            <a:r>
              <a:t/>
            </a:r>
            <a:endParaRPr sz="2000">
              <a:solidFill>
                <a:srgbClr val="FF3300"/>
              </a:solidFill>
            </a:endParaRPr>
          </a:p>
          <a:p>
            <a:pPr indent="-165100" lvl="0" marL="342900" rtl="0" algn="l">
              <a:lnSpc>
                <a:spcPct val="90000"/>
              </a:lnSpc>
              <a:spcBef>
                <a:spcPts val="560"/>
              </a:spcBef>
              <a:spcAft>
                <a:spcPts val="0"/>
              </a:spcAft>
              <a:buClr>
                <a:srgbClr val="000058"/>
              </a:buClr>
              <a:buSzPts val="2800"/>
              <a:buNone/>
            </a:pPr>
            <a:r>
              <a:t/>
            </a:r>
            <a:endParaRPr sz="2000">
              <a:solidFill>
                <a:srgbClr val="FF3300"/>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0" name="Shape 520"/>
        <p:cNvGrpSpPr/>
        <p:nvPr/>
      </p:nvGrpSpPr>
      <p:grpSpPr>
        <a:xfrm>
          <a:off x="0" y="0"/>
          <a:ext cx="0" cy="0"/>
          <a:chOff x="0" y="0"/>
          <a:chExt cx="0" cy="0"/>
        </a:xfrm>
      </p:grpSpPr>
      <p:sp>
        <p:nvSpPr>
          <p:cNvPr id="521" name="Google Shape;521;g2a296e5bdda_0_1340"/>
          <p:cNvSpPr txBox="1"/>
          <p:nvPr>
            <p:ph type="title"/>
          </p:nvPr>
        </p:nvSpPr>
        <p:spPr>
          <a:xfrm>
            <a:off x="457200" y="274645"/>
            <a:ext cx="8229600" cy="6261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3600"/>
              <a:t>Contingencies</a:t>
            </a:r>
            <a:endParaRPr/>
          </a:p>
        </p:txBody>
      </p:sp>
      <p:sp>
        <p:nvSpPr>
          <p:cNvPr id="522" name="Google Shape;522;g2a296e5bdda_0_1340"/>
          <p:cNvSpPr txBox="1"/>
          <p:nvPr>
            <p:ph idx="1" type="body"/>
          </p:nvPr>
        </p:nvSpPr>
        <p:spPr>
          <a:xfrm>
            <a:off x="292525" y="1172850"/>
            <a:ext cx="8394300" cy="5361300"/>
          </a:xfrm>
          <a:prstGeom prst="rect">
            <a:avLst/>
          </a:prstGeom>
          <a:noFill/>
          <a:ln>
            <a:noFill/>
          </a:ln>
        </p:spPr>
        <p:txBody>
          <a:bodyPr anchorCtr="0" anchor="t" bIns="45700" lIns="91425" spcFirstLastPara="1" rIns="91425" wrap="square" tIns="45700">
            <a:noAutofit/>
          </a:bodyPr>
          <a:lstStyle/>
          <a:p>
            <a:pPr indent="-273050" lvl="1" marL="342900" marR="0" rtl="0" algn="l">
              <a:lnSpc>
                <a:spcPct val="100000"/>
              </a:lnSpc>
              <a:spcBef>
                <a:spcPts val="0"/>
              </a:spcBef>
              <a:spcAft>
                <a:spcPts val="0"/>
              </a:spcAft>
              <a:buClr>
                <a:srgbClr val="000066"/>
              </a:buClr>
              <a:buSzPts val="1600"/>
              <a:buFont typeface="Noto Sans"/>
              <a:buChar char="▪"/>
            </a:pPr>
            <a:r>
              <a:rPr b="0" lang="en-US" sz="1600" u="sng"/>
              <a:t>Special Request Chits</a:t>
            </a:r>
            <a:endParaRPr b="0" sz="1600" u="sng"/>
          </a:p>
          <a:p>
            <a:pPr indent="-330200" lvl="2" marL="1371600" marR="0" rtl="0" algn="l">
              <a:lnSpc>
                <a:spcPct val="100000"/>
              </a:lnSpc>
              <a:spcBef>
                <a:spcPts val="0"/>
              </a:spcBef>
              <a:spcAft>
                <a:spcPts val="0"/>
              </a:spcAft>
              <a:buClr>
                <a:srgbClr val="000066"/>
              </a:buClr>
              <a:buSzPts val="1600"/>
              <a:buFont typeface="Noto Sans"/>
              <a:buChar char="•"/>
            </a:pPr>
            <a:r>
              <a:rPr b="0" lang="en-US" sz="1600"/>
              <a:t>Chits need to be submitted in a timely manner</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a:t>Chits need to be routed thru SEL, CO, BATTO, Class Training Officer, Major Crabbe  (Deputy Training Officer),  CAPT Densham (Training Officer), and CAPT Johns (PRODEV)</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a:t>Chits for weddings, reunions, etc during training events need to be routed well in advance of training event (Deadline: 10May) </a:t>
            </a:r>
            <a:endParaRPr b="0" sz="1600"/>
          </a:p>
          <a:p>
            <a:pPr indent="0" lvl="0" marL="914400" marR="0" rtl="0" algn="l">
              <a:lnSpc>
                <a:spcPct val="100000"/>
              </a:lnSpc>
              <a:spcBef>
                <a:spcPts val="0"/>
              </a:spcBef>
              <a:spcAft>
                <a:spcPts val="0"/>
              </a:spcAft>
              <a:buNone/>
            </a:pPr>
            <a:r>
              <a:t/>
            </a:r>
            <a:endParaRPr b="0" sz="1600"/>
          </a:p>
          <a:p>
            <a:pPr indent="-273050" lvl="1" marL="342900" marR="0" rtl="0" algn="l">
              <a:lnSpc>
                <a:spcPct val="100000"/>
              </a:lnSpc>
              <a:spcBef>
                <a:spcPts val="0"/>
              </a:spcBef>
              <a:spcAft>
                <a:spcPts val="0"/>
              </a:spcAft>
              <a:buClr>
                <a:srgbClr val="000066"/>
              </a:buClr>
              <a:buSzPts val="1600"/>
              <a:buFont typeface="Noto Sans"/>
              <a:buChar char="▪"/>
            </a:pPr>
            <a:r>
              <a:rPr b="0" lang="en-US" sz="1600" u="sng"/>
              <a:t>Medical Status Changes</a:t>
            </a:r>
            <a:endParaRPr b="0" sz="1600" u="sng"/>
          </a:p>
          <a:p>
            <a:pPr indent="-330200" lvl="2" marL="1371600" marR="0" rtl="0" algn="l">
              <a:lnSpc>
                <a:spcPct val="100000"/>
              </a:lnSpc>
              <a:spcBef>
                <a:spcPts val="0"/>
              </a:spcBef>
              <a:spcAft>
                <a:spcPts val="0"/>
              </a:spcAft>
              <a:buClr>
                <a:srgbClr val="000066"/>
              </a:buClr>
              <a:buSzPts val="1600"/>
              <a:buFont typeface="Noto Sans"/>
              <a:buChar char="•"/>
            </a:pPr>
            <a:r>
              <a:rPr b="0" lang="en-US" sz="1600"/>
              <a:t>You must notify Brigade Medical and the Training Department ASAP</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a:t>The Medical Excusal Recommendation form is on the Summer Training intranet site. Requires Brigade Medical Officer, CO/SEL, and Summer Training Duty Officer signatures</a:t>
            </a:r>
            <a:endParaRPr b="0" sz="1600"/>
          </a:p>
          <a:p>
            <a:pPr indent="0" lvl="0" marL="914400" marR="0" rtl="0" algn="l">
              <a:lnSpc>
                <a:spcPct val="100000"/>
              </a:lnSpc>
              <a:spcBef>
                <a:spcPts val="0"/>
              </a:spcBef>
              <a:spcAft>
                <a:spcPts val="0"/>
              </a:spcAft>
              <a:buNone/>
            </a:pPr>
            <a:r>
              <a:t/>
            </a:r>
            <a:endParaRPr b="0" sz="1600"/>
          </a:p>
          <a:p>
            <a:pPr indent="-273050" lvl="1" marL="342900" marR="0" rtl="0" algn="l">
              <a:lnSpc>
                <a:spcPct val="100000"/>
              </a:lnSpc>
              <a:spcBef>
                <a:spcPts val="0"/>
              </a:spcBef>
              <a:spcAft>
                <a:spcPts val="0"/>
              </a:spcAft>
              <a:buClr>
                <a:srgbClr val="000066"/>
              </a:buClr>
              <a:buSzPts val="1600"/>
              <a:buFont typeface="Noto Sans"/>
              <a:buChar char="▪"/>
            </a:pPr>
            <a:r>
              <a:rPr b="0" lang="en-US" sz="1600" u="sng"/>
              <a:t>Emergency Leave</a:t>
            </a:r>
            <a:endParaRPr b="0" sz="1600" u="sng"/>
          </a:p>
          <a:p>
            <a:pPr indent="-330200" lvl="2" marL="1371600" marR="0" rtl="0" algn="l">
              <a:lnSpc>
                <a:spcPct val="100000"/>
              </a:lnSpc>
              <a:spcBef>
                <a:spcPts val="0"/>
              </a:spcBef>
              <a:spcAft>
                <a:spcPts val="0"/>
              </a:spcAft>
              <a:buClr>
                <a:srgbClr val="000066"/>
              </a:buClr>
              <a:buSzPts val="1600"/>
              <a:buFont typeface="Noto Sans"/>
              <a:buChar char="•"/>
            </a:pPr>
            <a:r>
              <a:rPr b="0" lang="en-US" sz="1600"/>
              <a:t>Immediate family member (father, mother, brother, sister, loco parentis)</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a:t>Dying, death, accident, or serious illness</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a:t>AMCROSS – Ship/Sub/MLO/Program Manager will contact STDO</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a:t>If not immediate family and still desiring leave, contact your local (ship/sub) training officer or Program Manager</a:t>
            </a:r>
            <a:endParaRPr sz="1600"/>
          </a:p>
          <a:p>
            <a:pPr indent="-255587" lvl="1" marL="801687" rtl="0" algn="l">
              <a:lnSpc>
                <a:spcPct val="100000"/>
              </a:lnSpc>
              <a:spcBef>
                <a:spcPts val="280"/>
              </a:spcBef>
              <a:spcAft>
                <a:spcPts val="0"/>
              </a:spcAft>
              <a:buClr>
                <a:srgbClr val="000058"/>
              </a:buClr>
              <a:buSzPts val="1400"/>
              <a:buFont typeface="Noto Sans Symbols"/>
              <a:buNone/>
            </a:pPr>
            <a:r>
              <a:t/>
            </a:r>
            <a:endParaRPr sz="1600">
              <a:solidFill>
                <a:srgbClr val="000066"/>
              </a:solidFill>
            </a:endParaRPr>
          </a:p>
          <a:p>
            <a:pPr indent="-217487" lvl="1" marL="801687" rtl="0" algn="l">
              <a:lnSpc>
                <a:spcPct val="100000"/>
              </a:lnSpc>
              <a:spcBef>
                <a:spcPts val="400"/>
              </a:spcBef>
              <a:spcAft>
                <a:spcPts val="0"/>
              </a:spcAft>
              <a:buClr>
                <a:srgbClr val="000058"/>
              </a:buClr>
              <a:buSzPts val="2000"/>
              <a:buFont typeface="Noto Sans Symbols"/>
              <a:buNone/>
            </a:pPr>
            <a:r>
              <a:t/>
            </a:r>
            <a:endParaRPr sz="1600">
              <a:solidFill>
                <a:srgbClr val="000066"/>
              </a:solidFill>
            </a:endParaRPr>
          </a:p>
          <a:p>
            <a:pPr indent="0" lvl="0" marL="0" rtl="0" algn="l">
              <a:lnSpc>
                <a:spcPct val="100000"/>
              </a:lnSpc>
              <a:spcBef>
                <a:spcPts val="560"/>
              </a:spcBef>
              <a:spcAft>
                <a:spcPts val="0"/>
              </a:spcAft>
              <a:buClr>
                <a:srgbClr val="000058"/>
              </a:buClr>
              <a:buSzPts val="2800"/>
              <a:buFont typeface="Arial Narrow"/>
              <a:buNone/>
            </a:pPr>
            <a:r>
              <a:t/>
            </a:r>
            <a:endParaRPr sz="1600"/>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9" name="Shape 529"/>
        <p:cNvGrpSpPr/>
        <p:nvPr/>
      </p:nvGrpSpPr>
      <p:grpSpPr>
        <a:xfrm>
          <a:off x="0" y="0"/>
          <a:ext cx="0" cy="0"/>
          <a:chOff x="0" y="0"/>
          <a:chExt cx="0" cy="0"/>
        </a:xfrm>
      </p:grpSpPr>
      <p:sp>
        <p:nvSpPr>
          <p:cNvPr id="530" name="Google Shape;530;g2a296e5bdda_0_1410"/>
          <p:cNvSpPr txBox="1"/>
          <p:nvPr/>
        </p:nvSpPr>
        <p:spPr>
          <a:xfrm>
            <a:off x="457200" y="272600"/>
            <a:ext cx="8229600" cy="6768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1" lang="en-US" sz="3600" u="none" cap="none" strike="noStrike">
                <a:solidFill>
                  <a:srgbClr val="000066"/>
                </a:solidFill>
                <a:latin typeface="Arial Narrow"/>
                <a:ea typeface="Arial Narrow"/>
                <a:cs typeface="Arial Narrow"/>
                <a:sym typeface="Arial Narrow"/>
              </a:rPr>
              <a:t>Personal Preparation</a:t>
            </a:r>
            <a:endParaRPr b="0" i="0" sz="1400" u="none" cap="none" strike="noStrike">
              <a:solidFill>
                <a:srgbClr val="000000"/>
              </a:solidFill>
              <a:latin typeface="Arial"/>
              <a:ea typeface="Arial"/>
              <a:cs typeface="Arial"/>
              <a:sym typeface="Arial"/>
            </a:endParaRPr>
          </a:p>
        </p:txBody>
      </p:sp>
      <p:sp>
        <p:nvSpPr>
          <p:cNvPr id="531" name="Google Shape;531;g2a296e5bdda_0_1410"/>
          <p:cNvSpPr txBox="1"/>
          <p:nvPr/>
        </p:nvSpPr>
        <p:spPr>
          <a:xfrm>
            <a:off x="291100" y="1163925"/>
            <a:ext cx="8395800" cy="5673600"/>
          </a:xfrm>
          <a:prstGeom prst="rect">
            <a:avLst/>
          </a:prstGeom>
          <a:noFill/>
          <a:ln>
            <a:noFill/>
          </a:ln>
        </p:spPr>
        <p:txBody>
          <a:bodyPr anchorCtr="0" anchor="t" bIns="45700" lIns="91425" spcFirstLastPara="1" rIns="91425" wrap="square" tIns="45700">
            <a:noAutofit/>
          </a:bodyPr>
          <a:lstStyle/>
          <a:p>
            <a:pPr indent="-298450" lvl="1" marL="342900" marR="0" rtl="0" algn="l">
              <a:lnSpc>
                <a:spcPct val="100000"/>
              </a:lnSpc>
              <a:spcBef>
                <a:spcPts val="0"/>
              </a:spcBef>
              <a:spcAft>
                <a:spcPts val="0"/>
              </a:spcAft>
              <a:buClr>
                <a:srgbClr val="000066"/>
              </a:buClr>
              <a:buSzPts val="2000"/>
              <a:buFont typeface="Noto Sans"/>
              <a:buChar char="▪"/>
            </a:pPr>
            <a:r>
              <a:rPr lang="en-US" sz="2000">
                <a:solidFill>
                  <a:srgbClr val="000058"/>
                </a:solidFill>
              </a:rPr>
              <a:t>Maintain updated contact and passport info in MIDS</a:t>
            </a:r>
            <a:endParaRPr sz="2000">
              <a:solidFill>
                <a:srgbClr val="000058"/>
              </a:solidFill>
            </a:endParaRPr>
          </a:p>
          <a:p>
            <a:pPr indent="0" lvl="0" marL="914400" marR="0" rtl="0" algn="l">
              <a:lnSpc>
                <a:spcPct val="100000"/>
              </a:lnSpc>
              <a:spcBef>
                <a:spcPts val="0"/>
              </a:spcBef>
              <a:spcAft>
                <a:spcPts val="0"/>
              </a:spcAft>
              <a:buNone/>
            </a:pPr>
            <a:r>
              <a:t/>
            </a:r>
            <a:endParaRPr sz="2000">
              <a:solidFill>
                <a:srgbClr val="000058"/>
              </a:solidFill>
            </a:endParaRPr>
          </a:p>
          <a:p>
            <a:pPr indent="-298450" lvl="1" marL="342900" marR="0" rtl="0" algn="l">
              <a:lnSpc>
                <a:spcPct val="100000"/>
              </a:lnSpc>
              <a:spcBef>
                <a:spcPts val="0"/>
              </a:spcBef>
              <a:spcAft>
                <a:spcPts val="0"/>
              </a:spcAft>
              <a:buClr>
                <a:srgbClr val="000066"/>
              </a:buClr>
              <a:buSzPts val="2000"/>
              <a:buFont typeface="Noto Sans"/>
              <a:buChar char="▪"/>
            </a:pPr>
            <a:r>
              <a:rPr lang="en-US" sz="2000">
                <a:solidFill>
                  <a:srgbClr val="000058"/>
                </a:solidFill>
              </a:rPr>
              <a:t>Review your assignments weekly beginning after Spring Break</a:t>
            </a:r>
            <a:endParaRPr sz="2000">
              <a:solidFill>
                <a:srgbClr val="000058"/>
              </a:solidFill>
            </a:endParaRPr>
          </a:p>
          <a:p>
            <a:pPr indent="0" lvl="0" marL="914400" marR="0" rtl="0" algn="l">
              <a:lnSpc>
                <a:spcPct val="100000"/>
              </a:lnSpc>
              <a:spcBef>
                <a:spcPts val="0"/>
              </a:spcBef>
              <a:spcAft>
                <a:spcPts val="0"/>
              </a:spcAft>
              <a:buNone/>
            </a:pPr>
            <a:r>
              <a:t/>
            </a:r>
            <a:endParaRPr sz="2000">
              <a:solidFill>
                <a:srgbClr val="000058"/>
              </a:solidFill>
            </a:endParaRPr>
          </a:p>
          <a:p>
            <a:pPr indent="-298450" lvl="1" marL="342900" marR="0" rtl="0" algn="l">
              <a:lnSpc>
                <a:spcPct val="100000"/>
              </a:lnSpc>
              <a:spcBef>
                <a:spcPts val="0"/>
              </a:spcBef>
              <a:spcAft>
                <a:spcPts val="0"/>
              </a:spcAft>
              <a:buClr>
                <a:srgbClr val="000066"/>
              </a:buClr>
              <a:buSzPts val="2000"/>
              <a:buFont typeface="Noto Sans"/>
              <a:buChar char="▪"/>
            </a:pPr>
            <a:r>
              <a:rPr lang="en-US" sz="2000">
                <a:solidFill>
                  <a:srgbClr val="000058"/>
                </a:solidFill>
              </a:rPr>
              <a:t>Attend any pre-training events</a:t>
            </a:r>
            <a:endParaRPr sz="2000">
              <a:solidFill>
                <a:srgbClr val="000058"/>
              </a:solidFill>
            </a:endParaRPr>
          </a:p>
          <a:p>
            <a:pPr indent="0" lvl="0" marL="914400" marR="0" rtl="0" algn="l">
              <a:lnSpc>
                <a:spcPct val="100000"/>
              </a:lnSpc>
              <a:spcBef>
                <a:spcPts val="0"/>
              </a:spcBef>
              <a:spcAft>
                <a:spcPts val="0"/>
              </a:spcAft>
              <a:buNone/>
            </a:pPr>
            <a:r>
              <a:t/>
            </a:r>
            <a:endParaRPr sz="2000">
              <a:solidFill>
                <a:srgbClr val="000058"/>
              </a:solidFill>
            </a:endParaRPr>
          </a:p>
          <a:p>
            <a:pPr indent="-298450" lvl="1" marL="342900" marR="0" rtl="0" algn="l">
              <a:lnSpc>
                <a:spcPct val="100000"/>
              </a:lnSpc>
              <a:spcBef>
                <a:spcPts val="0"/>
              </a:spcBef>
              <a:spcAft>
                <a:spcPts val="0"/>
              </a:spcAft>
              <a:buClr>
                <a:srgbClr val="000066"/>
              </a:buClr>
              <a:buSzPts val="2000"/>
              <a:buFont typeface="Noto Sans"/>
              <a:buChar char="▪"/>
            </a:pPr>
            <a:r>
              <a:rPr lang="en-US" sz="2000">
                <a:solidFill>
                  <a:srgbClr val="000058"/>
                </a:solidFill>
              </a:rPr>
              <a:t>Get the gouge from other MIDN who have done that training event</a:t>
            </a:r>
            <a:endParaRPr sz="2000">
              <a:solidFill>
                <a:srgbClr val="000058"/>
              </a:solidFill>
            </a:endParaRPr>
          </a:p>
          <a:p>
            <a:pPr indent="0" lvl="0" marL="914400" marR="0" rtl="0" algn="l">
              <a:lnSpc>
                <a:spcPct val="100000"/>
              </a:lnSpc>
              <a:spcBef>
                <a:spcPts val="0"/>
              </a:spcBef>
              <a:spcAft>
                <a:spcPts val="0"/>
              </a:spcAft>
              <a:buNone/>
            </a:pPr>
            <a:r>
              <a:t/>
            </a:r>
            <a:endParaRPr sz="2000">
              <a:solidFill>
                <a:srgbClr val="000058"/>
              </a:solidFill>
            </a:endParaRPr>
          </a:p>
          <a:p>
            <a:pPr indent="-298450" lvl="1" marL="342900" marR="0" rtl="0" algn="l">
              <a:lnSpc>
                <a:spcPct val="100000"/>
              </a:lnSpc>
              <a:spcBef>
                <a:spcPts val="0"/>
              </a:spcBef>
              <a:spcAft>
                <a:spcPts val="0"/>
              </a:spcAft>
              <a:buClr>
                <a:srgbClr val="000066"/>
              </a:buClr>
              <a:buSzPts val="2000"/>
              <a:buFont typeface="Noto Sans"/>
              <a:buChar char="▪"/>
            </a:pPr>
            <a:r>
              <a:rPr lang="en-US" sz="2000">
                <a:solidFill>
                  <a:srgbClr val="000058"/>
                </a:solidFill>
              </a:rPr>
              <a:t>Assemble your gear in April (use packing list on summer training intranet site)</a:t>
            </a:r>
            <a:endParaRPr sz="2000">
              <a:solidFill>
                <a:srgbClr val="000058"/>
              </a:solidFill>
            </a:endParaRPr>
          </a:p>
          <a:p>
            <a:pPr indent="0" lvl="0" marL="914400" marR="0" rtl="0" algn="l">
              <a:lnSpc>
                <a:spcPct val="100000"/>
              </a:lnSpc>
              <a:spcBef>
                <a:spcPts val="0"/>
              </a:spcBef>
              <a:spcAft>
                <a:spcPts val="0"/>
              </a:spcAft>
              <a:buNone/>
            </a:pPr>
            <a:r>
              <a:t/>
            </a:r>
            <a:endParaRPr sz="2000">
              <a:solidFill>
                <a:srgbClr val="000058"/>
              </a:solidFill>
            </a:endParaRPr>
          </a:p>
          <a:p>
            <a:pPr indent="-298450" lvl="1" marL="342900" marR="0" rtl="0" algn="l">
              <a:lnSpc>
                <a:spcPct val="100000"/>
              </a:lnSpc>
              <a:spcBef>
                <a:spcPts val="0"/>
              </a:spcBef>
              <a:spcAft>
                <a:spcPts val="0"/>
              </a:spcAft>
              <a:buClr>
                <a:srgbClr val="000066"/>
              </a:buClr>
              <a:buSzPts val="2000"/>
              <a:buFont typeface="Noto Sans"/>
              <a:buChar char="▪"/>
            </a:pPr>
            <a:r>
              <a:rPr lang="en-US" sz="2000">
                <a:solidFill>
                  <a:srgbClr val="000058"/>
                </a:solidFill>
              </a:rPr>
              <a:t>Purchase refundable tickets, etc. for leave</a:t>
            </a:r>
            <a:endParaRPr sz="2000">
              <a:solidFill>
                <a:srgbClr val="000058"/>
              </a:solidFill>
            </a:endParaRPr>
          </a:p>
          <a:p>
            <a:pPr indent="0" lvl="0" marL="914400" marR="0" rtl="0" algn="l">
              <a:lnSpc>
                <a:spcPct val="100000"/>
              </a:lnSpc>
              <a:spcBef>
                <a:spcPts val="0"/>
              </a:spcBef>
              <a:spcAft>
                <a:spcPts val="0"/>
              </a:spcAft>
              <a:buNone/>
            </a:pPr>
            <a:r>
              <a:t/>
            </a:r>
            <a:endParaRPr sz="2000">
              <a:solidFill>
                <a:srgbClr val="000058"/>
              </a:solidFill>
            </a:endParaRPr>
          </a:p>
          <a:p>
            <a:pPr indent="-298450" lvl="1" marL="342900" marR="0" rtl="0" algn="l">
              <a:lnSpc>
                <a:spcPct val="100000"/>
              </a:lnSpc>
              <a:spcBef>
                <a:spcPts val="0"/>
              </a:spcBef>
              <a:spcAft>
                <a:spcPts val="0"/>
              </a:spcAft>
              <a:buClr>
                <a:srgbClr val="000066"/>
              </a:buClr>
              <a:buSzPts val="2000"/>
              <a:buFont typeface="Noto Sans"/>
              <a:buChar char="▪"/>
            </a:pPr>
            <a:r>
              <a:rPr lang="en-US" sz="2000">
                <a:solidFill>
                  <a:srgbClr val="000058"/>
                </a:solidFill>
              </a:rPr>
              <a:t>Check email/MIDS daily beginning in May</a:t>
            </a:r>
            <a:endParaRPr sz="2000">
              <a:solidFill>
                <a:srgbClr val="000058"/>
              </a:solidFill>
            </a:endParaRPr>
          </a:p>
          <a:p>
            <a:pPr indent="0" lvl="0" marL="914400" marR="0" rtl="0" algn="l">
              <a:lnSpc>
                <a:spcPct val="100000"/>
              </a:lnSpc>
              <a:spcBef>
                <a:spcPts val="0"/>
              </a:spcBef>
              <a:spcAft>
                <a:spcPts val="0"/>
              </a:spcAft>
              <a:buNone/>
            </a:pPr>
            <a:r>
              <a:t/>
            </a:r>
            <a:endParaRPr sz="2000">
              <a:solidFill>
                <a:srgbClr val="000058"/>
              </a:solidFill>
            </a:endParaRPr>
          </a:p>
          <a:p>
            <a:pPr indent="-298450" lvl="1" marL="342900" marR="0" rtl="0" algn="l">
              <a:lnSpc>
                <a:spcPct val="100000"/>
              </a:lnSpc>
              <a:spcBef>
                <a:spcPts val="0"/>
              </a:spcBef>
              <a:spcAft>
                <a:spcPts val="0"/>
              </a:spcAft>
              <a:buClr>
                <a:srgbClr val="000066"/>
              </a:buClr>
              <a:buSzPts val="2000"/>
              <a:buFont typeface="Noto Sans"/>
              <a:buChar char="▪"/>
            </a:pPr>
            <a:r>
              <a:rPr lang="en-US" sz="2000">
                <a:solidFill>
                  <a:srgbClr val="000058"/>
                </a:solidFill>
              </a:rPr>
              <a:t>DO NOT get locked out of email during summer</a:t>
            </a:r>
            <a:endParaRPr b="0" i="0" sz="2000" cap="none" strike="noStrike">
              <a:solidFill>
                <a:srgbClr val="000000"/>
              </a:solidFill>
              <a:latin typeface="Arial"/>
              <a:ea typeface="Arial"/>
              <a:cs typeface="Arial"/>
              <a:sym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7" name="Shape 537"/>
        <p:cNvGrpSpPr/>
        <p:nvPr/>
      </p:nvGrpSpPr>
      <p:grpSpPr>
        <a:xfrm>
          <a:off x="0" y="0"/>
          <a:ext cx="0" cy="0"/>
          <a:chOff x="0" y="0"/>
          <a:chExt cx="0" cy="0"/>
        </a:xfrm>
      </p:grpSpPr>
      <p:sp>
        <p:nvSpPr>
          <p:cNvPr id="538" name="Google Shape;538;g2a296e5bdda_0_1418"/>
          <p:cNvSpPr txBox="1"/>
          <p:nvPr>
            <p:ph type="title"/>
          </p:nvPr>
        </p:nvSpPr>
        <p:spPr>
          <a:xfrm>
            <a:off x="457200" y="274644"/>
            <a:ext cx="8229600" cy="6069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3600"/>
              <a:t>Summer Training Intranet Site</a:t>
            </a:r>
            <a:endParaRPr/>
          </a:p>
        </p:txBody>
      </p:sp>
      <p:sp>
        <p:nvSpPr>
          <p:cNvPr id="539" name="Google Shape;539;g2a296e5bdda_0_1418"/>
          <p:cNvSpPr txBox="1"/>
          <p:nvPr>
            <p:ph idx="1" type="body"/>
          </p:nvPr>
        </p:nvSpPr>
        <p:spPr>
          <a:xfrm>
            <a:off x="292525" y="1150300"/>
            <a:ext cx="8394300" cy="4648200"/>
          </a:xfrm>
          <a:prstGeom prst="rect">
            <a:avLst/>
          </a:prstGeom>
          <a:noFill/>
          <a:ln>
            <a:noFill/>
          </a:ln>
        </p:spPr>
        <p:txBody>
          <a:bodyPr anchorCtr="0" anchor="t" bIns="45700" lIns="91425" spcFirstLastPara="1" rIns="91425" wrap="square" tIns="45700">
            <a:noAutofit/>
          </a:bodyPr>
          <a:lstStyle/>
          <a:p>
            <a:pPr indent="0" lvl="0" marL="914400" marR="0" rtl="0" algn="ctr">
              <a:lnSpc>
                <a:spcPct val="100000"/>
              </a:lnSpc>
              <a:spcBef>
                <a:spcPts val="0"/>
              </a:spcBef>
              <a:spcAft>
                <a:spcPts val="0"/>
              </a:spcAft>
              <a:buNone/>
            </a:pPr>
            <a:r>
              <a:rPr lang="en-US" sz="2000">
                <a:solidFill>
                  <a:srgbClr val="0066FF"/>
                </a:solidFill>
                <a:uFill>
                  <a:noFill/>
                </a:uFill>
                <a:hlinkClick r:id="rId3">
                  <a:extLst>
                    <a:ext uri="{A12FA001-AC4F-418D-AE19-62706E023703}">
                      <ahyp:hlinkClr val="tx"/>
                    </a:ext>
                  </a:extLst>
                </a:hlinkClick>
              </a:rPr>
              <a:t>Summer Training Website</a:t>
            </a:r>
            <a:endParaRPr sz="2000">
              <a:solidFill>
                <a:srgbClr val="0066FF"/>
              </a:solidFill>
            </a:endParaRPr>
          </a:p>
          <a:p>
            <a:pPr indent="0" lvl="0" marL="914400" marR="0" rtl="0" algn="l">
              <a:lnSpc>
                <a:spcPct val="100000"/>
              </a:lnSpc>
              <a:spcBef>
                <a:spcPts val="0"/>
              </a:spcBef>
              <a:spcAft>
                <a:spcPts val="0"/>
              </a:spcAft>
              <a:buNone/>
            </a:pPr>
            <a:r>
              <a:t/>
            </a:r>
            <a:endParaRPr b="0" sz="2000"/>
          </a:p>
          <a:p>
            <a:pPr indent="-298450" lvl="1" marL="342900" marR="0" rtl="0" algn="l">
              <a:lnSpc>
                <a:spcPct val="100000"/>
              </a:lnSpc>
              <a:spcBef>
                <a:spcPts val="0"/>
              </a:spcBef>
              <a:spcAft>
                <a:spcPts val="0"/>
              </a:spcAft>
              <a:buClr>
                <a:srgbClr val="000066"/>
              </a:buClr>
              <a:buSzPts val="2000"/>
              <a:buFont typeface="Noto Sans"/>
              <a:buChar char="▪"/>
            </a:pPr>
            <a:r>
              <a:rPr b="0" lang="en-US" sz="2000"/>
              <a:t>One stop shop:</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This brief</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Key dates</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Current Instructions, Notices, and Manuals</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Summer Training Preference Module guidance</a:t>
            </a:r>
            <a:endParaRPr b="0" sz="2000"/>
          </a:p>
          <a:p>
            <a:pPr indent="-355600" lvl="2" marL="1371600" marR="0" rtl="0" algn="l">
              <a:lnSpc>
                <a:spcPct val="100000"/>
              </a:lnSpc>
              <a:spcBef>
                <a:spcPts val="0"/>
              </a:spcBef>
              <a:spcAft>
                <a:spcPts val="0"/>
              </a:spcAft>
              <a:buSzPts val="2000"/>
              <a:buChar char="•"/>
            </a:pPr>
            <a:r>
              <a:rPr b="0" lang="en-US"/>
              <a:t>Special Request Chits / Routing Matrix</a:t>
            </a:r>
            <a:endParaRPr b="0"/>
          </a:p>
          <a:p>
            <a:pPr indent="-355600" lvl="2" marL="1371600" marR="0" rtl="0" algn="l">
              <a:lnSpc>
                <a:spcPct val="100000"/>
              </a:lnSpc>
              <a:spcBef>
                <a:spcPts val="0"/>
              </a:spcBef>
              <a:spcAft>
                <a:spcPts val="0"/>
              </a:spcAft>
              <a:buClr>
                <a:srgbClr val="000066"/>
              </a:buClr>
              <a:buSzPts val="2000"/>
              <a:buFont typeface="Noto Sans"/>
              <a:buChar char="•"/>
            </a:pPr>
            <a:r>
              <a:rPr b="0" lang="en-US" sz="2000"/>
              <a:t>Packing Lists</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Travel guidance</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Medical forms</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Contact Information</a:t>
            </a:r>
            <a:endParaRPr/>
          </a:p>
          <a:p>
            <a:pPr indent="-165100" lvl="0" marL="342900" rtl="0" algn="l">
              <a:lnSpc>
                <a:spcPct val="100000"/>
              </a:lnSpc>
              <a:spcBef>
                <a:spcPts val="560"/>
              </a:spcBef>
              <a:spcAft>
                <a:spcPts val="0"/>
              </a:spcAft>
              <a:buClr>
                <a:srgbClr val="000058"/>
              </a:buClr>
              <a:buSzPts val="2800"/>
              <a:buFont typeface="Noto Sans Symbols"/>
              <a:buNone/>
            </a:pPr>
            <a:r>
              <a:t/>
            </a:r>
            <a:endParaRPr>
              <a:solidFill>
                <a:srgbClr val="000066"/>
              </a:solidFill>
            </a:endParaRPr>
          </a:p>
          <a:p>
            <a:pPr indent="-165100" lvl="0" marL="342900" rtl="0" algn="l">
              <a:lnSpc>
                <a:spcPct val="100000"/>
              </a:lnSpc>
              <a:spcBef>
                <a:spcPts val="560"/>
              </a:spcBef>
              <a:spcAft>
                <a:spcPts val="0"/>
              </a:spcAft>
              <a:buClr>
                <a:srgbClr val="000058"/>
              </a:buClr>
              <a:buSzPts val="2800"/>
              <a:buFont typeface="Noto Sans Symbols"/>
              <a:buNone/>
            </a:pPr>
            <a:r>
              <a:t/>
            </a:r>
            <a:endParaRPr>
              <a:solidFill>
                <a:srgbClr val="000066"/>
              </a:solidFill>
            </a:endParaRPr>
          </a:p>
        </p:txBody>
      </p:sp>
      <p:sp>
        <p:nvSpPr>
          <p:cNvPr id="540" name="Google Shape;540;g2a296e5bdda_0_1418"/>
          <p:cNvSpPr txBox="1"/>
          <p:nvPr>
            <p:ph idx="12" type="sldNum"/>
          </p:nvPr>
        </p:nvSpPr>
        <p:spPr>
          <a:xfrm>
            <a:off x="7086600" y="5759450"/>
            <a:ext cx="2057400" cy="3651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rgbClr val="000000"/>
              </a:buClr>
              <a:buSzPts val="1400"/>
              <a:buFont typeface="Arial"/>
              <a:buNone/>
            </a:pPr>
            <a:fld id="{00000000-1234-1234-1234-123412341234}" type="slidenum">
              <a:rPr b="0" i="0" lang="en-US"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7" name="Shape 547"/>
        <p:cNvGrpSpPr/>
        <p:nvPr/>
      </p:nvGrpSpPr>
      <p:grpSpPr>
        <a:xfrm>
          <a:off x="0" y="0"/>
          <a:ext cx="0" cy="0"/>
          <a:chOff x="0" y="0"/>
          <a:chExt cx="0" cy="0"/>
        </a:xfrm>
      </p:grpSpPr>
      <p:sp>
        <p:nvSpPr>
          <p:cNvPr id="548" name="Google Shape;548;g2a296e5bdda_0_1426"/>
          <p:cNvSpPr txBox="1"/>
          <p:nvPr/>
        </p:nvSpPr>
        <p:spPr>
          <a:xfrm>
            <a:off x="457200" y="274644"/>
            <a:ext cx="8229600" cy="5583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1" lang="en-US" sz="3600" u="none" cap="none" strike="noStrike">
                <a:solidFill>
                  <a:srgbClr val="000066"/>
                </a:solidFill>
                <a:latin typeface="Arial Narrow"/>
                <a:ea typeface="Arial Narrow"/>
                <a:cs typeface="Arial Narrow"/>
                <a:sym typeface="Arial Narrow"/>
              </a:rPr>
              <a:t>Questions?</a:t>
            </a:r>
            <a:endParaRPr b="0" i="0" sz="1400" u="none" cap="none" strike="noStrike">
              <a:solidFill>
                <a:srgbClr val="000000"/>
              </a:solidFill>
              <a:latin typeface="Arial"/>
              <a:ea typeface="Arial"/>
              <a:cs typeface="Arial"/>
              <a:sym typeface="Arial"/>
            </a:endParaRPr>
          </a:p>
        </p:txBody>
      </p:sp>
      <p:sp>
        <p:nvSpPr>
          <p:cNvPr id="549" name="Google Shape;549;g2a296e5bdda_0_1426"/>
          <p:cNvSpPr/>
          <p:nvPr/>
        </p:nvSpPr>
        <p:spPr>
          <a:xfrm>
            <a:off x="87313" y="1949450"/>
            <a:ext cx="9144000" cy="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58"/>
              </a:buClr>
              <a:buSzPts val="2400"/>
              <a:buFont typeface="Arial Narrow"/>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550" name="Google Shape;550;g2a296e5bdda_0_1426"/>
          <p:cNvSpPr txBox="1"/>
          <p:nvPr/>
        </p:nvSpPr>
        <p:spPr>
          <a:xfrm>
            <a:off x="182563" y="1473200"/>
            <a:ext cx="8610600" cy="4648200"/>
          </a:xfrm>
          <a:prstGeom prst="rect">
            <a:avLst/>
          </a:prstGeom>
          <a:noFill/>
          <a:ln>
            <a:noFill/>
          </a:ln>
        </p:spPr>
        <p:txBody>
          <a:bodyPr anchorCtr="0" anchor="t" bIns="45700" lIns="91425" spcFirstLastPara="1" rIns="91425" wrap="square" tIns="45700">
            <a:noAutofit/>
          </a:bodyPr>
          <a:lstStyle/>
          <a:p>
            <a:pPr indent="-165100" lvl="0" marL="342900" marR="0" rtl="0" algn="ctr">
              <a:lnSpc>
                <a:spcPct val="100000"/>
              </a:lnSpc>
              <a:spcBef>
                <a:spcPts val="0"/>
              </a:spcBef>
              <a:spcAft>
                <a:spcPts val="0"/>
              </a:spcAft>
              <a:buClr>
                <a:srgbClr val="000058"/>
              </a:buClr>
              <a:buSzPts val="2800"/>
              <a:buFont typeface="Arial Narrow"/>
              <a:buNone/>
            </a:pPr>
            <a:r>
              <a:t/>
            </a:r>
            <a:endParaRPr b="1" i="0" sz="2800" u="none" cap="none" strike="noStrike">
              <a:solidFill>
                <a:srgbClr val="000058"/>
              </a:solidFill>
              <a:latin typeface="Arial"/>
              <a:ea typeface="Arial"/>
              <a:cs typeface="Arial"/>
              <a:sym typeface="Arial"/>
            </a:endParaRPr>
          </a:p>
          <a:p>
            <a:pPr indent="-165100" lvl="0" marL="342900" marR="0" rtl="0" algn="l">
              <a:lnSpc>
                <a:spcPct val="100000"/>
              </a:lnSpc>
              <a:spcBef>
                <a:spcPts val="560"/>
              </a:spcBef>
              <a:spcAft>
                <a:spcPts val="0"/>
              </a:spcAft>
              <a:buClr>
                <a:srgbClr val="000058"/>
              </a:buClr>
              <a:buSzPts val="2800"/>
              <a:buFont typeface="Arial Narrow"/>
              <a:buNone/>
            </a:pPr>
            <a:r>
              <a:t/>
            </a:r>
            <a:endParaRPr b="1" i="0" sz="2800" u="none" cap="none" strike="noStrike">
              <a:solidFill>
                <a:srgbClr val="000058"/>
              </a:solidFill>
              <a:latin typeface="Arial"/>
              <a:ea typeface="Arial"/>
              <a:cs typeface="Arial"/>
              <a:sym typeface="Arial"/>
            </a:endParaRPr>
          </a:p>
        </p:txBody>
      </p:sp>
      <p:sp>
        <p:nvSpPr>
          <p:cNvPr id="551" name="Google Shape;551;g2a296e5bdda_0_1426"/>
          <p:cNvSpPr/>
          <p:nvPr/>
        </p:nvSpPr>
        <p:spPr>
          <a:xfrm>
            <a:off x="302217" y="1174589"/>
            <a:ext cx="6016500" cy="4770600"/>
          </a:xfrm>
          <a:prstGeom prst="rect">
            <a:avLst/>
          </a:prstGeom>
          <a:noFill/>
          <a:ln>
            <a:noFill/>
          </a:ln>
        </p:spPr>
        <p:txBody>
          <a:bodyPr anchorCtr="0" anchor="t" bIns="45700" lIns="91425" spcFirstLastPara="1" rIns="91425" wrap="square" tIns="45700">
            <a:noAutofit/>
          </a:bodyPr>
          <a:lstStyle/>
          <a:p>
            <a:pPr indent="-215900" lvl="0" marL="342900" marR="0" rtl="0" algn="l">
              <a:lnSpc>
                <a:spcPct val="100000"/>
              </a:lnSpc>
              <a:spcBef>
                <a:spcPts val="0"/>
              </a:spcBef>
              <a:spcAft>
                <a:spcPts val="0"/>
              </a:spcAft>
              <a:buClr>
                <a:srgbClr val="000058"/>
              </a:buClr>
              <a:buSzPts val="1600"/>
              <a:buFont typeface="Noto Sans Symbols"/>
              <a:buChar char="❑"/>
            </a:pPr>
            <a:r>
              <a:rPr b="1" i="0" lang="en-US" sz="1600" u="none" cap="none" strike="noStrike">
                <a:solidFill>
                  <a:srgbClr val="000058"/>
                </a:solidFill>
                <a:latin typeface="Arial"/>
                <a:ea typeface="Arial"/>
                <a:cs typeface="Arial"/>
                <a:sym typeface="Arial"/>
              </a:rPr>
              <a:t>Get smart on Summer Training opportunities and identify critical family events this summer</a:t>
            </a:r>
            <a:endParaRPr b="0" i="0" sz="1400" u="none" cap="none" strike="noStrike">
              <a:solidFill>
                <a:srgbClr val="000000"/>
              </a:solidFill>
              <a:latin typeface="Arial"/>
              <a:ea typeface="Arial"/>
              <a:cs typeface="Arial"/>
              <a:sym typeface="Arial"/>
            </a:endParaRPr>
          </a:p>
          <a:p>
            <a:pPr indent="-114300" lvl="0" marL="342900" marR="0" rtl="0" algn="l">
              <a:lnSpc>
                <a:spcPct val="100000"/>
              </a:lnSpc>
              <a:spcBef>
                <a:spcPts val="0"/>
              </a:spcBef>
              <a:spcAft>
                <a:spcPts val="0"/>
              </a:spcAft>
              <a:buClr>
                <a:srgbClr val="000058"/>
              </a:buClr>
              <a:buSzPts val="1600"/>
              <a:buFont typeface="Noto Sans Symbols"/>
              <a:buNone/>
            </a:pPr>
            <a:r>
              <a:t/>
            </a:r>
            <a:endParaRPr b="1" i="0" sz="1600" u="none" cap="none" strike="noStrike">
              <a:solidFill>
                <a:srgbClr val="000058"/>
              </a:solidFill>
              <a:latin typeface="Arial"/>
              <a:ea typeface="Arial"/>
              <a:cs typeface="Arial"/>
              <a:sym typeface="Arial"/>
            </a:endParaRPr>
          </a:p>
          <a:p>
            <a:pPr indent="-215900" lvl="0" marL="342900" marR="0" rtl="0" algn="l">
              <a:lnSpc>
                <a:spcPct val="100000"/>
              </a:lnSpc>
              <a:spcBef>
                <a:spcPts val="0"/>
              </a:spcBef>
              <a:spcAft>
                <a:spcPts val="0"/>
              </a:spcAft>
              <a:buClr>
                <a:srgbClr val="000058"/>
              </a:buClr>
              <a:buSzPts val="1600"/>
              <a:buFont typeface="Noto Sans Symbols"/>
              <a:buChar char="❑"/>
            </a:pPr>
            <a:r>
              <a:rPr b="1" i="0" lang="en-US" sz="1600" u="none" cap="none" strike="noStrike">
                <a:solidFill>
                  <a:srgbClr val="000058"/>
                </a:solidFill>
                <a:latin typeface="Arial"/>
                <a:ea typeface="Arial"/>
                <a:cs typeface="Arial"/>
                <a:sym typeface="Arial"/>
              </a:rPr>
              <a:t>Submit your preferences w/ good comments</a:t>
            </a:r>
            <a:endParaRPr b="0" i="0" sz="1400" u="none" cap="none" strike="noStrike">
              <a:solidFill>
                <a:srgbClr val="000000"/>
              </a:solidFill>
              <a:latin typeface="Arial"/>
              <a:ea typeface="Arial"/>
              <a:cs typeface="Arial"/>
              <a:sym typeface="Arial"/>
            </a:endParaRPr>
          </a:p>
          <a:p>
            <a:pPr indent="-114300" lvl="0" marL="342900" marR="0" rtl="0" algn="l">
              <a:lnSpc>
                <a:spcPct val="100000"/>
              </a:lnSpc>
              <a:spcBef>
                <a:spcPts val="0"/>
              </a:spcBef>
              <a:spcAft>
                <a:spcPts val="0"/>
              </a:spcAft>
              <a:buClr>
                <a:srgbClr val="000058"/>
              </a:buClr>
              <a:buSzPts val="1600"/>
              <a:buFont typeface="Noto Sans Symbols"/>
              <a:buNone/>
            </a:pPr>
            <a:r>
              <a:t/>
            </a:r>
            <a:endParaRPr b="1" i="0" sz="1600" u="none" cap="none" strike="noStrike">
              <a:solidFill>
                <a:srgbClr val="000058"/>
              </a:solidFill>
              <a:latin typeface="Arial"/>
              <a:ea typeface="Arial"/>
              <a:cs typeface="Arial"/>
              <a:sym typeface="Arial"/>
            </a:endParaRPr>
          </a:p>
          <a:p>
            <a:pPr indent="-215900" lvl="0" marL="342900" marR="0" rtl="0" algn="l">
              <a:lnSpc>
                <a:spcPct val="100000"/>
              </a:lnSpc>
              <a:spcBef>
                <a:spcPts val="0"/>
              </a:spcBef>
              <a:spcAft>
                <a:spcPts val="0"/>
              </a:spcAft>
              <a:buClr>
                <a:srgbClr val="000058"/>
              </a:buClr>
              <a:buSzPts val="1600"/>
              <a:buFont typeface="Noto Sans Symbols"/>
              <a:buChar char="❑"/>
            </a:pPr>
            <a:r>
              <a:rPr b="1" i="0" lang="en-US" sz="1600" u="none" cap="none" strike="noStrike">
                <a:solidFill>
                  <a:srgbClr val="000058"/>
                </a:solidFill>
                <a:latin typeface="Arial"/>
                <a:ea typeface="Arial"/>
                <a:cs typeface="Arial"/>
                <a:sym typeface="Arial"/>
              </a:rPr>
              <a:t>Don’t set up your own training event</a:t>
            </a:r>
            <a:endParaRPr b="0" i="0" sz="1400" u="none" cap="none" strike="noStrike">
              <a:solidFill>
                <a:srgbClr val="000000"/>
              </a:solidFill>
              <a:latin typeface="Arial"/>
              <a:ea typeface="Arial"/>
              <a:cs typeface="Arial"/>
              <a:sym typeface="Arial"/>
            </a:endParaRPr>
          </a:p>
          <a:p>
            <a:pPr indent="-114300" lvl="0" marL="342900" marR="0" rtl="0" algn="l">
              <a:lnSpc>
                <a:spcPct val="100000"/>
              </a:lnSpc>
              <a:spcBef>
                <a:spcPts val="0"/>
              </a:spcBef>
              <a:spcAft>
                <a:spcPts val="0"/>
              </a:spcAft>
              <a:buClr>
                <a:srgbClr val="000058"/>
              </a:buClr>
              <a:buSzPts val="1600"/>
              <a:buFont typeface="Noto Sans Symbols"/>
              <a:buNone/>
            </a:pPr>
            <a:r>
              <a:t/>
            </a:r>
            <a:endParaRPr b="1" i="0" sz="1600" u="none" cap="none" strike="noStrike">
              <a:solidFill>
                <a:srgbClr val="000058"/>
              </a:solidFill>
              <a:latin typeface="Arial"/>
              <a:ea typeface="Arial"/>
              <a:cs typeface="Arial"/>
              <a:sym typeface="Arial"/>
            </a:endParaRPr>
          </a:p>
          <a:p>
            <a:pPr indent="-215900" lvl="0" marL="342900" marR="0" rtl="0" algn="l">
              <a:lnSpc>
                <a:spcPct val="100000"/>
              </a:lnSpc>
              <a:spcBef>
                <a:spcPts val="0"/>
              </a:spcBef>
              <a:spcAft>
                <a:spcPts val="0"/>
              </a:spcAft>
              <a:buClr>
                <a:srgbClr val="000058"/>
              </a:buClr>
              <a:buSzPts val="1600"/>
              <a:buFont typeface="Noto Sans Symbols"/>
              <a:buChar char="❑"/>
            </a:pPr>
            <a:r>
              <a:rPr b="1" i="0" lang="en-US" sz="1600" u="none" cap="none" strike="noStrike">
                <a:solidFill>
                  <a:srgbClr val="000058"/>
                </a:solidFill>
                <a:latin typeface="Arial"/>
                <a:ea typeface="Arial"/>
                <a:cs typeface="Arial"/>
                <a:sym typeface="Arial"/>
              </a:rPr>
              <a:t>Utilize your chain of command (MIDN, SEL, CO) before contacting the Training Dept</a:t>
            </a:r>
            <a:endParaRPr b="0" i="0" sz="1400" u="none" cap="none" strike="noStrike">
              <a:solidFill>
                <a:srgbClr val="000000"/>
              </a:solidFill>
              <a:latin typeface="Arial"/>
              <a:ea typeface="Arial"/>
              <a:cs typeface="Arial"/>
              <a:sym typeface="Arial"/>
            </a:endParaRPr>
          </a:p>
          <a:p>
            <a:pPr indent="-114300" lvl="0" marL="342900" marR="0" rtl="0" algn="l">
              <a:lnSpc>
                <a:spcPct val="100000"/>
              </a:lnSpc>
              <a:spcBef>
                <a:spcPts val="0"/>
              </a:spcBef>
              <a:spcAft>
                <a:spcPts val="0"/>
              </a:spcAft>
              <a:buClr>
                <a:srgbClr val="000058"/>
              </a:buClr>
              <a:buSzPts val="1600"/>
              <a:buFont typeface="Noto Sans Symbols"/>
              <a:buNone/>
            </a:pPr>
            <a:r>
              <a:t/>
            </a:r>
            <a:endParaRPr b="1" i="0" sz="1600" u="none" cap="none" strike="noStrike">
              <a:solidFill>
                <a:srgbClr val="000058"/>
              </a:solidFill>
              <a:latin typeface="Arial"/>
              <a:ea typeface="Arial"/>
              <a:cs typeface="Arial"/>
              <a:sym typeface="Arial"/>
            </a:endParaRPr>
          </a:p>
          <a:p>
            <a:pPr indent="-215900" lvl="0" marL="342900" marR="0" rtl="0" algn="l">
              <a:lnSpc>
                <a:spcPct val="100000"/>
              </a:lnSpc>
              <a:spcBef>
                <a:spcPts val="0"/>
              </a:spcBef>
              <a:spcAft>
                <a:spcPts val="0"/>
              </a:spcAft>
              <a:buClr>
                <a:srgbClr val="000058"/>
              </a:buClr>
              <a:buSzPts val="1600"/>
              <a:buFont typeface="Noto Sans Symbols"/>
              <a:buChar char="❑"/>
            </a:pPr>
            <a:r>
              <a:rPr b="1" i="0" lang="en-US" sz="1600" u="none" cap="none" strike="noStrike">
                <a:solidFill>
                  <a:srgbClr val="000058"/>
                </a:solidFill>
                <a:latin typeface="Arial"/>
                <a:ea typeface="Arial"/>
                <a:cs typeface="Arial"/>
                <a:sym typeface="Arial"/>
              </a:rPr>
              <a:t>Complete OCONUS NKO training</a:t>
            </a:r>
            <a:endParaRPr b="0" i="0" sz="1400" u="none" cap="none" strike="noStrike">
              <a:solidFill>
                <a:srgbClr val="000000"/>
              </a:solidFill>
              <a:latin typeface="Arial"/>
              <a:ea typeface="Arial"/>
              <a:cs typeface="Arial"/>
              <a:sym typeface="Arial"/>
            </a:endParaRPr>
          </a:p>
          <a:p>
            <a:pPr indent="-114300" lvl="0" marL="342900" marR="0" rtl="0" algn="l">
              <a:lnSpc>
                <a:spcPct val="100000"/>
              </a:lnSpc>
              <a:spcBef>
                <a:spcPts val="0"/>
              </a:spcBef>
              <a:spcAft>
                <a:spcPts val="0"/>
              </a:spcAft>
              <a:buClr>
                <a:srgbClr val="000058"/>
              </a:buClr>
              <a:buSzPts val="1600"/>
              <a:buFont typeface="Noto Sans Symbols"/>
              <a:buNone/>
            </a:pPr>
            <a:r>
              <a:t/>
            </a:r>
            <a:endParaRPr b="1" i="0" sz="1600" u="none" cap="none" strike="noStrike">
              <a:solidFill>
                <a:srgbClr val="000058"/>
              </a:solidFill>
              <a:latin typeface="Arial"/>
              <a:ea typeface="Arial"/>
              <a:cs typeface="Arial"/>
              <a:sym typeface="Arial"/>
            </a:endParaRPr>
          </a:p>
          <a:p>
            <a:pPr indent="-215900" lvl="0" marL="342900" marR="0" rtl="0" algn="l">
              <a:lnSpc>
                <a:spcPct val="100000"/>
              </a:lnSpc>
              <a:spcBef>
                <a:spcPts val="0"/>
              </a:spcBef>
              <a:spcAft>
                <a:spcPts val="0"/>
              </a:spcAft>
              <a:buClr>
                <a:srgbClr val="000058"/>
              </a:buClr>
              <a:buSzPts val="1600"/>
              <a:buFont typeface="Noto Sans Symbols"/>
              <a:buChar char="❑"/>
            </a:pPr>
            <a:r>
              <a:rPr b="1" i="0" lang="en-US" sz="1600" u="none" cap="none" strike="noStrike">
                <a:solidFill>
                  <a:srgbClr val="000058"/>
                </a:solidFill>
                <a:latin typeface="Arial"/>
                <a:ea typeface="Arial"/>
                <a:cs typeface="Arial"/>
                <a:sym typeface="Arial"/>
              </a:rPr>
              <a:t>Get a tourist passport</a:t>
            </a:r>
            <a:endParaRPr b="0" i="0" sz="1400" u="none" cap="none" strike="noStrike">
              <a:solidFill>
                <a:srgbClr val="000000"/>
              </a:solidFill>
              <a:latin typeface="Arial"/>
              <a:ea typeface="Arial"/>
              <a:cs typeface="Arial"/>
              <a:sym typeface="Arial"/>
            </a:endParaRPr>
          </a:p>
          <a:p>
            <a:pPr indent="-114300" lvl="0" marL="342900" marR="0" rtl="0" algn="l">
              <a:lnSpc>
                <a:spcPct val="100000"/>
              </a:lnSpc>
              <a:spcBef>
                <a:spcPts val="0"/>
              </a:spcBef>
              <a:spcAft>
                <a:spcPts val="0"/>
              </a:spcAft>
              <a:buClr>
                <a:srgbClr val="000058"/>
              </a:buClr>
              <a:buSzPts val="1600"/>
              <a:buFont typeface="Noto Sans Symbols"/>
              <a:buNone/>
            </a:pPr>
            <a:r>
              <a:t/>
            </a:r>
            <a:endParaRPr b="1" i="0" sz="1600" u="none" cap="none" strike="noStrike">
              <a:solidFill>
                <a:srgbClr val="000058"/>
              </a:solidFill>
              <a:latin typeface="Arial"/>
              <a:ea typeface="Arial"/>
              <a:cs typeface="Arial"/>
              <a:sym typeface="Arial"/>
            </a:endParaRPr>
          </a:p>
          <a:p>
            <a:pPr indent="-215900" lvl="0" marL="342900" marR="0" rtl="0" algn="l">
              <a:lnSpc>
                <a:spcPct val="100000"/>
              </a:lnSpc>
              <a:spcBef>
                <a:spcPts val="0"/>
              </a:spcBef>
              <a:spcAft>
                <a:spcPts val="0"/>
              </a:spcAft>
              <a:buClr>
                <a:srgbClr val="000058"/>
              </a:buClr>
              <a:buSzPts val="1600"/>
              <a:buFont typeface="Noto Sans Symbols"/>
              <a:buChar char="❑"/>
            </a:pPr>
            <a:r>
              <a:rPr b="1" i="0" lang="en-US" sz="1600" u="none" cap="none" strike="noStrike">
                <a:solidFill>
                  <a:srgbClr val="000058"/>
                </a:solidFill>
                <a:latin typeface="Arial"/>
                <a:ea typeface="Arial"/>
                <a:cs typeface="Arial"/>
                <a:sym typeface="Arial"/>
              </a:rPr>
              <a:t>Update contact and passport info in MIDS</a:t>
            </a:r>
            <a:endParaRPr b="0" i="0" sz="1400" u="none" cap="none" strike="noStrike">
              <a:solidFill>
                <a:srgbClr val="000000"/>
              </a:solidFill>
              <a:latin typeface="Arial"/>
              <a:ea typeface="Arial"/>
              <a:cs typeface="Arial"/>
              <a:sym typeface="Arial"/>
            </a:endParaRPr>
          </a:p>
          <a:p>
            <a:pPr indent="-114300" lvl="0" marL="342900" marR="0" rtl="0" algn="l">
              <a:lnSpc>
                <a:spcPct val="100000"/>
              </a:lnSpc>
              <a:spcBef>
                <a:spcPts val="0"/>
              </a:spcBef>
              <a:spcAft>
                <a:spcPts val="0"/>
              </a:spcAft>
              <a:buClr>
                <a:srgbClr val="000058"/>
              </a:buClr>
              <a:buSzPts val="1600"/>
              <a:buFont typeface="Noto Sans Symbols"/>
              <a:buNone/>
            </a:pPr>
            <a:r>
              <a:t/>
            </a:r>
            <a:endParaRPr b="1" i="0" sz="1600" u="none" cap="none" strike="noStrike">
              <a:solidFill>
                <a:srgbClr val="000058"/>
              </a:solidFill>
              <a:latin typeface="Arial"/>
              <a:ea typeface="Arial"/>
              <a:cs typeface="Arial"/>
              <a:sym typeface="Arial"/>
            </a:endParaRPr>
          </a:p>
          <a:p>
            <a:pPr indent="-215900" lvl="0" marL="342900" marR="0" rtl="0" algn="l">
              <a:lnSpc>
                <a:spcPct val="100000"/>
              </a:lnSpc>
              <a:spcBef>
                <a:spcPts val="0"/>
              </a:spcBef>
              <a:spcAft>
                <a:spcPts val="0"/>
              </a:spcAft>
              <a:buClr>
                <a:srgbClr val="000058"/>
              </a:buClr>
              <a:buSzPts val="1600"/>
              <a:buFont typeface="Noto Sans Symbols"/>
              <a:buChar char="❑"/>
            </a:pPr>
            <a:r>
              <a:rPr b="1" i="0" lang="en-US" sz="1600" u="none" cap="none" strike="noStrike">
                <a:solidFill>
                  <a:srgbClr val="000058"/>
                </a:solidFill>
                <a:latin typeface="Arial"/>
                <a:ea typeface="Arial"/>
                <a:cs typeface="Arial"/>
                <a:sym typeface="Arial"/>
              </a:rPr>
              <a:t>Schedule and go to your medical screening and Av/Phys</a:t>
            </a:r>
            <a:endParaRPr b="0" i="0" sz="1400" u="none" cap="none" strike="noStrike">
              <a:solidFill>
                <a:srgbClr val="000000"/>
              </a:solidFill>
              <a:latin typeface="Arial"/>
              <a:ea typeface="Arial"/>
              <a:cs typeface="Arial"/>
              <a:sym typeface="Arial"/>
            </a:endParaRPr>
          </a:p>
          <a:p>
            <a:pPr indent="-114300" lvl="0" marL="342900" marR="0" rtl="0" algn="l">
              <a:lnSpc>
                <a:spcPct val="100000"/>
              </a:lnSpc>
              <a:spcBef>
                <a:spcPts val="0"/>
              </a:spcBef>
              <a:spcAft>
                <a:spcPts val="0"/>
              </a:spcAft>
              <a:buClr>
                <a:srgbClr val="000058"/>
              </a:buClr>
              <a:buSzPts val="1600"/>
              <a:buFont typeface="Noto Sans Symbols"/>
              <a:buNone/>
            </a:pPr>
            <a:r>
              <a:t/>
            </a:r>
            <a:endParaRPr b="1" i="0" sz="1600" u="none" cap="none" strike="noStrike">
              <a:solidFill>
                <a:srgbClr val="000058"/>
              </a:solidFill>
              <a:latin typeface="Arial"/>
              <a:ea typeface="Arial"/>
              <a:cs typeface="Arial"/>
              <a:sym typeface="Arial"/>
            </a:endParaRPr>
          </a:p>
          <a:p>
            <a:pPr indent="-215900" lvl="0" marL="342900" marR="0" rtl="0" algn="l">
              <a:lnSpc>
                <a:spcPct val="100000"/>
              </a:lnSpc>
              <a:spcBef>
                <a:spcPts val="0"/>
              </a:spcBef>
              <a:spcAft>
                <a:spcPts val="0"/>
              </a:spcAft>
              <a:buClr>
                <a:srgbClr val="000058"/>
              </a:buClr>
              <a:buSzPts val="1600"/>
              <a:buFont typeface="Noto Sans Symbols"/>
              <a:buChar char="❑"/>
            </a:pPr>
            <a:r>
              <a:rPr b="1" i="0" lang="en-US" sz="1600" u="none" cap="none" strike="noStrike">
                <a:solidFill>
                  <a:srgbClr val="000058"/>
                </a:solidFill>
                <a:latin typeface="Arial"/>
                <a:ea typeface="Arial"/>
                <a:cs typeface="Arial"/>
                <a:sym typeface="Arial"/>
              </a:rPr>
              <a:t>Complete your personal preps in April</a:t>
            </a:r>
            <a:endParaRPr b="1" i="0" sz="1600" u="none" cap="none" strike="noStrike">
              <a:solidFill>
                <a:srgbClr val="000058"/>
              </a:solidFill>
              <a:latin typeface="Arial"/>
              <a:ea typeface="Arial"/>
              <a:cs typeface="Arial"/>
              <a:sym typeface="Arial"/>
            </a:endParaRPr>
          </a:p>
          <a:p>
            <a:pPr indent="0" lvl="0" marL="0" marR="0" rtl="0" algn="l">
              <a:lnSpc>
                <a:spcPct val="100000"/>
              </a:lnSpc>
              <a:spcBef>
                <a:spcPts val="0"/>
              </a:spcBef>
              <a:spcAft>
                <a:spcPts val="0"/>
              </a:spcAft>
              <a:buNone/>
            </a:pPr>
            <a:r>
              <a:t/>
            </a:r>
            <a:endParaRPr b="1" sz="1600">
              <a:solidFill>
                <a:srgbClr val="000058"/>
              </a:solidFill>
            </a:endParaRPr>
          </a:p>
        </p:txBody>
      </p:sp>
      <p:pic>
        <p:nvPicPr>
          <p:cNvPr descr="Brocade and Vyatta-Square Peg in Round Hole" id="552" name="Google Shape;552;g2a296e5bdda_0_1426"/>
          <p:cNvPicPr preferRelativeResize="0"/>
          <p:nvPr/>
        </p:nvPicPr>
        <p:blipFill rotWithShape="1">
          <a:blip r:embed="rId3">
            <a:alphaModFix/>
          </a:blip>
          <a:srcRect b="0" l="0" r="0" t="0"/>
          <a:stretch/>
        </p:blipFill>
        <p:spPr>
          <a:xfrm>
            <a:off x="6440488" y="4146550"/>
            <a:ext cx="2570162" cy="1285875"/>
          </a:xfrm>
          <a:prstGeom prst="rect">
            <a:avLst/>
          </a:prstGeom>
          <a:noFill/>
          <a:ln>
            <a:noFill/>
          </a:ln>
        </p:spPr>
      </p:pic>
      <p:pic>
        <p:nvPicPr>
          <p:cNvPr id="553" name="Google Shape;553;g2a296e5bdda_0_1426"/>
          <p:cNvPicPr preferRelativeResize="0"/>
          <p:nvPr/>
        </p:nvPicPr>
        <p:blipFill rotWithShape="1">
          <a:blip r:embed="rId4">
            <a:alphaModFix/>
          </a:blip>
          <a:srcRect b="0" l="0" r="0" t="0"/>
          <a:stretch/>
        </p:blipFill>
        <p:spPr>
          <a:xfrm>
            <a:off x="6364288" y="1277938"/>
            <a:ext cx="2570162" cy="2336800"/>
          </a:xfrm>
          <a:prstGeom prst="rect">
            <a:avLst/>
          </a:prstGeom>
          <a:noFill/>
          <a:ln>
            <a:noFill/>
          </a:ln>
        </p:spPr>
      </p:pic>
      <p:sp>
        <p:nvSpPr>
          <p:cNvPr id="554" name="Google Shape;554;g2a296e5bdda_0_1426"/>
          <p:cNvSpPr txBox="1"/>
          <p:nvPr/>
        </p:nvSpPr>
        <p:spPr>
          <a:xfrm>
            <a:off x="8811092" y="5813623"/>
            <a:ext cx="3834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fld id="{00000000-1234-1234-1234-123412341234}" type="slidenum">
              <a:rPr b="1" i="0" lang="en-US" sz="1400" u="none" cap="none" strike="noStrike">
                <a:solidFill>
                  <a:srgbClr val="0000FF"/>
                </a:solidFill>
                <a:latin typeface="Arial"/>
                <a:ea typeface="Arial"/>
                <a:cs typeface="Arial"/>
                <a:sym typeface="Arial"/>
              </a:rPr>
              <a:t>‹#›</a:t>
            </a:fld>
            <a:endParaRPr b="1" i="0" sz="2400" u="none" cap="none" strike="noStrike">
              <a:solidFill>
                <a:srgbClr val="0000FF"/>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9" name="Shape 559"/>
        <p:cNvGrpSpPr/>
        <p:nvPr/>
      </p:nvGrpSpPr>
      <p:grpSpPr>
        <a:xfrm>
          <a:off x="0" y="0"/>
          <a:ext cx="0" cy="0"/>
          <a:chOff x="0" y="0"/>
          <a:chExt cx="0" cy="0"/>
        </a:xfrm>
      </p:grpSpPr>
      <p:pic>
        <p:nvPicPr>
          <p:cNvPr id="560" name="Google Shape;560;g2a296e5bdda_0_1439"/>
          <p:cNvPicPr preferRelativeResize="0"/>
          <p:nvPr/>
        </p:nvPicPr>
        <p:blipFill rotWithShape="1">
          <a:blip r:embed="rId3">
            <a:alphaModFix amt="74000"/>
          </a:blip>
          <a:srcRect b="4756" l="0" r="0" t="5161"/>
          <a:stretch/>
        </p:blipFill>
        <p:spPr>
          <a:xfrm>
            <a:off x="0" y="1110150"/>
            <a:ext cx="9144001" cy="5485800"/>
          </a:xfrm>
          <a:prstGeom prst="rect">
            <a:avLst/>
          </a:prstGeom>
          <a:noFill/>
          <a:ln>
            <a:noFill/>
          </a:ln>
        </p:spPr>
      </p:pic>
      <p:sp>
        <p:nvSpPr>
          <p:cNvPr id="561" name="Google Shape;561;g2a296e5bdda_0_1439"/>
          <p:cNvSpPr/>
          <p:nvPr/>
        </p:nvSpPr>
        <p:spPr>
          <a:xfrm>
            <a:off x="-19375" y="1110150"/>
            <a:ext cx="9163500" cy="5485800"/>
          </a:xfrm>
          <a:prstGeom prst="rect">
            <a:avLst/>
          </a:prstGeom>
          <a:solidFill>
            <a:srgbClr val="CCCCCC">
              <a:alpha val="28480"/>
            </a:srgbClr>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562" name="Google Shape;562;g2a296e5bdda_0_1439"/>
          <p:cNvSpPr txBox="1"/>
          <p:nvPr>
            <p:ph type="title"/>
          </p:nvPr>
        </p:nvSpPr>
        <p:spPr>
          <a:xfrm>
            <a:off x="457200" y="274644"/>
            <a:ext cx="8229600" cy="6069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3600"/>
              <a:t>The Most Important Question</a:t>
            </a:r>
            <a:endParaRPr>
              <a:solidFill>
                <a:srgbClr val="262699"/>
              </a:solidFill>
            </a:endParaRPr>
          </a:p>
        </p:txBody>
      </p:sp>
      <p:sp>
        <p:nvSpPr>
          <p:cNvPr id="563" name="Google Shape;563;g2a296e5bdda_0_1439"/>
          <p:cNvSpPr txBox="1"/>
          <p:nvPr>
            <p:ph idx="1" type="body"/>
          </p:nvPr>
        </p:nvSpPr>
        <p:spPr>
          <a:xfrm>
            <a:off x="685800" y="2541075"/>
            <a:ext cx="7772400" cy="2721900"/>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1000"/>
              </a:spcBef>
              <a:spcAft>
                <a:spcPts val="0"/>
              </a:spcAft>
              <a:buClr>
                <a:schemeClr val="dk1"/>
              </a:buClr>
              <a:buSzPts val="1100"/>
              <a:buFont typeface="Arial"/>
              <a:buNone/>
            </a:pPr>
            <a:r>
              <a:rPr lang="en-US" sz="4200">
                <a:solidFill>
                  <a:schemeClr val="accent4"/>
                </a:solidFill>
              </a:rPr>
              <a:t>How can YOU best set yourself up for </a:t>
            </a:r>
            <a:endParaRPr sz="4200">
              <a:solidFill>
                <a:schemeClr val="accent4"/>
              </a:solidFill>
            </a:endParaRPr>
          </a:p>
          <a:p>
            <a:pPr indent="0" lvl="0" marL="0" rtl="0" algn="ctr">
              <a:lnSpc>
                <a:spcPct val="90000"/>
              </a:lnSpc>
              <a:spcBef>
                <a:spcPts val="0"/>
              </a:spcBef>
              <a:spcAft>
                <a:spcPts val="0"/>
              </a:spcAft>
              <a:buClr>
                <a:schemeClr val="dk1"/>
              </a:buClr>
              <a:buSzPts val="1100"/>
              <a:buFont typeface="Arial"/>
              <a:buNone/>
            </a:pPr>
            <a:r>
              <a:rPr lang="en-US" sz="4200">
                <a:solidFill>
                  <a:schemeClr val="accent4"/>
                </a:solidFill>
              </a:rPr>
              <a:t>Community Assignment &amp; your Naval career?</a:t>
            </a:r>
            <a:endParaRPr sz="4200">
              <a:solidFill>
                <a:schemeClr val="accent4"/>
              </a:solidFill>
            </a:endParaRPr>
          </a:p>
          <a:p>
            <a:pPr indent="0" lvl="0" marL="0" rtl="0" algn="l">
              <a:lnSpc>
                <a:spcPct val="100000"/>
              </a:lnSpc>
              <a:spcBef>
                <a:spcPts val="360"/>
              </a:spcBef>
              <a:spcAft>
                <a:spcPts val="0"/>
              </a:spcAft>
              <a:buSzPts val="1800"/>
              <a:buNone/>
            </a:pPr>
            <a:r>
              <a:t/>
            </a:r>
            <a:endParaRPr>
              <a:solidFill>
                <a:schemeClr val="accent4"/>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name="ST Office Offical">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T Office Offical">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ST Office Offical">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2003-08-27T20:28:01Z</dcterms:created>
  <dc:creator>user</dc:creator>
</cp:coreProperties>
</file>