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4"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Lst>
  <p:sldSz cy="6858000" cx="9144000"/>
  <p:notesSz cx="7010400" cy="9296400"/>
  <p:embeddedFontLst>
    <p:embeddedFont>
      <p:font typeface="Cabin"/>
      <p:regular r:id="rId51"/>
      <p:bold r:id="rId52"/>
      <p:italic r:id="rId53"/>
      <p:boldItalic r:id="rId54"/>
    </p:embeddedFont>
    <p:embeddedFont>
      <p:font typeface="Helvetica Neue"/>
      <p:regular r:id="rId55"/>
      <p:bold r:id="rId56"/>
      <p:italic r:id="rId57"/>
      <p:boldItalic r:id="rId5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Cabin-regular.fntdata"/><Relationship Id="rId50" Type="http://schemas.openxmlformats.org/officeDocument/2006/relationships/slide" Target="slides/slide46.xml"/><Relationship Id="rId53" Type="http://schemas.openxmlformats.org/officeDocument/2006/relationships/font" Target="fonts/Cabin-italic.fntdata"/><Relationship Id="rId52" Type="http://schemas.openxmlformats.org/officeDocument/2006/relationships/font" Target="fonts/Cabin-bold.fntdata"/><Relationship Id="rId11" Type="http://schemas.openxmlformats.org/officeDocument/2006/relationships/slide" Target="slides/slide7.xml"/><Relationship Id="rId55" Type="http://schemas.openxmlformats.org/officeDocument/2006/relationships/font" Target="fonts/HelveticaNeue-regular.fntdata"/><Relationship Id="rId10" Type="http://schemas.openxmlformats.org/officeDocument/2006/relationships/slide" Target="slides/slide6.xml"/><Relationship Id="rId54" Type="http://schemas.openxmlformats.org/officeDocument/2006/relationships/font" Target="fonts/Cabin-boldItalic.fntdata"/><Relationship Id="rId13" Type="http://schemas.openxmlformats.org/officeDocument/2006/relationships/slide" Target="slides/slide9.xml"/><Relationship Id="rId57" Type="http://schemas.openxmlformats.org/officeDocument/2006/relationships/font" Target="fonts/HelveticaNeue-italic.fntdata"/><Relationship Id="rId12" Type="http://schemas.openxmlformats.org/officeDocument/2006/relationships/slide" Target="slides/slide8.xml"/><Relationship Id="rId56" Type="http://schemas.openxmlformats.org/officeDocument/2006/relationships/font" Target="fonts/HelveticaNeue-bold.fntdata"/><Relationship Id="rId15" Type="http://schemas.openxmlformats.org/officeDocument/2006/relationships/slide" Target="slides/slide11.xml"/><Relationship Id="rId14" Type="http://schemas.openxmlformats.org/officeDocument/2006/relationships/slide" Target="slides/slide10.xml"/><Relationship Id="rId58" Type="http://schemas.openxmlformats.org/officeDocument/2006/relationships/font" Target="fonts/HelveticaNeue-boldItalic.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038475" cy="465138"/>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970337" y="0"/>
            <a:ext cx="3038475" cy="465138"/>
          </a:xfrm>
          <a:prstGeom prst="rect">
            <a:avLst/>
          </a:prstGeom>
          <a:noFill/>
          <a:ln>
            <a:noFill/>
          </a:ln>
        </p:spPr>
        <p:txBody>
          <a:bodyPr anchorCtr="0" anchor="t" bIns="91425" lIns="91425" spcFirstLastPara="1" rIns="91425" wrap="square" tIns="91425">
            <a:noAutofit/>
          </a:bodyPr>
          <a:lstStyle>
            <a:lvl1pPr indent="0" lvl="0" marL="0" marR="0" rtl="0" algn="r">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81100" y="696912"/>
            <a:ext cx="4648199"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701675" y="4416425"/>
            <a:ext cx="5607049" cy="4183063"/>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829675"/>
            <a:ext cx="3038475" cy="465138"/>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970337" y="8829675"/>
            <a:ext cx="3038475" cy="465138"/>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chemeClr val="dk1"/>
              </a:buClr>
              <a:buFont typeface="Calibri"/>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701675" y="4416425"/>
            <a:ext cx="5607049" cy="4183063"/>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Font typeface="Calibri"/>
              <a:buNone/>
            </a:pPr>
            <a:r>
              <a:t/>
            </a:r>
            <a:endParaRPr b="0" i="0" sz="1200" u="none" cap="none" strike="noStrike">
              <a:solidFill>
                <a:schemeClr val="dk1"/>
              </a:solidFill>
              <a:latin typeface="Calibri"/>
              <a:ea typeface="Calibri"/>
              <a:cs typeface="Calibri"/>
              <a:sym typeface="Calibri"/>
            </a:endParaRPr>
          </a:p>
        </p:txBody>
      </p:sp>
      <p:sp>
        <p:nvSpPr>
          <p:cNvPr id="116" name="Google Shape;116;p4: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7:notes"/>
          <p:cNvSpPr txBox="1"/>
          <p:nvPr>
            <p:ph idx="1" type="body"/>
          </p:nvPr>
        </p:nvSpPr>
        <p:spPr>
          <a:xfrm>
            <a:off x="701675" y="4416425"/>
            <a:ext cx="5607049" cy="4183063"/>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Font typeface="Calibri"/>
              <a:buNone/>
            </a:pPr>
            <a:r>
              <a:t/>
            </a:r>
            <a:endParaRPr b="0" i="0" sz="1200" u="none" cap="none" strike="noStrike">
              <a:solidFill>
                <a:schemeClr val="dk1"/>
              </a:solidFill>
              <a:latin typeface="Calibri"/>
              <a:ea typeface="Calibri"/>
              <a:cs typeface="Calibri"/>
              <a:sym typeface="Calibri"/>
            </a:endParaRPr>
          </a:p>
        </p:txBody>
      </p:sp>
      <p:sp>
        <p:nvSpPr>
          <p:cNvPr id="121" name="Google Shape;121;p7:notes"/>
          <p:cNvSpPr/>
          <p:nvPr>
            <p:ph idx="2" type="sldImg"/>
          </p:nvPr>
        </p:nvSpPr>
        <p:spPr>
          <a:xfrm>
            <a:off x="1181100" y="696913"/>
            <a:ext cx="4648200" cy="34861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4b90be555e_0_59: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4b90be555e_0_59: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g4b90be555e_0_59: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4b90be555e_0_65: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4b90be555e_0_65: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g4b90be555e_0_65: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4b90be555e_0_74: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4b90be555e_0_74: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g4b90be555e_0_74: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4b90be555e_0_80: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4b90be555e_0_80: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g4b90be555e_0_80: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4b90be555e_0_87: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4b90be555e_0_87: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g4b90be555e_0_87: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4b90be555e_0_93: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4b90be555e_0_93: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g4b90be555e_0_93: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4b90be555e_0_101: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4b90be555e_0_101: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g4b90be555e_0_101: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4b90be555e_0_109: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4b90be555e_0_109: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g4b90be555e_0_109: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4b90be555e_0_119: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4b90be555e_0_119: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g4b90be555e_0_119: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4b90be555e_0_125: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4b90be555e_0_125: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g4b90be555e_0_125: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4b90be555e_0_132: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4b90be555e_0_132: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g4b90be555e_0_132: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4b90be555e_0_148: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4b90be555e_0_148: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g4b90be555e_0_148: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6d2168b777_0_543: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6d2168b777_0_543: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g6d2168b777_0_543: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6d2168b777_0_550: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6d2168b777_0_550: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g6d2168b777_0_550: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6d2168b777_0_556: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38" name="Google Shape;238;g6d2168b777_0_556: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g6d2168b777_0_556: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6d2168b777_0_562: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6d2168b777_0_562: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g6d2168b777_0_562: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6d2168b777_0_568: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52" name="Google Shape;252;g6d2168b777_0_568: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g6d2168b777_0_568: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6d2168b777_0_231: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58" name="Google Shape;258;g6d2168b777_0_231: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g6d2168b777_0_231: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6d2168b777_0_247: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6d2168b777_0_247: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g6d2168b777_0_247: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6d2168b777_0_264: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82" name="Google Shape;282;g6d2168b777_0_264: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g6d2168b777_0_264: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6d2168b777_0_274: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90" name="Google Shape;290;g6d2168b777_0_274: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g6d2168b777_0_274: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g6d2168b777_0_283: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297" name="Google Shape;297;g6d2168b777_0_283: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g6d2168b777_0_283: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6d2168b777_0_297: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305" name="Google Shape;305;g6d2168b777_0_297: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g6d2168b777_0_297: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6d2168b777_0_306: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313" name="Google Shape;313;g6d2168b777_0_306: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g6d2168b777_0_306: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g6d2168b777_0_316: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322" name="Google Shape;322;g6d2168b777_0_316: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g6d2168b777_0_316: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6d2168b777_0_326: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331" name="Google Shape;331;g6d2168b777_0_326: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g6d2168b777_0_326: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g6d2168b777_0_336: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340" name="Google Shape;340;g6d2168b777_0_336: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g6d2168b777_0_336: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6d2168b777_0_346: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349" name="Google Shape;349;g6d2168b777_0_346: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g6d2168b777_0_346: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g6d2168b777_0_356: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358" name="Google Shape;358;g6d2168b777_0_356: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g6d2168b777_0_356: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6d2168b777_0_366: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367" name="Google Shape;367;g6d2168b777_0_366: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g6d2168b777_0_366: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6d2168b777_0_375: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375" name="Google Shape;375;g6d2168b777_0_375: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g6d2168b777_0_375: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g6d2168b777_0_384: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384" name="Google Shape;384;g6d2168b777_0_384: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g6d2168b777_0_384: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g6d2168b777_0_394: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393" name="Google Shape;393;g6d2168b777_0_394: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g6d2168b777_0_394: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g6d2168b777_0_404: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g6d2168b777_0_404:notes"/>
          <p:cNvSpPr/>
          <p:nvPr>
            <p:ph idx="2" type="sldImg"/>
          </p:nvPr>
        </p:nvSpPr>
        <p:spPr>
          <a:xfrm>
            <a:off x="1181100" y="696913"/>
            <a:ext cx="4648200" cy="34863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g1097adaa664_0_5:notes"/>
          <p:cNvSpPr txBox="1"/>
          <p:nvPr>
            <p:ph idx="1" type="body"/>
          </p:nvPr>
        </p:nvSpPr>
        <p:spPr>
          <a:xfrm>
            <a:off x="701675" y="4416425"/>
            <a:ext cx="5607000" cy="4183200"/>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Font typeface="Calibri"/>
              <a:buNone/>
            </a:pPr>
            <a:r>
              <a:t/>
            </a:r>
            <a:endParaRPr b="0" i="0" sz="1200" u="none" cap="none" strike="noStrike">
              <a:solidFill>
                <a:schemeClr val="dk1"/>
              </a:solidFill>
              <a:latin typeface="Calibri"/>
              <a:ea typeface="Calibri"/>
              <a:cs typeface="Calibri"/>
              <a:sym typeface="Calibri"/>
            </a:endParaRPr>
          </a:p>
        </p:txBody>
      </p:sp>
      <p:sp>
        <p:nvSpPr>
          <p:cNvPr id="418" name="Google Shape;418;g1097adaa664_0_5:notes"/>
          <p:cNvSpPr/>
          <p:nvPr>
            <p:ph idx="2" type="sldImg"/>
          </p:nvPr>
        </p:nvSpPr>
        <p:spPr>
          <a:xfrm>
            <a:off x="1181100" y="696913"/>
            <a:ext cx="4648200" cy="3486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g1097adaa664_0_10: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424" name="Google Shape;424;g1097adaa664_0_10: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g1097adaa664_0_10: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g1097adaa664_0_18:notes"/>
          <p:cNvSpPr txBox="1"/>
          <p:nvPr>
            <p:ph idx="1" type="body"/>
          </p:nvPr>
        </p:nvSpPr>
        <p:spPr>
          <a:xfrm>
            <a:off x="701675" y="4416425"/>
            <a:ext cx="5607000" cy="4183200"/>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Font typeface="Calibri"/>
              <a:buNone/>
            </a:pPr>
            <a:r>
              <a:t/>
            </a:r>
            <a:endParaRPr b="0" i="0" sz="1200" u="none" cap="none" strike="noStrike">
              <a:solidFill>
                <a:schemeClr val="dk1"/>
              </a:solidFill>
              <a:latin typeface="Calibri"/>
              <a:ea typeface="Calibri"/>
              <a:cs typeface="Calibri"/>
              <a:sym typeface="Calibri"/>
            </a:endParaRPr>
          </a:p>
        </p:txBody>
      </p:sp>
      <p:sp>
        <p:nvSpPr>
          <p:cNvPr id="433" name="Google Shape;433;g1097adaa664_0_18:notes"/>
          <p:cNvSpPr/>
          <p:nvPr>
            <p:ph idx="2" type="sldImg"/>
          </p:nvPr>
        </p:nvSpPr>
        <p:spPr>
          <a:xfrm>
            <a:off x="1181100" y="696913"/>
            <a:ext cx="4648200" cy="3486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g1097adaa664_0_24:notes"/>
          <p:cNvSpPr txBox="1"/>
          <p:nvPr>
            <p:ph idx="1" type="body"/>
          </p:nvPr>
        </p:nvSpPr>
        <p:spPr>
          <a:xfrm>
            <a:off x="701675" y="4416425"/>
            <a:ext cx="5607000" cy="4183200"/>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Font typeface="Calibri"/>
              <a:buNone/>
            </a:pPr>
            <a:r>
              <a:t/>
            </a:r>
            <a:endParaRPr b="0" i="0" sz="1200" u="none" cap="none" strike="noStrike">
              <a:solidFill>
                <a:schemeClr val="dk1"/>
              </a:solidFill>
              <a:latin typeface="Calibri"/>
              <a:ea typeface="Calibri"/>
              <a:cs typeface="Calibri"/>
              <a:sym typeface="Calibri"/>
            </a:endParaRPr>
          </a:p>
        </p:txBody>
      </p:sp>
      <p:sp>
        <p:nvSpPr>
          <p:cNvPr id="440" name="Google Shape;440;g1097adaa664_0_24:notes"/>
          <p:cNvSpPr/>
          <p:nvPr>
            <p:ph idx="2" type="sldImg"/>
          </p:nvPr>
        </p:nvSpPr>
        <p:spPr>
          <a:xfrm>
            <a:off x="1181100" y="696913"/>
            <a:ext cx="4648200" cy="3486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g1097adaa664_0_29:notes"/>
          <p:cNvSpPr txBox="1"/>
          <p:nvPr>
            <p:ph idx="1" type="body"/>
          </p:nvPr>
        </p:nvSpPr>
        <p:spPr>
          <a:xfrm>
            <a:off x="701675" y="4416425"/>
            <a:ext cx="5607000" cy="4183200"/>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Font typeface="Calibri"/>
              <a:buNone/>
            </a:pPr>
            <a:r>
              <a:t/>
            </a:r>
            <a:endParaRPr b="0" i="0" sz="1200" u="none" cap="none" strike="noStrike">
              <a:solidFill>
                <a:schemeClr val="dk1"/>
              </a:solidFill>
              <a:latin typeface="Calibri"/>
              <a:ea typeface="Calibri"/>
              <a:cs typeface="Calibri"/>
              <a:sym typeface="Calibri"/>
            </a:endParaRPr>
          </a:p>
        </p:txBody>
      </p:sp>
      <p:sp>
        <p:nvSpPr>
          <p:cNvPr id="446" name="Google Shape;446;g1097adaa664_0_29:notes"/>
          <p:cNvSpPr/>
          <p:nvPr>
            <p:ph idx="2" type="sldImg"/>
          </p:nvPr>
        </p:nvSpPr>
        <p:spPr>
          <a:xfrm>
            <a:off x="1181100" y="696913"/>
            <a:ext cx="4648200" cy="3486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g1097adaa664_0_34:notes"/>
          <p:cNvSpPr txBox="1"/>
          <p:nvPr>
            <p:ph idx="1" type="body"/>
          </p:nvPr>
        </p:nvSpPr>
        <p:spPr>
          <a:xfrm>
            <a:off x="701675" y="4416425"/>
            <a:ext cx="5607000" cy="4183200"/>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Clr>
                <a:schemeClr val="dk1"/>
              </a:buClr>
              <a:buFont typeface="Calibri"/>
              <a:buNone/>
            </a:pPr>
            <a:r>
              <a:t/>
            </a:r>
            <a:endParaRPr b="0" i="0" sz="1200" u="none" cap="none" strike="noStrike">
              <a:solidFill>
                <a:schemeClr val="dk1"/>
              </a:solidFill>
              <a:latin typeface="Calibri"/>
              <a:ea typeface="Calibri"/>
              <a:cs typeface="Calibri"/>
              <a:sym typeface="Calibri"/>
            </a:endParaRPr>
          </a:p>
        </p:txBody>
      </p:sp>
      <p:sp>
        <p:nvSpPr>
          <p:cNvPr id="452" name="Google Shape;452;g1097adaa664_0_34:notes"/>
          <p:cNvSpPr/>
          <p:nvPr>
            <p:ph idx="2" type="sldImg"/>
          </p:nvPr>
        </p:nvSpPr>
        <p:spPr>
          <a:xfrm>
            <a:off x="1181100" y="696913"/>
            <a:ext cx="4648200" cy="34863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g1097adaa664_0_39: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458" name="Google Shape;458;g1097adaa664_0_39: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g1097adaa664_0_39: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g1097adaa664_0_47: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467" name="Google Shape;467;g1097adaa664_0_47: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g1097adaa664_0_47: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g1097adaa664_0_53: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
        <p:nvSpPr>
          <p:cNvPr id="474" name="Google Shape;474;g1097adaa664_0_53: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g1097adaa664_0_53:notes"/>
          <p:cNvSpPr txBox="1"/>
          <p:nvPr>
            <p:ph idx="12" type="sldNum"/>
          </p:nvPr>
        </p:nvSpPr>
        <p:spPr>
          <a:xfrm>
            <a:off x="3970337" y="8829675"/>
            <a:ext cx="3038400" cy="4650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chemeClr val="dk1"/>
              </a:buClr>
              <a:buFont typeface="Calibri"/>
              <a:buNone/>
            </a:pPr>
            <a:fld id="{00000000-1234-1234-1234-123412341234}" type="slidenum">
              <a:rPr lang="en-US"/>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g1097adaa664_0_164:notes"/>
          <p:cNvSpPr txBox="1"/>
          <p:nvPr>
            <p:ph idx="1" type="body"/>
          </p:nvPr>
        </p:nvSpPr>
        <p:spPr>
          <a:xfrm>
            <a:off x="701675" y="4416425"/>
            <a:ext cx="5607000" cy="4183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g1097adaa664_0_164:notes"/>
          <p:cNvSpPr/>
          <p:nvPr>
            <p:ph idx="2" type="sldImg"/>
          </p:nvPr>
        </p:nvSpPr>
        <p:spPr>
          <a:xfrm>
            <a:off x="1181100" y="696912"/>
            <a:ext cx="4648200" cy="34863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spTree>
      <p:nvGrpSpPr>
        <p:cNvPr id="15" name="Shape 15"/>
        <p:cNvGrpSpPr/>
        <p:nvPr/>
      </p:nvGrpSpPr>
      <p:grpSpPr>
        <a:xfrm>
          <a:off x="0" y="0"/>
          <a:ext cx="0" cy="0"/>
          <a:chOff x="0" y="0"/>
          <a:chExt cx="0" cy="0"/>
        </a:xfrm>
      </p:grpSpPr>
      <p:pic>
        <p:nvPicPr>
          <p:cNvPr id="16" name="Google Shape;16;p2"/>
          <p:cNvPicPr preferRelativeResize="0"/>
          <p:nvPr/>
        </p:nvPicPr>
        <p:blipFill rotWithShape="1">
          <a:blip r:embed="rId2">
            <a:alphaModFix/>
          </a:blip>
          <a:srcRect b="0" l="0" r="0" t="0"/>
          <a:stretch/>
        </p:blipFill>
        <p:spPr>
          <a:xfrm>
            <a:off x="4049" y="0"/>
            <a:ext cx="9135900" cy="6858000"/>
          </a:xfrm>
          <a:prstGeom prst="rect">
            <a:avLst/>
          </a:prstGeom>
          <a:noFill/>
          <a:ln>
            <a:noFill/>
          </a:ln>
        </p:spPr>
      </p:pic>
      <p:sp>
        <p:nvSpPr>
          <p:cNvPr id="17" name="Google Shape;17;p2"/>
          <p:cNvSpPr/>
          <p:nvPr/>
        </p:nvSpPr>
        <p:spPr>
          <a:xfrm>
            <a:off x="2283657" y="4572000"/>
            <a:ext cx="4236881" cy="2286000"/>
          </a:xfrm>
          <a:prstGeom prst="rect">
            <a:avLst/>
          </a:prstGeom>
          <a:solidFill>
            <a:srgbClr val="00337F"/>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Font typeface="Arial"/>
              <a:buNone/>
            </a:pPr>
            <a:r>
              <a:t/>
            </a:r>
            <a:endParaRPr b="0" i="0" sz="1800" u="none" cap="none" strike="noStrike">
              <a:solidFill>
                <a:schemeClr val="lt1"/>
              </a:solidFill>
              <a:latin typeface="Calibri"/>
              <a:ea typeface="Calibri"/>
              <a:cs typeface="Calibri"/>
              <a:sym typeface="Calibri"/>
            </a:endParaRPr>
          </a:p>
        </p:txBody>
      </p:sp>
      <p:sp>
        <p:nvSpPr>
          <p:cNvPr id="18" name="Google Shape;18;p2"/>
          <p:cNvSpPr txBox="1"/>
          <p:nvPr>
            <p:ph idx="10" type="dt"/>
          </p:nvPr>
        </p:nvSpPr>
        <p:spPr>
          <a:xfrm>
            <a:off x="1293057" y="6416675"/>
            <a:ext cx="922231"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chemeClr val="lt1"/>
              </a:buClr>
              <a:buSzPts val="1400"/>
              <a:buFont typeface="Cabin"/>
              <a:buNone/>
              <a:defRPr b="0" i="0" sz="1200" u="none" cap="none" strike="noStrike">
                <a:solidFill>
                  <a:schemeClr val="lt1"/>
                </a:solidFill>
                <a:latin typeface="Cabin"/>
                <a:ea typeface="Cabin"/>
                <a:cs typeface="Cabin"/>
                <a:sym typeface="Cabin"/>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9" name="Google Shape;19;p2"/>
          <p:cNvSpPr txBox="1"/>
          <p:nvPr>
            <p:ph idx="11" type="ftr"/>
          </p:nvPr>
        </p:nvSpPr>
        <p:spPr>
          <a:xfrm>
            <a:off x="3121857"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chemeClr val="lt1"/>
              </a:buClr>
              <a:buSzPts val="1400"/>
              <a:buFont typeface="Helvetica Neue"/>
              <a:buNone/>
              <a:defRPr b="0" i="0" sz="1200" u="none" cap="none" strike="noStrike">
                <a:solidFill>
                  <a:schemeClr val="lt1"/>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20" name="Google Shape;20;p2"/>
          <p:cNvSpPr txBox="1"/>
          <p:nvPr>
            <p:ph type="title"/>
          </p:nvPr>
        </p:nvSpPr>
        <p:spPr>
          <a:xfrm>
            <a:off x="2420897" y="4953000"/>
            <a:ext cx="3962399" cy="11430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chemeClr val="lt1"/>
              </a:buClr>
              <a:buSzPts val="1400"/>
              <a:buFont typeface="Helvetica Neue"/>
              <a:buNone/>
              <a:defRPr b="0" i="0" sz="4400" u="none" cap="none" strike="noStrike">
                <a:solidFill>
                  <a:schemeClr val="lt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21" name="Google Shape;21;p2"/>
          <p:cNvSpPr txBox="1"/>
          <p:nvPr>
            <p:ph idx="12" type="sldNum"/>
          </p:nvPr>
        </p:nvSpPr>
        <p:spPr>
          <a:xfrm>
            <a:off x="7086600" y="6416675"/>
            <a:ext cx="12954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337F"/>
              </a:buClr>
              <a:buFont typeface="Cabin"/>
              <a:buNone/>
              <a:defRPr b="0" i="0" sz="1200" u="none" cap="none" strike="noStrike">
                <a:solidFill>
                  <a:srgbClr val="00337F"/>
                </a:solidFill>
                <a:latin typeface="Cabin"/>
                <a:ea typeface="Cabin"/>
                <a:cs typeface="Cabin"/>
                <a:sym typeface="Cabin"/>
              </a:defRPr>
            </a:lvl1pPr>
            <a:lvl2pPr indent="0" lvl="1" marL="0" marR="0" rtl="0" algn="r">
              <a:lnSpc>
                <a:spcPct val="100000"/>
              </a:lnSpc>
              <a:spcBef>
                <a:spcPts val="0"/>
              </a:spcBef>
              <a:spcAft>
                <a:spcPts val="0"/>
              </a:spcAft>
              <a:buClr>
                <a:srgbClr val="00337F"/>
              </a:buClr>
              <a:buFont typeface="Cabin"/>
              <a:buNone/>
              <a:defRPr b="0" i="0" sz="1200" u="none" cap="none" strike="noStrike">
                <a:solidFill>
                  <a:srgbClr val="00337F"/>
                </a:solidFill>
                <a:latin typeface="Cabin"/>
                <a:ea typeface="Cabin"/>
                <a:cs typeface="Cabin"/>
                <a:sym typeface="Cabin"/>
              </a:defRPr>
            </a:lvl2pPr>
            <a:lvl3pPr indent="0" lvl="2" marL="0" marR="0" rtl="0" algn="r">
              <a:lnSpc>
                <a:spcPct val="100000"/>
              </a:lnSpc>
              <a:spcBef>
                <a:spcPts val="0"/>
              </a:spcBef>
              <a:spcAft>
                <a:spcPts val="0"/>
              </a:spcAft>
              <a:buClr>
                <a:srgbClr val="00337F"/>
              </a:buClr>
              <a:buFont typeface="Cabin"/>
              <a:buNone/>
              <a:defRPr b="0" i="0" sz="1200" u="none" cap="none" strike="noStrike">
                <a:solidFill>
                  <a:srgbClr val="00337F"/>
                </a:solidFill>
                <a:latin typeface="Cabin"/>
                <a:ea typeface="Cabin"/>
                <a:cs typeface="Cabin"/>
                <a:sym typeface="Cabin"/>
              </a:defRPr>
            </a:lvl3pPr>
            <a:lvl4pPr indent="0" lvl="3" marL="0" marR="0" rtl="0" algn="r">
              <a:lnSpc>
                <a:spcPct val="100000"/>
              </a:lnSpc>
              <a:spcBef>
                <a:spcPts val="0"/>
              </a:spcBef>
              <a:spcAft>
                <a:spcPts val="0"/>
              </a:spcAft>
              <a:buClr>
                <a:srgbClr val="00337F"/>
              </a:buClr>
              <a:buFont typeface="Cabin"/>
              <a:buNone/>
              <a:defRPr b="0" i="0" sz="1200" u="none" cap="none" strike="noStrike">
                <a:solidFill>
                  <a:srgbClr val="00337F"/>
                </a:solidFill>
                <a:latin typeface="Cabin"/>
                <a:ea typeface="Cabin"/>
                <a:cs typeface="Cabin"/>
                <a:sym typeface="Cabin"/>
              </a:defRPr>
            </a:lvl4pPr>
            <a:lvl5pPr indent="0" lvl="4" marL="0" marR="0" rtl="0" algn="r">
              <a:lnSpc>
                <a:spcPct val="100000"/>
              </a:lnSpc>
              <a:spcBef>
                <a:spcPts val="0"/>
              </a:spcBef>
              <a:spcAft>
                <a:spcPts val="0"/>
              </a:spcAft>
              <a:buClr>
                <a:srgbClr val="00337F"/>
              </a:buClr>
              <a:buFont typeface="Cabin"/>
              <a:buNone/>
              <a:defRPr b="0" i="0" sz="1200" u="none" cap="none" strike="noStrike">
                <a:solidFill>
                  <a:srgbClr val="00337F"/>
                </a:solidFill>
                <a:latin typeface="Cabin"/>
                <a:ea typeface="Cabin"/>
                <a:cs typeface="Cabin"/>
                <a:sym typeface="Cabin"/>
              </a:defRPr>
            </a:lvl5pPr>
            <a:lvl6pPr indent="0" lvl="5" marL="0" marR="0" rtl="0" algn="r">
              <a:lnSpc>
                <a:spcPct val="100000"/>
              </a:lnSpc>
              <a:spcBef>
                <a:spcPts val="0"/>
              </a:spcBef>
              <a:spcAft>
                <a:spcPts val="0"/>
              </a:spcAft>
              <a:buClr>
                <a:srgbClr val="00337F"/>
              </a:buClr>
              <a:buFont typeface="Cabin"/>
              <a:buNone/>
              <a:defRPr b="0" i="0" sz="1200" u="none" cap="none" strike="noStrike">
                <a:solidFill>
                  <a:srgbClr val="00337F"/>
                </a:solidFill>
                <a:latin typeface="Cabin"/>
                <a:ea typeface="Cabin"/>
                <a:cs typeface="Cabin"/>
                <a:sym typeface="Cabin"/>
              </a:defRPr>
            </a:lvl6pPr>
            <a:lvl7pPr indent="0" lvl="6" marL="0" marR="0" rtl="0" algn="r">
              <a:lnSpc>
                <a:spcPct val="100000"/>
              </a:lnSpc>
              <a:spcBef>
                <a:spcPts val="0"/>
              </a:spcBef>
              <a:spcAft>
                <a:spcPts val="0"/>
              </a:spcAft>
              <a:buClr>
                <a:srgbClr val="00337F"/>
              </a:buClr>
              <a:buFont typeface="Cabin"/>
              <a:buNone/>
              <a:defRPr b="0" i="0" sz="1200" u="none" cap="none" strike="noStrike">
                <a:solidFill>
                  <a:srgbClr val="00337F"/>
                </a:solidFill>
                <a:latin typeface="Cabin"/>
                <a:ea typeface="Cabin"/>
                <a:cs typeface="Cabin"/>
                <a:sym typeface="Cabin"/>
              </a:defRPr>
            </a:lvl7pPr>
            <a:lvl8pPr indent="0" lvl="7" marL="0" marR="0" rtl="0" algn="r">
              <a:lnSpc>
                <a:spcPct val="100000"/>
              </a:lnSpc>
              <a:spcBef>
                <a:spcPts val="0"/>
              </a:spcBef>
              <a:spcAft>
                <a:spcPts val="0"/>
              </a:spcAft>
              <a:buClr>
                <a:srgbClr val="00337F"/>
              </a:buClr>
              <a:buFont typeface="Cabin"/>
              <a:buNone/>
              <a:defRPr b="0" i="0" sz="1200" u="none" cap="none" strike="noStrike">
                <a:solidFill>
                  <a:srgbClr val="00337F"/>
                </a:solidFill>
                <a:latin typeface="Cabin"/>
                <a:ea typeface="Cabin"/>
                <a:cs typeface="Cabin"/>
                <a:sym typeface="Cabin"/>
              </a:defRPr>
            </a:lvl8pPr>
            <a:lvl9pPr indent="0" lvl="8" marL="0" marR="0" rtl="0" algn="r">
              <a:lnSpc>
                <a:spcPct val="100000"/>
              </a:lnSpc>
              <a:spcBef>
                <a:spcPts val="0"/>
              </a:spcBef>
              <a:spcAft>
                <a:spcPts val="0"/>
              </a:spcAft>
              <a:buClr>
                <a:srgbClr val="00337F"/>
              </a:buClr>
              <a:buFont typeface="Cabin"/>
              <a:buNone/>
              <a:defRPr b="0" i="0" sz="1200" u="none" cap="none" strike="noStrike">
                <a:solidFill>
                  <a:srgbClr val="00337F"/>
                </a:solidFill>
                <a:latin typeface="Cabin"/>
                <a:ea typeface="Cabin"/>
                <a:cs typeface="Cabin"/>
                <a:sym typeface="Cab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Title and text">
  <p:cSld name="9_Title and text">
    <p:spTree>
      <p:nvGrpSpPr>
        <p:cNvPr id="22" name="Shape 22"/>
        <p:cNvGrpSpPr/>
        <p:nvPr/>
      </p:nvGrpSpPr>
      <p:grpSpPr>
        <a:xfrm>
          <a:off x="0" y="0"/>
          <a:ext cx="0" cy="0"/>
          <a:chOff x="0" y="0"/>
          <a:chExt cx="0" cy="0"/>
        </a:xfrm>
      </p:grpSpPr>
      <p:sp>
        <p:nvSpPr>
          <p:cNvPr id="23" name="Google Shape;23;p3"/>
          <p:cNvSpPr/>
          <p:nvPr/>
        </p:nvSpPr>
        <p:spPr>
          <a:xfrm>
            <a:off x="0" y="0"/>
            <a:ext cx="9144000" cy="1202268"/>
          </a:xfrm>
          <a:prstGeom prst="rect">
            <a:avLst/>
          </a:prstGeom>
          <a:solidFill>
            <a:srgbClr val="00337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Font typeface="Arial"/>
              <a:buNone/>
            </a:pPr>
            <a:r>
              <a:t/>
            </a:r>
            <a:endParaRPr b="0" i="0" sz="1800" u="none" cap="none" strike="noStrike">
              <a:solidFill>
                <a:schemeClr val="lt1"/>
              </a:solidFill>
              <a:latin typeface="Calibri"/>
              <a:ea typeface="Calibri"/>
              <a:cs typeface="Calibri"/>
              <a:sym typeface="Calibri"/>
            </a:endParaRPr>
          </a:p>
        </p:txBody>
      </p:sp>
      <p:sp>
        <p:nvSpPr>
          <p:cNvPr id="24" name="Google Shape;24;p3"/>
          <p:cNvSpPr txBox="1"/>
          <p:nvPr>
            <p:ph idx="1" type="body"/>
          </p:nvPr>
        </p:nvSpPr>
        <p:spPr>
          <a:xfrm>
            <a:off x="762000" y="1236136"/>
            <a:ext cx="7772400" cy="4648199"/>
          </a:xfrm>
          <a:prstGeom prst="rect">
            <a:avLst/>
          </a:prstGeom>
          <a:noFill/>
          <a:ln>
            <a:noFill/>
          </a:ln>
        </p:spPr>
        <p:txBody>
          <a:bodyPr anchorCtr="0" anchor="t" bIns="91425" lIns="91425" spcFirstLastPara="1" rIns="91425" wrap="square" tIns="91425">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Helvetica Neue"/>
                <a:ea typeface="Helvetica Neue"/>
                <a:cs typeface="Helvetica Neue"/>
                <a:sym typeface="Helvetica Neue"/>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Helvetica Neue"/>
                <a:ea typeface="Helvetica Neue"/>
                <a:cs typeface="Helvetica Neue"/>
                <a:sym typeface="Helvetica Neue"/>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Helvetica Neue"/>
                <a:ea typeface="Helvetica Neue"/>
                <a:cs typeface="Helvetica Neue"/>
                <a:sym typeface="Helvetica Neue"/>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25" name="Google Shape;25;p3"/>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26" name="Google Shape;26;p3"/>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27" name="Google Shape;27;p3"/>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sp>
        <p:nvSpPr>
          <p:cNvPr id="28" name="Google Shape;28;p3"/>
          <p:cNvSpPr txBox="1"/>
          <p:nvPr>
            <p:ph type="title"/>
          </p:nvPr>
        </p:nvSpPr>
        <p:spPr>
          <a:xfrm>
            <a:off x="457200" y="-6291"/>
            <a:ext cx="8229600" cy="11430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chemeClr val="lt1"/>
              </a:buClr>
              <a:buSzPts val="1400"/>
              <a:buFont typeface="Helvetica Neue"/>
              <a:buNone/>
              <a:defRPr b="0" i="0" sz="4400" u="none" cap="none" strike="noStrike">
                <a:solidFill>
                  <a:schemeClr val="lt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29" name="Google Shape;29;p3"/>
          <p:cNvSpPr/>
          <p:nvPr/>
        </p:nvSpPr>
        <p:spPr>
          <a:xfrm>
            <a:off x="-4849" y="25166"/>
            <a:ext cx="9123682" cy="6812280"/>
          </a:xfrm>
          <a:prstGeom prst="rect">
            <a:avLst/>
          </a:prstGeom>
          <a:noFill/>
          <a:ln cap="flat" cmpd="sng" w="25400">
            <a:solidFill>
              <a:srgbClr val="00337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Font typeface="Arial"/>
              <a:buNone/>
            </a:pPr>
            <a:r>
              <a:t/>
            </a:r>
            <a:endParaRPr b="0" i="0" sz="1800" u="none" cap="none" strike="noStrike">
              <a:solidFill>
                <a:schemeClr val="lt1"/>
              </a:solidFill>
              <a:latin typeface="Calibri"/>
              <a:ea typeface="Calibri"/>
              <a:cs typeface="Calibri"/>
              <a:sym typeface="Calibri"/>
            </a:endParaRPr>
          </a:p>
        </p:txBody>
      </p:sp>
      <p:cxnSp>
        <p:nvCxnSpPr>
          <p:cNvPr id="30" name="Google Shape;30;p3"/>
          <p:cNvCxnSpPr/>
          <p:nvPr/>
        </p:nvCxnSpPr>
        <p:spPr>
          <a:xfrm>
            <a:off x="0" y="1202269"/>
            <a:ext cx="9144000" cy="0"/>
          </a:xfrm>
          <a:prstGeom prst="straightConnector1">
            <a:avLst/>
          </a:prstGeom>
          <a:noFill/>
          <a:ln cap="flat" cmpd="sng" w="63500">
            <a:solidFill>
              <a:srgbClr val="DAC792"/>
            </a:solidFill>
            <a:prstDash val="solid"/>
            <a:round/>
            <a:headEnd len="sm" w="sm" type="none"/>
            <a:tailEnd len="sm" w="sm" type="none"/>
          </a:ln>
        </p:spPr>
      </p:cxnSp>
      <p:pic>
        <p:nvPicPr>
          <p:cNvPr descr="USNA_Gold_Seal.png" id="31" name="Google Shape;31;p3"/>
          <p:cNvPicPr preferRelativeResize="0"/>
          <p:nvPr/>
        </p:nvPicPr>
        <p:blipFill rotWithShape="1">
          <a:blip r:embed="rId2">
            <a:alphaModFix/>
          </a:blip>
          <a:srcRect b="0" l="0" r="0" t="0"/>
          <a:stretch/>
        </p:blipFill>
        <p:spPr>
          <a:xfrm>
            <a:off x="106736" y="0"/>
            <a:ext cx="809813" cy="1299638"/>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Title and text">
    <p:spTree>
      <p:nvGrpSpPr>
        <p:cNvPr id="32" name="Shape 32"/>
        <p:cNvGrpSpPr/>
        <p:nvPr/>
      </p:nvGrpSpPr>
      <p:grpSpPr>
        <a:xfrm>
          <a:off x="0" y="0"/>
          <a:ext cx="0" cy="0"/>
          <a:chOff x="0" y="0"/>
          <a:chExt cx="0" cy="0"/>
        </a:xfrm>
      </p:grpSpPr>
      <p:sp>
        <p:nvSpPr>
          <p:cNvPr id="33" name="Google Shape;33;p4"/>
          <p:cNvSpPr txBox="1"/>
          <p:nvPr>
            <p:ph idx="1" type="body"/>
          </p:nvPr>
        </p:nvSpPr>
        <p:spPr>
          <a:xfrm>
            <a:off x="685800" y="1295400"/>
            <a:ext cx="7772400" cy="4648199"/>
          </a:xfrm>
          <a:prstGeom prst="rect">
            <a:avLst/>
          </a:prstGeom>
          <a:noFill/>
          <a:ln>
            <a:noFill/>
          </a:ln>
        </p:spPr>
        <p:txBody>
          <a:bodyPr anchorCtr="0" anchor="t" bIns="91425" lIns="91425" spcFirstLastPara="1" rIns="91425" wrap="square" tIns="91425">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Helvetica Neue"/>
                <a:ea typeface="Helvetica Neue"/>
                <a:cs typeface="Helvetica Neue"/>
                <a:sym typeface="Helvetica Neue"/>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Helvetica Neue"/>
                <a:ea typeface="Helvetica Neue"/>
                <a:cs typeface="Helvetica Neue"/>
                <a:sym typeface="Helvetica Neue"/>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Helvetica Neue"/>
                <a:ea typeface="Helvetica Neue"/>
                <a:cs typeface="Helvetica Neue"/>
                <a:sym typeface="Helvetica Neue"/>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34" name="Google Shape;34;p4"/>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35" name="Google Shape;35;p4"/>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36" name="Google Shape;36;p4"/>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cxnSp>
        <p:nvCxnSpPr>
          <p:cNvPr id="37" name="Google Shape;37;p4"/>
          <p:cNvCxnSpPr/>
          <p:nvPr/>
        </p:nvCxnSpPr>
        <p:spPr>
          <a:xfrm>
            <a:off x="1501775" y="1028700"/>
            <a:ext cx="7162799" cy="0"/>
          </a:xfrm>
          <a:prstGeom prst="straightConnector1">
            <a:avLst/>
          </a:prstGeom>
          <a:noFill/>
          <a:ln cap="flat" cmpd="sng" w="38100">
            <a:solidFill>
              <a:srgbClr val="FCD116"/>
            </a:solidFill>
            <a:prstDash val="solid"/>
            <a:round/>
            <a:headEnd len="sm" w="sm" type="none"/>
            <a:tailEnd len="sm" w="sm" type="none"/>
          </a:ln>
        </p:spPr>
      </p:cxnSp>
      <p:cxnSp>
        <p:nvCxnSpPr>
          <p:cNvPr id="38" name="Google Shape;38;p4"/>
          <p:cNvCxnSpPr/>
          <p:nvPr/>
        </p:nvCxnSpPr>
        <p:spPr>
          <a:xfrm>
            <a:off x="1273175" y="952500"/>
            <a:ext cx="7162799" cy="0"/>
          </a:xfrm>
          <a:prstGeom prst="straightConnector1">
            <a:avLst/>
          </a:prstGeom>
          <a:noFill/>
          <a:ln cap="flat" cmpd="sng" w="38100">
            <a:solidFill>
              <a:srgbClr val="00337F"/>
            </a:solidFill>
            <a:prstDash val="solid"/>
            <a:round/>
            <a:headEnd len="sm" w="sm" type="none"/>
            <a:tailEnd len="sm" w="sm" type="none"/>
          </a:ln>
        </p:spPr>
      </p:cxnSp>
      <p:sp>
        <p:nvSpPr>
          <p:cNvPr id="39" name="Google Shape;39;p4"/>
          <p:cNvSpPr txBox="1"/>
          <p:nvPr>
            <p:ph type="title"/>
          </p:nvPr>
        </p:nvSpPr>
        <p:spPr>
          <a:xfrm>
            <a:off x="457200" y="-6291"/>
            <a:ext cx="8229600" cy="11430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00337F"/>
              </a:buClr>
              <a:buSzPts val="1400"/>
              <a:buFont typeface="Helvetica Neue"/>
              <a:buNone/>
              <a:defRPr b="0" i="0" sz="4400" u="none" cap="none" strike="noStrike">
                <a:solidFill>
                  <a:srgbClr val="00337F"/>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40" name="Google Shape;40;p4"/>
          <p:cNvSpPr/>
          <p:nvPr/>
        </p:nvSpPr>
        <p:spPr>
          <a:xfrm>
            <a:off x="-155" y="8233"/>
            <a:ext cx="9144000" cy="6858000"/>
          </a:xfrm>
          <a:prstGeom prst="rect">
            <a:avLst/>
          </a:prstGeom>
          <a:noFill/>
          <a:ln cap="flat" cmpd="sng" w="25400">
            <a:solidFill>
              <a:srgbClr val="00337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Font typeface="Arial"/>
              <a:buNone/>
            </a:pPr>
            <a:r>
              <a:t/>
            </a:r>
            <a:endParaRPr b="0" i="0" sz="1800" u="none" cap="none" strike="noStrike">
              <a:solidFill>
                <a:schemeClr val="lt1"/>
              </a:solidFill>
              <a:latin typeface="Calibri"/>
              <a:ea typeface="Calibri"/>
              <a:cs typeface="Calibri"/>
              <a:sym typeface="Calibri"/>
            </a:endParaRPr>
          </a:p>
        </p:txBody>
      </p:sp>
      <p:pic>
        <p:nvPicPr>
          <p:cNvPr descr="USNA_Gold_Seal.png" id="41" name="Google Shape;41;p4"/>
          <p:cNvPicPr preferRelativeResize="0"/>
          <p:nvPr/>
        </p:nvPicPr>
        <p:blipFill rotWithShape="1">
          <a:blip r:embed="rId2">
            <a:alphaModFix/>
          </a:blip>
          <a:srcRect b="0" l="0" r="0" t="0"/>
          <a:stretch/>
        </p:blipFill>
        <p:spPr>
          <a:xfrm>
            <a:off x="106735" y="0"/>
            <a:ext cx="868754" cy="1299638"/>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bg>
      <p:bgPr>
        <a:solidFill>
          <a:schemeClr val="dk1"/>
        </a:solidFill>
      </p:bgPr>
    </p:bg>
    <p:spTree>
      <p:nvGrpSpPr>
        <p:cNvPr id="42" name="Shape 42"/>
        <p:cNvGrpSpPr/>
        <p:nvPr/>
      </p:nvGrpSpPr>
      <p:grpSpPr>
        <a:xfrm>
          <a:off x="0" y="0"/>
          <a:ext cx="0" cy="0"/>
          <a:chOff x="0" y="0"/>
          <a:chExt cx="0" cy="0"/>
        </a:xfrm>
      </p:grpSpPr>
      <p:sp>
        <p:nvSpPr>
          <p:cNvPr id="43" name="Google Shape;43;p5"/>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chemeClr val="lt1"/>
              </a:buClr>
              <a:buSzPts val="1400"/>
              <a:buFont typeface="Cabin"/>
              <a:buNone/>
              <a:defRPr b="0" i="0" sz="1200" u="none" cap="none" strike="noStrike">
                <a:solidFill>
                  <a:schemeClr val="lt1"/>
                </a:solidFill>
                <a:latin typeface="Cabin"/>
                <a:ea typeface="Cabin"/>
                <a:cs typeface="Cabin"/>
                <a:sym typeface="Cabin"/>
              </a:defRPr>
            </a:lvl1pPr>
            <a:lvl2pPr indent="0" lvl="1" marL="457200" marR="0" rtl="0" algn="l">
              <a:lnSpc>
                <a:spcPct val="100000"/>
              </a:lnSpc>
              <a:spcBef>
                <a:spcPts val="0"/>
              </a:spcBef>
              <a:spcAft>
                <a:spcPts val="0"/>
              </a:spcAft>
              <a:buClr>
                <a:schemeClr val="lt1"/>
              </a:buClr>
              <a:buSzPts val="1400"/>
              <a:buFont typeface="Calibri"/>
              <a:buNone/>
              <a:defRPr b="0" i="0" sz="1800" u="none" cap="none" strike="noStrike">
                <a:solidFill>
                  <a:schemeClr val="lt1"/>
                </a:solidFill>
                <a:latin typeface="Calibri"/>
                <a:ea typeface="Calibri"/>
                <a:cs typeface="Calibri"/>
                <a:sym typeface="Calibri"/>
              </a:defRPr>
            </a:lvl2pPr>
            <a:lvl3pPr indent="0" lvl="2" marL="914400" marR="0" rtl="0" algn="l">
              <a:lnSpc>
                <a:spcPct val="100000"/>
              </a:lnSpc>
              <a:spcBef>
                <a:spcPts val="0"/>
              </a:spcBef>
              <a:spcAft>
                <a:spcPts val="0"/>
              </a:spcAft>
              <a:buClr>
                <a:schemeClr val="lt1"/>
              </a:buClr>
              <a:buSzPts val="1400"/>
              <a:buFont typeface="Calibri"/>
              <a:buNone/>
              <a:defRPr b="0" i="0" sz="1800" u="none" cap="none" strike="noStrike">
                <a:solidFill>
                  <a:schemeClr val="lt1"/>
                </a:solidFill>
                <a:latin typeface="Calibri"/>
                <a:ea typeface="Calibri"/>
                <a:cs typeface="Calibri"/>
                <a:sym typeface="Calibri"/>
              </a:defRPr>
            </a:lvl3pPr>
            <a:lvl4pPr indent="0" lvl="3" marL="1371600" marR="0" rtl="0" algn="l">
              <a:lnSpc>
                <a:spcPct val="100000"/>
              </a:lnSpc>
              <a:spcBef>
                <a:spcPts val="0"/>
              </a:spcBef>
              <a:spcAft>
                <a:spcPts val="0"/>
              </a:spcAft>
              <a:buClr>
                <a:schemeClr val="lt1"/>
              </a:buClr>
              <a:buSzPts val="1400"/>
              <a:buFont typeface="Calibri"/>
              <a:buNone/>
              <a:defRPr b="0" i="0" sz="1800" u="none" cap="none" strike="noStrike">
                <a:solidFill>
                  <a:schemeClr val="lt1"/>
                </a:solidFill>
                <a:latin typeface="Calibri"/>
                <a:ea typeface="Calibri"/>
                <a:cs typeface="Calibri"/>
                <a:sym typeface="Calibri"/>
              </a:defRPr>
            </a:lvl4pPr>
            <a:lvl5pPr indent="0" lvl="4" marL="1828800" marR="0" rtl="0" algn="l">
              <a:lnSpc>
                <a:spcPct val="100000"/>
              </a:lnSpc>
              <a:spcBef>
                <a:spcPts val="0"/>
              </a:spcBef>
              <a:spcAft>
                <a:spcPts val="0"/>
              </a:spcAft>
              <a:buClr>
                <a:schemeClr val="lt1"/>
              </a:buClr>
              <a:buSzPts val="1400"/>
              <a:buFont typeface="Calibri"/>
              <a:buNone/>
              <a:defRPr b="0" i="0" sz="1800" u="none" cap="none" strike="noStrike">
                <a:solidFill>
                  <a:schemeClr val="lt1"/>
                </a:solidFill>
                <a:latin typeface="Calibri"/>
                <a:ea typeface="Calibri"/>
                <a:cs typeface="Calibri"/>
                <a:sym typeface="Calibri"/>
              </a:defRPr>
            </a:lvl5pPr>
            <a:lvl6pPr indent="0" lvl="5" marL="2286000" marR="0" rtl="0" algn="l">
              <a:lnSpc>
                <a:spcPct val="100000"/>
              </a:lnSpc>
              <a:spcBef>
                <a:spcPts val="0"/>
              </a:spcBef>
              <a:spcAft>
                <a:spcPts val="0"/>
              </a:spcAft>
              <a:buClr>
                <a:schemeClr val="lt1"/>
              </a:buClr>
              <a:buSzPts val="1400"/>
              <a:buFont typeface="Calibri"/>
              <a:buNone/>
              <a:defRPr b="0" i="0" sz="1800" u="none" cap="none" strike="noStrike">
                <a:solidFill>
                  <a:schemeClr val="lt1"/>
                </a:solidFill>
                <a:latin typeface="Calibri"/>
                <a:ea typeface="Calibri"/>
                <a:cs typeface="Calibri"/>
                <a:sym typeface="Calibri"/>
              </a:defRPr>
            </a:lvl6pPr>
            <a:lvl7pPr indent="0" lvl="6" marL="2743200" marR="0" rtl="0" algn="l">
              <a:lnSpc>
                <a:spcPct val="100000"/>
              </a:lnSpc>
              <a:spcBef>
                <a:spcPts val="0"/>
              </a:spcBef>
              <a:spcAft>
                <a:spcPts val="0"/>
              </a:spcAft>
              <a:buClr>
                <a:schemeClr val="lt1"/>
              </a:buClr>
              <a:buSzPts val="1400"/>
              <a:buFont typeface="Calibri"/>
              <a:buNone/>
              <a:defRPr b="0" i="0" sz="1800" u="none" cap="none" strike="noStrike">
                <a:solidFill>
                  <a:schemeClr val="lt1"/>
                </a:solidFill>
                <a:latin typeface="Calibri"/>
                <a:ea typeface="Calibri"/>
                <a:cs typeface="Calibri"/>
                <a:sym typeface="Calibri"/>
              </a:defRPr>
            </a:lvl7pPr>
            <a:lvl8pPr indent="0" lvl="7" marL="3200400" marR="0" rtl="0" algn="l">
              <a:lnSpc>
                <a:spcPct val="100000"/>
              </a:lnSpc>
              <a:spcBef>
                <a:spcPts val="0"/>
              </a:spcBef>
              <a:spcAft>
                <a:spcPts val="0"/>
              </a:spcAft>
              <a:buClr>
                <a:schemeClr val="lt1"/>
              </a:buClr>
              <a:buSzPts val="1400"/>
              <a:buFont typeface="Calibri"/>
              <a:buNone/>
              <a:defRPr b="0" i="0" sz="1800" u="none" cap="none" strike="noStrike">
                <a:solidFill>
                  <a:schemeClr val="lt1"/>
                </a:solidFill>
                <a:latin typeface="Calibri"/>
                <a:ea typeface="Calibri"/>
                <a:cs typeface="Calibri"/>
                <a:sym typeface="Calibri"/>
              </a:defRPr>
            </a:lvl8pPr>
            <a:lvl9pPr indent="0" lvl="8" marL="3657600" marR="0" rtl="0" algn="l">
              <a:lnSpc>
                <a:spcPct val="100000"/>
              </a:lnSpc>
              <a:spcBef>
                <a:spcPts val="0"/>
              </a:spcBef>
              <a:spcAft>
                <a:spcPts val="0"/>
              </a:spcAft>
              <a:buClr>
                <a:schemeClr val="lt1"/>
              </a:buClr>
              <a:buSzPts val="1400"/>
              <a:buFont typeface="Calibri"/>
              <a:buNone/>
              <a:defRPr b="0" i="0" sz="1800" u="none" cap="none" strike="noStrike">
                <a:solidFill>
                  <a:schemeClr val="lt1"/>
                </a:solidFill>
                <a:latin typeface="Calibri"/>
                <a:ea typeface="Calibri"/>
                <a:cs typeface="Calibri"/>
                <a:sym typeface="Calibri"/>
              </a:defRPr>
            </a:lvl9pPr>
          </a:lstStyle>
          <a:p/>
        </p:txBody>
      </p:sp>
      <p:sp>
        <p:nvSpPr>
          <p:cNvPr id="44" name="Google Shape;44;p5"/>
          <p:cNvSpPr/>
          <p:nvPr/>
        </p:nvSpPr>
        <p:spPr>
          <a:xfrm>
            <a:off x="0" y="0"/>
            <a:ext cx="9144000" cy="68580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5"/>
          <p:cNvSpPr txBox="1"/>
          <p:nvPr>
            <p:ph type="title"/>
          </p:nvPr>
        </p:nvSpPr>
        <p:spPr>
          <a:xfrm>
            <a:off x="4724400" y="1371600"/>
            <a:ext cx="4114800" cy="11430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chemeClr val="lt1"/>
              </a:buClr>
              <a:buSzPts val="1400"/>
              <a:buFont typeface="Helvetica Neue"/>
              <a:buNone/>
              <a:defRPr b="0" i="0" sz="4400" u="none" cap="none" strike="noStrike">
                <a:solidFill>
                  <a:schemeClr val="lt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pic>
        <p:nvPicPr>
          <p:cNvPr descr="USNA_Gold_Seal.png" id="46" name="Google Shape;46;p5"/>
          <p:cNvPicPr preferRelativeResize="0"/>
          <p:nvPr/>
        </p:nvPicPr>
        <p:blipFill rotWithShape="1">
          <a:blip r:embed="rId2">
            <a:alphaModFix/>
          </a:blip>
          <a:srcRect b="0" l="0" r="0" t="0"/>
          <a:stretch/>
        </p:blipFill>
        <p:spPr>
          <a:xfrm>
            <a:off x="8056132" y="5405960"/>
            <a:ext cx="880331" cy="1299638"/>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Title and text">
  <p:cSld name="6_Title and text">
    <p:spTree>
      <p:nvGrpSpPr>
        <p:cNvPr id="47" name="Shape 47"/>
        <p:cNvGrpSpPr/>
        <p:nvPr/>
      </p:nvGrpSpPr>
      <p:grpSpPr>
        <a:xfrm>
          <a:off x="0" y="0"/>
          <a:ext cx="0" cy="0"/>
          <a:chOff x="0" y="0"/>
          <a:chExt cx="0" cy="0"/>
        </a:xfrm>
      </p:grpSpPr>
      <p:sp>
        <p:nvSpPr>
          <p:cNvPr id="48" name="Google Shape;48;p6"/>
          <p:cNvSpPr/>
          <p:nvPr/>
        </p:nvSpPr>
        <p:spPr>
          <a:xfrm>
            <a:off x="0" y="0"/>
            <a:ext cx="9144000" cy="6858000"/>
          </a:xfrm>
          <a:prstGeom prst="rect">
            <a:avLst/>
          </a:prstGeom>
          <a:solidFill>
            <a:srgbClr val="00337F"/>
          </a:solidFill>
          <a:ln cap="flat" cmpd="sng" w="25400">
            <a:solidFill>
              <a:srgbClr val="00337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Font typeface="Arial"/>
              <a:buNone/>
            </a:pPr>
            <a:r>
              <a:t/>
            </a:r>
            <a:endParaRPr b="0" i="0" sz="1800" u="none" cap="none" strike="noStrike">
              <a:solidFill>
                <a:schemeClr val="lt1"/>
              </a:solidFill>
              <a:latin typeface="Calibri"/>
              <a:ea typeface="Calibri"/>
              <a:cs typeface="Calibri"/>
              <a:sym typeface="Calibri"/>
            </a:endParaRPr>
          </a:p>
        </p:txBody>
      </p:sp>
      <p:sp>
        <p:nvSpPr>
          <p:cNvPr id="49" name="Google Shape;49;p6"/>
          <p:cNvSpPr txBox="1"/>
          <p:nvPr>
            <p:ph idx="1" type="body"/>
          </p:nvPr>
        </p:nvSpPr>
        <p:spPr>
          <a:xfrm>
            <a:off x="685800" y="1295400"/>
            <a:ext cx="7772400" cy="4648199"/>
          </a:xfrm>
          <a:prstGeom prst="rect">
            <a:avLst/>
          </a:prstGeom>
          <a:noFill/>
          <a:ln>
            <a:noFill/>
          </a:ln>
        </p:spPr>
        <p:txBody>
          <a:bodyPr anchorCtr="0" anchor="t" bIns="91425" lIns="91425" spcFirstLastPara="1" rIns="91425" wrap="square" tIns="91425">
            <a:noAutofit/>
          </a:bodyPr>
          <a:lstStyle>
            <a:lvl1pPr indent="-431800" lvl="0" marL="457200" marR="0" rtl="0" algn="l">
              <a:lnSpc>
                <a:spcPct val="100000"/>
              </a:lnSpc>
              <a:spcBef>
                <a:spcPts val="640"/>
              </a:spcBef>
              <a:spcAft>
                <a:spcPts val="0"/>
              </a:spcAft>
              <a:buClr>
                <a:schemeClr val="lt1"/>
              </a:buClr>
              <a:buSzPts val="3200"/>
              <a:buFont typeface="Arial"/>
              <a:buChar char="•"/>
              <a:defRPr b="0" i="0" sz="3200" u="none" cap="none" strike="noStrike">
                <a:solidFill>
                  <a:schemeClr val="lt1"/>
                </a:solidFill>
                <a:latin typeface="Helvetica Neue"/>
                <a:ea typeface="Helvetica Neue"/>
                <a:cs typeface="Helvetica Neue"/>
                <a:sym typeface="Helvetica Neue"/>
              </a:defRPr>
            </a:lvl1pPr>
            <a:lvl2pPr indent="-406400" lvl="1" marL="914400" marR="0" rtl="0" algn="l">
              <a:lnSpc>
                <a:spcPct val="100000"/>
              </a:lnSpc>
              <a:spcBef>
                <a:spcPts val="560"/>
              </a:spcBef>
              <a:spcAft>
                <a:spcPts val="0"/>
              </a:spcAft>
              <a:buClr>
                <a:schemeClr val="lt1"/>
              </a:buClr>
              <a:buSzPts val="2800"/>
              <a:buFont typeface="Arial"/>
              <a:buChar char="–"/>
              <a:defRPr b="0" i="0" sz="2800" u="none" cap="none" strike="noStrike">
                <a:solidFill>
                  <a:schemeClr val="lt1"/>
                </a:solidFill>
                <a:latin typeface="Helvetica Neue"/>
                <a:ea typeface="Helvetica Neue"/>
                <a:cs typeface="Helvetica Neue"/>
                <a:sym typeface="Helvetica Neue"/>
              </a:defRPr>
            </a:lvl2pPr>
            <a:lvl3pPr indent="-381000" lvl="2" marL="1371600" marR="0" rtl="0" algn="l">
              <a:lnSpc>
                <a:spcPct val="100000"/>
              </a:lnSpc>
              <a:spcBef>
                <a:spcPts val="480"/>
              </a:spcBef>
              <a:spcAft>
                <a:spcPts val="0"/>
              </a:spcAft>
              <a:buClr>
                <a:schemeClr val="lt1"/>
              </a:buClr>
              <a:buSzPts val="2400"/>
              <a:buFont typeface="Arial"/>
              <a:buChar char="•"/>
              <a:defRPr b="0" i="0" sz="2400" u="none" cap="none" strike="noStrike">
                <a:solidFill>
                  <a:schemeClr val="lt1"/>
                </a:solidFill>
                <a:latin typeface="Helvetica Neue"/>
                <a:ea typeface="Helvetica Neue"/>
                <a:cs typeface="Helvetica Neue"/>
                <a:sym typeface="Helvetica Neue"/>
              </a:defRPr>
            </a:lvl3pPr>
            <a:lvl4pPr indent="-355600" lvl="3" marL="1828800" marR="0" rtl="0" algn="l">
              <a:lnSpc>
                <a:spcPct val="100000"/>
              </a:lnSpc>
              <a:spcBef>
                <a:spcPts val="400"/>
              </a:spcBef>
              <a:spcAft>
                <a:spcPts val="0"/>
              </a:spcAft>
              <a:buClr>
                <a:schemeClr val="lt1"/>
              </a:buClr>
              <a:buSzPts val="2000"/>
              <a:buFont typeface="Arial"/>
              <a:buChar char="–"/>
              <a:defRPr b="0" i="0" sz="2000" u="none" cap="none" strike="noStrike">
                <a:solidFill>
                  <a:schemeClr val="lt1"/>
                </a:solidFill>
                <a:latin typeface="Helvetica Neue"/>
                <a:ea typeface="Helvetica Neue"/>
                <a:cs typeface="Helvetica Neue"/>
                <a:sym typeface="Helvetica Neue"/>
              </a:defRPr>
            </a:lvl4pPr>
            <a:lvl5pPr indent="-355600" lvl="4" marL="2286000" marR="0" rtl="0" algn="l">
              <a:lnSpc>
                <a:spcPct val="100000"/>
              </a:lnSpc>
              <a:spcBef>
                <a:spcPts val="400"/>
              </a:spcBef>
              <a:spcAft>
                <a:spcPts val="0"/>
              </a:spcAft>
              <a:buClr>
                <a:schemeClr val="lt1"/>
              </a:buClr>
              <a:buSzPts val="2000"/>
              <a:buFont typeface="Arial"/>
              <a:buChar char="»"/>
              <a:defRPr b="0" i="0" sz="2000" u="none" cap="none" strike="noStrike">
                <a:solidFill>
                  <a:schemeClr val="lt1"/>
                </a:solidFill>
                <a:latin typeface="Helvetica Neue"/>
                <a:ea typeface="Helvetica Neue"/>
                <a:cs typeface="Helvetica Neue"/>
                <a:sym typeface="Helvetica Neue"/>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50" name="Google Shape;50;p6"/>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51" name="Google Shape;51;p6"/>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52" name="Google Shape;52;p6"/>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sp>
        <p:nvSpPr>
          <p:cNvPr id="53" name="Google Shape;53;p6"/>
          <p:cNvSpPr txBox="1"/>
          <p:nvPr>
            <p:ph type="title"/>
          </p:nvPr>
        </p:nvSpPr>
        <p:spPr>
          <a:xfrm>
            <a:off x="457200" y="-6291"/>
            <a:ext cx="8229600" cy="11430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chemeClr val="lt1"/>
              </a:buClr>
              <a:buSzPts val="1400"/>
              <a:buFont typeface="Helvetica Neue"/>
              <a:buNone/>
              <a:defRPr b="0" i="0" sz="4400" u="none" cap="none" strike="noStrike">
                <a:solidFill>
                  <a:schemeClr val="lt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pic>
        <p:nvPicPr>
          <p:cNvPr descr="USNA_Gold_Seal.png" id="54" name="Google Shape;54;p6"/>
          <p:cNvPicPr preferRelativeResize="0"/>
          <p:nvPr/>
        </p:nvPicPr>
        <p:blipFill rotWithShape="1">
          <a:blip r:embed="rId2">
            <a:alphaModFix/>
          </a:blip>
          <a:srcRect b="0" l="0" r="0" t="0"/>
          <a:stretch/>
        </p:blipFill>
        <p:spPr>
          <a:xfrm>
            <a:off x="106735" y="0"/>
            <a:ext cx="868754" cy="1299638"/>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Title and text">
  <p:cSld name="7_Title and text">
    <p:spTree>
      <p:nvGrpSpPr>
        <p:cNvPr id="55" name="Shape 55"/>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and text">
  <p:cSld name="1_Title and text">
    <p:spTree>
      <p:nvGrpSpPr>
        <p:cNvPr id="56" name="Shape 56"/>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7" name="Shape 57"/>
        <p:cNvGrpSpPr/>
        <p:nvPr/>
      </p:nvGrpSpPr>
      <p:grpSpPr>
        <a:xfrm>
          <a:off x="0" y="0"/>
          <a:ext cx="0" cy="0"/>
          <a:chOff x="0" y="0"/>
          <a:chExt cx="0" cy="0"/>
        </a:xfrm>
      </p:grpSpPr>
      <p:sp>
        <p:nvSpPr>
          <p:cNvPr id="58" name="Google Shape;58;p9"/>
          <p:cNvSpPr txBox="1"/>
          <p:nvPr>
            <p:ph type="title"/>
          </p:nvPr>
        </p:nvSpPr>
        <p:spPr>
          <a:xfrm>
            <a:off x="722312" y="4406900"/>
            <a:ext cx="7772400" cy="1362075"/>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Helvetica Neue"/>
              <a:buNone/>
              <a:defRPr b="0" i="0" sz="4000" u="none" cap="none" strike="noStrike">
                <a:solidFill>
                  <a:schemeClr val="dk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59" name="Google Shape;59;p9"/>
          <p:cNvSpPr txBox="1"/>
          <p:nvPr>
            <p:ph idx="1" type="body"/>
          </p:nvPr>
        </p:nvSpPr>
        <p:spPr>
          <a:xfrm>
            <a:off x="722312" y="2906713"/>
            <a:ext cx="7772400" cy="1500187"/>
          </a:xfrm>
          <a:prstGeom prst="rect">
            <a:avLst/>
          </a:prstGeom>
          <a:noFill/>
          <a:ln>
            <a:noFill/>
          </a:ln>
        </p:spPr>
        <p:txBody>
          <a:bodyPr anchorCtr="0" anchor="b" bIns="91425" lIns="91425" spcFirstLastPara="1" rIns="91425" wrap="square" tIns="91425">
            <a:noAutofit/>
          </a:bodyPr>
          <a:lstStyle>
            <a:lvl1pPr indent="-228600" lvl="0" marL="457200" marR="0" rtl="0" algn="l">
              <a:lnSpc>
                <a:spcPct val="100000"/>
              </a:lnSpc>
              <a:spcBef>
                <a:spcPts val="400"/>
              </a:spcBef>
              <a:spcAft>
                <a:spcPts val="0"/>
              </a:spcAft>
              <a:buClr>
                <a:srgbClr val="888888"/>
              </a:buClr>
              <a:buSzPts val="3200"/>
              <a:buFont typeface="Arial"/>
              <a:buNone/>
              <a:defRPr b="0" i="0" sz="2000" u="none" cap="none" strike="noStrike">
                <a:solidFill>
                  <a:srgbClr val="888888"/>
                </a:solidFill>
                <a:latin typeface="Helvetica Neue"/>
                <a:ea typeface="Helvetica Neue"/>
                <a:cs typeface="Helvetica Neue"/>
                <a:sym typeface="Helvetica Neue"/>
              </a:defRPr>
            </a:lvl1pPr>
            <a:lvl2pPr indent="-228600" lvl="1" marL="914400" marR="0" rtl="0" algn="l">
              <a:lnSpc>
                <a:spcPct val="100000"/>
              </a:lnSpc>
              <a:spcBef>
                <a:spcPts val="360"/>
              </a:spcBef>
              <a:spcAft>
                <a:spcPts val="0"/>
              </a:spcAft>
              <a:buClr>
                <a:srgbClr val="888888"/>
              </a:buClr>
              <a:buSzPts val="2800"/>
              <a:buFont typeface="Arial"/>
              <a:buNone/>
              <a:defRPr b="0" i="0" sz="1800" u="none" cap="none" strike="noStrike">
                <a:solidFill>
                  <a:srgbClr val="888888"/>
                </a:solidFill>
                <a:latin typeface="Cabin"/>
                <a:ea typeface="Cabin"/>
                <a:cs typeface="Cabin"/>
                <a:sym typeface="Cabin"/>
              </a:defRPr>
            </a:lvl2pPr>
            <a:lvl3pPr indent="-228600" lvl="2" marL="1371600" marR="0" rtl="0" algn="l">
              <a:lnSpc>
                <a:spcPct val="100000"/>
              </a:lnSpc>
              <a:spcBef>
                <a:spcPts val="320"/>
              </a:spcBef>
              <a:spcAft>
                <a:spcPts val="0"/>
              </a:spcAft>
              <a:buClr>
                <a:srgbClr val="888888"/>
              </a:buClr>
              <a:buSzPts val="2400"/>
              <a:buFont typeface="Arial"/>
              <a:buNone/>
              <a:defRPr b="0" i="0" sz="1600" u="none" cap="none" strike="noStrike">
                <a:solidFill>
                  <a:srgbClr val="888888"/>
                </a:solidFill>
                <a:latin typeface="Cabin"/>
                <a:ea typeface="Cabin"/>
                <a:cs typeface="Cabin"/>
                <a:sym typeface="Cabin"/>
              </a:defRPr>
            </a:lvl3pPr>
            <a:lvl4pPr indent="-228600" lvl="3" marL="1828800" marR="0" rtl="0" algn="l">
              <a:lnSpc>
                <a:spcPct val="100000"/>
              </a:lnSpc>
              <a:spcBef>
                <a:spcPts val="280"/>
              </a:spcBef>
              <a:spcAft>
                <a:spcPts val="0"/>
              </a:spcAft>
              <a:buClr>
                <a:srgbClr val="888888"/>
              </a:buClr>
              <a:buSzPts val="2000"/>
              <a:buFont typeface="Arial"/>
              <a:buNone/>
              <a:defRPr b="0" i="0" sz="1400" u="none" cap="none" strike="noStrike">
                <a:solidFill>
                  <a:srgbClr val="888888"/>
                </a:solidFill>
                <a:latin typeface="Cabin"/>
                <a:ea typeface="Cabin"/>
                <a:cs typeface="Cabin"/>
                <a:sym typeface="Cabin"/>
              </a:defRPr>
            </a:lvl4pPr>
            <a:lvl5pPr indent="-228600" lvl="4" marL="2286000" marR="0" rtl="0" algn="l">
              <a:lnSpc>
                <a:spcPct val="100000"/>
              </a:lnSpc>
              <a:spcBef>
                <a:spcPts val="280"/>
              </a:spcBef>
              <a:spcAft>
                <a:spcPts val="0"/>
              </a:spcAft>
              <a:buClr>
                <a:srgbClr val="888888"/>
              </a:buClr>
              <a:buSzPts val="2000"/>
              <a:buFont typeface="Arial"/>
              <a:buNone/>
              <a:defRPr b="0" i="0" sz="1400" u="none" cap="none" strike="noStrike">
                <a:solidFill>
                  <a:srgbClr val="888888"/>
                </a:solidFill>
                <a:latin typeface="Cabin"/>
                <a:ea typeface="Cabin"/>
                <a:cs typeface="Cabin"/>
                <a:sym typeface="Cabin"/>
              </a:defRPr>
            </a:lvl5pPr>
            <a:lvl6pPr indent="-228600" lvl="5" marL="2743200" marR="0" rtl="0" algn="l">
              <a:lnSpc>
                <a:spcPct val="100000"/>
              </a:lnSpc>
              <a:spcBef>
                <a:spcPts val="280"/>
              </a:spcBef>
              <a:spcAft>
                <a:spcPts val="0"/>
              </a:spcAft>
              <a:buClr>
                <a:srgbClr val="888888"/>
              </a:buClr>
              <a:buSzPts val="2000"/>
              <a:buFont typeface="Arial"/>
              <a:buNone/>
              <a:defRPr b="0" i="0" sz="1400" u="none" cap="none" strike="noStrike">
                <a:solidFill>
                  <a:srgbClr val="888888"/>
                </a:solidFill>
                <a:latin typeface="Calibri"/>
                <a:ea typeface="Calibri"/>
                <a:cs typeface="Calibri"/>
                <a:sym typeface="Calibri"/>
              </a:defRPr>
            </a:lvl6pPr>
            <a:lvl7pPr indent="-228600" lvl="6" marL="3200400" marR="0" rtl="0" algn="l">
              <a:lnSpc>
                <a:spcPct val="100000"/>
              </a:lnSpc>
              <a:spcBef>
                <a:spcPts val="280"/>
              </a:spcBef>
              <a:spcAft>
                <a:spcPts val="0"/>
              </a:spcAft>
              <a:buClr>
                <a:srgbClr val="888888"/>
              </a:buClr>
              <a:buSzPts val="2000"/>
              <a:buFont typeface="Arial"/>
              <a:buNone/>
              <a:defRPr b="0" i="0" sz="1400" u="none" cap="none" strike="noStrike">
                <a:solidFill>
                  <a:srgbClr val="888888"/>
                </a:solidFill>
                <a:latin typeface="Calibri"/>
                <a:ea typeface="Calibri"/>
                <a:cs typeface="Calibri"/>
                <a:sym typeface="Calibri"/>
              </a:defRPr>
            </a:lvl7pPr>
            <a:lvl8pPr indent="-228600" lvl="7" marL="3657600" marR="0" rtl="0" algn="l">
              <a:lnSpc>
                <a:spcPct val="100000"/>
              </a:lnSpc>
              <a:spcBef>
                <a:spcPts val="280"/>
              </a:spcBef>
              <a:spcAft>
                <a:spcPts val="0"/>
              </a:spcAft>
              <a:buClr>
                <a:srgbClr val="888888"/>
              </a:buClr>
              <a:buSzPts val="2000"/>
              <a:buFont typeface="Arial"/>
              <a:buNone/>
              <a:defRPr b="0" i="0" sz="1400" u="none" cap="none" strike="noStrike">
                <a:solidFill>
                  <a:srgbClr val="888888"/>
                </a:solidFill>
                <a:latin typeface="Calibri"/>
                <a:ea typeface="Calibri"/>
                <a:cs typeface="Calibri"/>
                <a:sym typeface="Calibri"/>
              </a:defRPr>
            </a:lvl8pPr>
            <a:lvl9pPr indent="-228600" lvl="8" marL="4114800" marR="0" rtl="0" algn="l">
              <a:lnSpc>
                <a:spcPct val="100000"/>
              </a:lnSpc>
              <a:spcBef>
                <a:spcPts val="280"/>
              </a:spcBef>
              <a:spcAft>
                <a:spcPts val="0"/>
              </a:spcAft>
              <a:buClr>
                <a:srgbClr val="888888"/>
              </a:buClr>
              <a:buSzPts val="2000"/>
              <a:buFont typeface="Arial"/>
              <a:buNone/>
              <a:defRPr b="0" i="0" sz="1400" u="none" cap="none" strike="noStrike">
                <a:solidFill>
                  <a:srgbClr val="888888"/>
                </a:solidFill>
                <a:latin typeface="Calibri"/>
                <a:ea typeface="Calibri"/>
                <a:cs typeface="Calibri"/>
                <a:sym typeface="Calibri"/>
              </a:defRPr>
            </a:lvl9pPr>
          </a:lstStyle>
          <a:p/>
        </p:txBody>
      </p:sp>
      <p:sp>
        <p:nvSpPr>
          <p:cNvPr id="60" name="Google Shape;60;p9"/>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61" name="Google Shape;61;p9"/>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62" name="Google Shape;62;p9"/>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3" name="Shape 63"/>
        <p:cNvGrpSpPr/>
        <p:nvPr/>
      </p:nvGrpSpPr>
      <p:grpSpPr>
        <a:xfrm>
          <a:off x="0" y="0"/>
          <a:ext cx="0" cy="0"/>
          <a:chOff x="0" y="0"/>
          <a:chExt cx="0" cy="0"/>
        </a:xfrm>
      </p:grpSpPr>
      <p:sp>
        <p:nvSpPr>
          <p:cNvPr id="64" name="Google Shape;64;p10"/>
          <p:cNvSpPr txBox="1"/>
          <p:nvPr>
            <p:ph type="title"/>
          </p:nvPr>
        </p:nvSpPr>
        <p:spPr>
          <a:xfrm>
            <a:off x="457200" y="274637"/>
            <a:ext cx="8229600" cy="11430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chemeClr val="dk1"/>
              </a:buClr>
              <a:buSzPts val="1400"/>
              <a:buFont typeface="Helvetica Neue"/>
              <a:buNone/>
              <a:defRPr b="0" i="0" sz="4400" u="none" cap="none" strike="noStrike">
                <a:solidFill>
                  <a:schemeClr val="dk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65" name="Google Shape;65;p10"/>
          <p:cNvSpPr txBox="1"/>
          <p:nvPr>
            <p:ph idx="1" type="body"/>
          </p:nvPr>
        </p:nvSpPr>
        <p:spPr>
          <a:xfrm>
            <a:off x="457200" y="1600200"/>
            <a:ext cx="4038599" cy="4525963"/>
          </a:xfrm>
          <a:prstGeom prst="rect">
            <a:avLst/>
          </a:prstGeom>
          <a:noFill/>
          <a:ln>
            <a:noFill/>
          </a:ln>
        </p:spPr>
        <p:txBody>
          <a:bodyPr anchorCtr="0" anchor="t" bIns="91425" lIns="91425" spcFirstLastPara="1" rIns="91425" wrap="square" tIns="91425">
            <a:noAutofit/>
          </a:bodyPr>
          <a:lstStyle>
            <a:lvl1pPr indent="-406400" lvl="0" marL="4572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Helvetica Neue"/>
                <a:ea typeface="Helvetica Neue"/>
                <a:cs typeface="Helvetica Neue"/>
                <a:sym typeface="Helvetica Neue"/>
              </a:defRPr>
            </a:lvl1pPr>
            <a:lvl2pPr indent="-381000" lvl="1" marL="9144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Helvetica Neue"/>
                <a:ea typeface="Helvetica Neue"/>
                <a:cs typeface="Helvetica Neue"/>
                <a:sym typeface="Helvetica Neue"/>
              </a:defRPr>
            </a:lvl2pPr>
            <a:lvl3pPr indent="-355600" lvl="2" marL="1371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3pPr>
            <a:lvl4pPr indent="-342900" lvl="3" marL="18288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Helvetica Neue"/>
                <a:ea typeface="Helvetica Neue"/>
                <a:cs typeface="Helvetica Neue"/>
                <a:sym typeface="Helvetica Neue"/>
              </a:defRPr>
            </a:lvl4pPr>
            <a:lvl5pPr indent="-342900" lvl="4" marL="22860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Helvetica Neue"/>
                <a:ea typeface="Helvetica Neue"/>
                <a:cs typeface="Helvetica Neue"/>
                <a:sym typeface="Helvetica Neue"/>
              </a:defRPr>
            </a:lvl5pPr>
            <a:lvl6pPr indent="-342900" lvl="5" marL="27432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6" name="Google Shape;66;p10"/>
          <p:cNvSpPr txBox="1"/>
          <p:nvPr>
            <p:ph idx="2" type="body"/>
          </p:nvPr>
        </p:nvSpPr>
        <p:spPr>
          <a:xfrm>
            <a:off x="4648200" y="1600200"/>
            <a:ext cx="4038599" cy="4525963"/>
          </a:xfrm>
          <a:prstGeom prst="rect">
            <a:avLst/>
          </a:prstGeom>
          <a:noFill/>
          <a:ln>
            <a:noFill/>
          </a:ln>
        </p:spPr>
        <p:txBody>
          <a:bodyPr anchorCtr="0" anchor="t" bIns="91425" lIns="91425" spcFirstLastPara="1" rIns="91425" wrap="square" tIns="91425">
            <a:noAutofit/>
          </a:bodyPr>
          <a:lstStyle>
            <a:lvl1pPr indent="-406400" lvl="0" marL="4572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Helvetica Neue"/>
                <a:ea typeface="Helvetica Neue"/>
                <a:cs typeface="Helvetica Neue"/>
                <a:sym typeface="Helvetica Neue"/>
              </a:defRPr>
            </a:lvl1pPr>
            <a:lvl2pPr indent="-381000" lvl="1" marL="9144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Helvetica Neue"/>
                <a:ea typeface="Helvetica Neue"/>
                <a:cs typeface="Helvetica Neue"/>
                <a:sym typeface="Helvetica Neue"/>
              </a:defRPr>
            </a:lvl2pPr>
            <a:lvl3pPr indent="-355600" lvl="2" marL="1371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3pPr>
            <a:lvl4pPr indent="-342900" lvl="3" marL="18288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Helvetica Neue"/>
                <a:ea typeface="Helvetica Neue"/>
                <a:cs typeface="Helvetica Neue"/>
                <a:sym typeface="Helvetica Neue"/>
              </a:defRPr>
            </a:lvl4pPr>
            <a:lvl5pPr indent="-342900" lvl="4" marL="22860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Helvetica Neue"/>
                <a:ea typeface="Helvetica Neue"/>
                <a:cs typeface="Helvetica Neue"/>
                <a:sym typeface="Helvetica Neue"/>
              </a:defRPr>
            </a:lvl5pPr>
            <a:lvl6pPr indent="-342900" lvl="5" marL="27432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7" name="Google Shape;67;p10"/>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68" name="Google Shape;68;p10"/>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69" name="Google Shape;69;p10"/>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0" name="Shape 70"/>
        <p:cNvGrpSpPr/>
        <p:nvPr/>
      </p:nvGrpSpPr>
      <p:grpSpPr>
        <a:xfrm>
          <a:off x="0" y="0"/>
          <a:ext cx="0" cy="0"/>
          <a:chOff x="0" y="0"/>
          <a:chExt cx="0" cy="0"/>
        </a:xfrm>
      </p:grpSpPr>
      <p:sp>
        <p:nvSpPr>
          <p:cNvPr id="71" name="Google Shape;71;p11"/>
          <p:cNvSpPr txBox="1"/>
          <p:nvPr>
            <p:ph type="title"/>
          </p:nvPr>
        </p:nvSpPr>
        <p:spPr>
          <a:xfrm>
            <a:off x="457200" y="274637"/>
            <a:ext cx="8229600" cy="11430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chemeClr val="dk1"/>
              </a:buClr>
              <a:buSzPts val="1400"/>
              <a:buFont typeface="Helvetica Neue"/>
              <a:buNone/>
              <a:defRPr b="0" i="0" sz="4400" u="none" cap="none" strike="noStrike">
                <a:solidFill>
                  <a:schemeClr val="dk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72" name="Google Shape;72;p11"/>
          <p:cNvSpPr txBox="1"/>
          <p:nvPr>
            <p:ph idx="1" type="body"/>
          </p:nvPr>
        </p:nvSpPr>
        <p:spPr>
          <a:xfrm>
            <a:off x="457200" y="1535112"/>
            <a:ext cx="4040187" cy="639762"/>
          </a:xfrm>
          <a:prstGeom prst="rect">
            <a:avLst/>
          </a:prstGeom>
          <a:noFill/>
          <a:ln>
            <a:noFill/>
          </a:ln>
        </p:spPr>
        <p:txBody>
          <a:bodyPr anchorCtr="0" anchor="b" bIns="91425" lIns="91425" spcFirstLastPara="1" rIns="91425" wrap="square" tIns="91425">
            <a:noAutofit/>
          </a:bodyPr>
          <a:lstStyle>
            <a:lvl1pPr indent="-228600" lvl="0" marL="457200" marR="0" rtl="0" algn="l">
              <a:lnSpc>
                <a:spcPct val="100000"/>
              </a:lnSpc>
              <a:spcBef>
                <a:spcPts val="480"/>
              </a:spcBef>
              <a:spcAft>
                <a:spcPts val="0"/>
              </a:spcAft>
              <a:buClr>
                <a:schemeClr val="dk1"/>
              </a:buClr>
              <a:buSzPts val="3200"/>
              <a:buFont typeface="Arial"/>
              <a:buNone/>
              <a:defRPr b="0" i="0" sz="2400" u="none" cap="none" strike="noStrike">
                <a:solidFill>
                  <a:schemeClr val="dk1"/>
                </a:solidFill>
                <a:latin typeface="Helvetica Neue"/>
                <a:ea typeface="Helvetica Neue"/>
                <a:cs typeface="Helvetica Neue"/>
                <a:sym typeface="Helvetica Neue"/>
              </a:defRPr>
            </a:lvl1pPr>
            <a:lvl2pPr indent="-228600" lvl="1" marL="914400" marR="0" rtl="0" algn="l">
              <a:lnSpc>
                <a:spcPct val="100000"/>
              </a:lnSpc>
              <a:spcBef>
                <a:spcPts val="400"/>
              </a:spcBef>
              <a:spcAft>
                <a:spcPts val="0"/>
              </a:spcAft>
              <a:buClr>
                <a:schemeClr val="dk1"/>
              </a:buClr>
              <a:buSzPts val="2800"/>
              <a:buFont typeface="Arial"/>
              <a:buNone/>
              <a:defRPr b="1" i="0" sz="2000" u="none" cap="none" strike="noStrike">
                <a:solidFill>
                  <a:schemeClr val="dk1"/>
                </a:solidFill>
                <a:latin typeface="Cabin"/>
                <a:ea typeface="Cabin"/>
                <a:cs typeface="Cabin"/>
                <a:sym typeface="Cabin"/>
              </a:defRPr>
            </a:lvl2pPr>
            <a:lvl3pPr indent="-228600" lvl="2" marL="1371600" marR="0" rtl="0" algn="l">
              <a:lnSpc>
                <a:spcPct val="100000"/>
              </a:lnSpc>
              <a:spcBef>
                <a:spcPts val="360"/>
              </a:spcBef>
              <a:spcAft>
                <a:spcPts val="0"/>
              </a:spcAft>
              <a:buClr>
                <a:schemeClr val="dk1"/>
              </a:buClr>
              <a:buSzPts val="2400"/>
              <a:buFont typeface="Arial"/>
              <a:buNone/>
              <a:defRPr b="1" i="0" sz="1800" u="none" cap="none" strike="noStrike">
                <a:solidFill>
                  <a:schemeClr val="dk1"/>
                </a:solidFill>
                <a:latin typeface="Cabin"/>
                <a:ea typeface="Cabin"/>
                <a:cs typeface="Cabin"/>
                <a:sym typeface="Cabin"/>
              </a:defRPr>
            </a:lvl3pPr>
            <a:lvl4pPr indent="-228600" lvl="3" marL="18288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bin"/>
                <a:ea typeface="Cabin"/>
                <a:cs typeface="Cabin"/>
                <a:sym typeface="Cabin"/>
              </a:defRPr>
            </a:lvl4pPr>
            <a:lvl5pPr indent="-228600" lvl="4" marL="22860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bin"/>
                <a:ea typeface="Cabin"/>
                <a:cs typeface="Cabin"/>
                <a:sym typeface="Cabin"/>
              </a:defRPr>
            </a:lvl5pPr>
            <a:lvl6pPr indent="-228600" lvl="5" marL="27432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9pPr>
          </a:lstStyle>
          <a:p/>
        </p:txBody>
      </p:sp>
      <p:sp>
        <p:nvSpPr>
          <p:cNvPr id="73" name="Google Shape;73;p11"/>
          <p:cNvSpPr txBox="1"/>
          <p:nvPr>
            <p:ph idx="2" type="body"/>
          </p:nvPr>
        </p:nvSpPr>
        <p:spPr>
          <a:xfrm>
            <a:off x="457200" y="2174875"/>
            <a:ext cx="4040187" cy="3951287"/>
          </a:xfrm>
          <a:prstGeom prst="rect">
            <a:avLst/>
          </a:prstGeom>
          <a:noFill/>
          <a:ln>
            <a:noFill/>
          </a:ln>
        </p:spPr>
        <p:txBody>
          <a:bodyPr anchorCtr="0" anchor="t" bIns="91425" lIns="91425" spcFirstLastPara="1" rIns="91425" wrap="square" tIns="91425">
            <a:noAutofit/>
          </a:bodyPr>
          <a:lstStyle>
            <a:lvl1pPr indent="-381000" lvl="0" marL="4572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Helvetica Neue"/>
                <a:ea typeface="Helvetica Neue"/>
                <a:cs typeface="Helvetica Neue"/>
                <a:sym typeface="Helvetica Neue"/>
              </a:defRPr>
            </a:lvl1pPr>
            <a:lvl2pPr indent="-355600" lvl="1" marL="914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2pPr>
            <a:lvl3pPr indent="-342900" lvl="2" marL="13716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Helvetica Neue"/>
                <a:ea typeface="Helvetica Neue"/>
                <a:cs typeface="Helvetica Neue"/>
                <a:sym typeface="Helvetica Neue"/>
              </a:defRPr>
            </a:lvl3pPr>
            <a:lvl4pPr indent="-330200" lvl="3" marL="18288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Helvetica Neue"/>
                <a:ea typeface="Helvetica Neue"/>
                <a:cs typeface="Helvetica Neue"/>
                <a:sym typeface="Helvetica Neue"/>
              </a:defRPr>
            </a:lvl4pPr>
            <a:lvl5pPr indent="-330200" lvl="4" marL="22860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Helvetica Neue"/>
                <a:ea typeface="Helvetica Neue"/>
                <a:cs typeface="Helvetica Neue"/>
                <a:sym typeface="Helvetica Neue"/>
              </a:defRPr>
            </a:lvl5pPr>
            <a:lvl6pPr indent="-330200" lvl="5" marL="27432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6pPr>
            <a:lvl7pPr indent="-330200" lvl="6" marL="32004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7pPr>
            <a:lvl8pPr indent="-330200" lvl="7" marL="36576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8pPr>
            <a:lvl9pPr indent="-330200" lvl="8" marL="41148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9pPr>
          </a:lstStyle>
          <a:p/>
        </p:txBody>
      </p:sp>
      <p:sp>
        <p:nvSpPr>
          <p:cNvPr id="74" name="Google Shape;74;p11"/>
          <p:cNvSpPr txBox="1"/>
          <p:nvPr>
            <p:ph idx="3" type="body"/>
          </p:nvPr>
        </p:nvSpPr>
        <p:spPr>
          <a:xfrm>
            <a:off x="4645025" y="1535112"/>
            <a:ext cx="4041774" cy="639762"/>
          </a:xfrm>
          <a:prstGeom prst="rect">
            <a:avLst/>
          </a:prstGeom>
          <a:noFill/>
          <a:ln>
            <a:noFill/>
          </a:ln>
        </p:spPr>
        <p:txBody>
          <a:bodyPr anchorCtr="0" anchor="b" bIns="91425" lIns="91425" spcFirstLastPara="1" rIns="91425" wrap="square" tIns="91425">
            <a:noAutofit/>
          </a:bodyPr>
          <a:lstStyle>
            <a:lvl1pPr indent="-228600" lvl="0" marL="457200" marR="0" rtl="0" algn="l">
              <a:lnSpc>
                <a:spcPct val="100000"/>
              </a:lnSpc>
              <a:spcBef>
                <a:spcPts val="480"/>
              </a:spcBef>
              <a:spcAft>
                <a:spcPts val="0"/>
              </a:spcAft>
              <a:buClr>
                <a:schemeClr val="dk1"/>
              </a:buClr>
              <a:buSzPts val="3200"/>
              <a:buFont typeface="Arial"/>
              <a:buNone/>
              <a:defRPr b="0" i="0" sz="2400" u="none" cap="none" strike="noStrike">
                <a:solidFill>
                  <a:schemeClr val="dk1"/>
                </a:solidFill>
                <a:latin typeface="Helvetica Neue"/>
                <a:ea typeface="Helvetica Neue"/>
                <a:cs typeface="Helvetica Neue"/>
                <a:sym typeface="Helvetica Neue"/>
              </a:defRPr>
            </a:lvl1pPr>
            <a:lvl2pPr indent="-228600" lvl="1" marL="914400" marR="0" rtl="0" algn="l">
              <a:lnSpc>
                <a:spcPct val="100000"/>
              </a:lnSpc>
              <a:spcBef>
                <a:spcPts val="400"/>
              </a:spcBef>
              <a:spcAft>
                <a:spcPts val="0"/>
              </a:spcAft>
              <a:buClr>
                <a:schemeClr val="dk1"/>
              </a:buClr>
              <a:buSzPts val="2800"/>
              <a:buFont typeface="Arial"/>
              <a:buNone/>
              <a:defRPr b="1" i="0" sz="2000" u="none" cap="none" strike="noStrike">
                <a:solidFill>
                  <a:schemeClr val="dk1"/>
                </a:solidFill>
                <a:latin typeface="Cabin"/>
                <a:ea typeface="Cabin"/>
                <a:cs typeface="Cabin"/>
                <a:sym typeface="Cabin"/>
              </a:defRPr>
            </a:lvl2pPr>
            <a:lvl3pPr indent="-228600" lvl="2" marL="1371600" marR="0" rtl="0" algn="l">
              <a:lnSpc>
                <a:spcPct val="100000"/>
              </a:lnSpc>
              <a:spcBef>
                <a:spcPts val="360"/>
              </a:spcBef>
              <a:spcAft>
                <a:spcPts val="0"/>
              </a:spcAft>
              <a:buClr>
                <a:schemeClr val="dk1"/>
              </a:buClr>
              <a:buSzPts val="2400"/>
              <a:buFont typeface="Arial"/>
              <a:buNone/>
              <a:defRPr b="1" i="0" sz="1800" u="none" cap="none" strike="noStrike">
                <a:solidFill>
                  <a:schemeClr val="dk1"/>
                </a:solidFill>
                <a:latin typeface="Cabin"/>
                <a:ea typeface="Cabin"/>
                <a:cs typeface="Cabin"/>
                <a:sym typeface="Cabin"/>
              </a:defRPr>
            </a:lvl3pPr>
            <a:lvl4pPr indent="-228600" lvl="3" marL="18288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bin"/>
                <a:ea typeface="Cabin"/>
                <a:cs typeface="Cabin"/>
                <a:sym typeface="Cabin"/>
              </a:defRPr>
            </a:lvl4pPr>
            <a:lvl5pPr indent="-228600" lvl="4" marL="22860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bin"/>
                <a:ea typeface="Cabin"/>
                <a:cs typeface="Cabin"/>
                <a:sym typeface="Cabin"/>
              </a:defRPr>
            </a:lvl5pPr>
            <a:lvl6pPr indent="-228600" lvl="5" marL="27432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320"/>
              </a:spcBef>
              <a:spcAft>
                <a:spcPts val="0"/>
              </a:spcAft>
              <a:buClr>
                <a:schemeClr val="dk1"/>
              </a:buClr>
              <a:buSzPts val="2000"/>
              <a:buFont typeface="Arial"/>
              <a:buNone/>
              <a:defRPr b="1" i="0" sz="1600" u="none" cap="none" strike="noStrike">
                <a:solidFill>
                  <a:schemeClr val="dk1"/>
                </a:solidFill>
                <a:latin typeface="Calibri"/>
                <a:ea typeface="Calibri"/>
                <a:cs typeface="Calibri"/>
                <a:sym typeface="Calibri"/>
              </a:defRPr>
            </a:lvl9pPr>
          </a:lstStyle>
          <a:p/>
        </p:txBody>
      </p:sp>
      <p:sp>
        <p:nvSpPr>
          <p:cNvPr id="75" name="Google Shape;75;p11"/>
          <p:cNvSpPr txBox="1"/>
          <p:nvPr>
            <p:ph idx="4" type="body"/>
          </p:nvPr>
        </p:nvSpPr>
        <p:spPr>
          <a:xfrm>
            <a:off x="4645025" y="2174875"/>
            <a:ext cx="4041774" cy="3951287"/>
          </a:xfrm>
          <a:prstGeom prst="rect">
            <a:avLst/>
          </a:prstGeom>
          <a:noFill/>
          <a:ln>
            <a:noFill/>
          </a:ln>
        </p:spPr>
        <p:txBody>
          <a:bodyPr anchorCtr="0" anchor="t" bIns="91425" lIns="91425" spcFirstLastPara="1" rIns="91425" wrap="square" tIns="91425">
            <a:noAutofit/>
          </a:bodyPr>
          <a:lstStyle>
            <a:lvl1pPr indent="-381000" lvl="0" marL="4572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Helvetica Neue"/>
                <a:ea typeface="Helvetica Neue"/>
                <a:cs typeface="Helvetica Neue"/>
                <a:sym typeface="Helvetica Neue"/>
              </a:defRPr>
            </a:lvl1pPr>
            <a:lvl2pPr indent="-355600" lvl="1" marL="914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2pPr>
            <a:lvl3pPr indent="-342900" lvl="2" marL="1371600" marR="0" rtl="0" algn="l">
              <a:lnSpc>
                <a:spcPct val="100000"/>
              </a:lnSpc>
              <a:spcBef>
                <a:spcPts val="360"/>
              </a:spcBef>
              <a:spcAft>
                <a:spcPts val="0"/>
              </a:spcAft>
              <a:buClr>
                <a:schemeClr val="dk1"/>
              </a:buClr>
              <a:buSzPts val="1800"/>
              <a:buFont typeface="Arial"/>
              <a:buChar char="•"/>
              <a:defRPr b="0" i="0" sz="1800" u="none" cap="none" strike="noStrike">
                <a:solidFill>
                  <a:schemeClr val="dk1"/>
                </a:solidFill>
                <a:latin typeface="Helvetica Neue"/>
                <a:ea typeface="Helvetica Neue"/>
                <a:cs typeface="Helvetica Neue"/>
                <a:sym typeface="Helvetica Neue"/>
              </a:defRPr>
            </a:lvl3pPr>
            <a:lvl4pPr indent="-330200" lvl="3" marL="18288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Helvetica Neue"/>
                <a:ea typeface="Helvetica Neue"/>
                <a:cs typeface="Helvetica Neue"/>
                <a:sym typeface="Helvetica Neue"/>
              </a:defRPr>
            </a:lvl4pPr>
            <a:lvl5pPr indent="-330200" lvl="4" marL="22860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Helvetica Neue"/>
                <a:ea typeface="Helvetica Neue"/>
                <a:cs typeface="Helvetica Neue"/>
                <a:sym typeface="Helvetica Neue"/>
              </a:defRPr>
            </a:lvl5pPr>
            <a:lvl6pPr indent="-330200" lvl="5" marL="27432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6pPr>
            <a:lvl7pPr indent="-330200" lvl="6" marL="32004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7pPr>
            <a:lvl8pPr indent="-330200" lvl="7" marL="36576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8pPr>
            <a:lvl9pPr indent="-330200" lvl="8" marL="4114800" marR="0" rtl="0" algn="l">
              <a:lnSpc>
                <a:spcPct val="100000"/>
              </a:lnSpc>
              <a:spcBef>
                <a:spcPts val="32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9pPr>
          </a:lstStyle>
          <a:p/>
        </p:txBody>
      </p:sp>
      <p:sp>
        <p:nvSpPr>
          <p:cNvPr id="76" name="Google Shape;76;p11"/>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77" name="Google Shape;77;p11"/>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78" name="Google Shape;78;p11"/>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9" name="Shape 79"/>
        <p:cNvGrpSpPr/>
        <p:nvPr/>
      </p:nvGrpSpPr>
      <p:grpSpPr>
        <a:xfrm>
          <a:off x="0" y="0"/>
          <a:ext cx="0" cy="0"/>
          <a:chOff x="0" y="0"/>
          <a:chExt cx="0" cy="0"/>
        </a:xfrm>
      </p:grpSpPr>
      <p:sp>
        <p:nvSpPr>
          <p:cNvPr id="80" name="Google Shape;80;p12"/>
          <p:cNvSpPr txBox="1"/>
          <p:nvPr>
            <p:ph type="title"/>
          </p:nvPr>
        </p:nvSpPr>
        <p:spPr>
          <a:xfrm>
            <a:off x="457200" y="274637"/>
            <a:ext cx="8229600" cy="11430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chemeClr val="dk1"/>
              </a:buClr>
              <a:buSzPts val="1400"/>
              <a:buFont typeface="Helvetica Neue"/>
              <a:buNone/>
              <a:defRPr b="0" i="0" sz="4400" u="none" cap="none" strike="noStrike">
                <a:solidFill>
                  <a:schemeClr val="dk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81" name="Google Shape;81;p12"/>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82" name="Google Shape;82;p12"/>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83" name="Google Shape;83;p12"/>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4" name="Shape 84"/>
        <p:cNvGrpSpPr/>
        <p:nvPr/>
      </p:nvGrpSpPr>
      <p:grpSpPr>
        <a:xfrm>
          <a:off x="0" y="0"/>
          <a:ext cx="0" cy="0"/>
          <a:chOff x="0" y="0"/>
          <a:chExt cx="0" cy="0"/>
        </a:xfrm>
      </p:grpSpPr>
      <p:sp>
        <p:nvSpPr>
          <p:cNvPr id="85" name="Google Shape;85;p13"/>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86" name="Google Shape;86;p13"/>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87" name="Google Shape;87;p13"/>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8" name="Shape 88"/>
        <p:cNvGrpSpPr/>
        <p:nvPr/>
      </p:nvGrpSpPr>
      <p:grpSpPr>
        <a:xfrm>
          <a:off x="0" y="0"/>
          <a:ext cx="0" cy="0"/>
          <a:chOff x="0" y="0"/>
          <a:chExt cx="0" cy="0"/>
        </a:xfrm>
      </p:grpSpPr>
      <p:sp>
        <p:nvSpPr>
          <p:cNvPr id="89" name="Google Shape;89;p14"/>
          <p:cNvSpPr txBox="1"/>
          <p:nvPr>
            <p:ph type="title"/>
          </p:nvPr>
        </p:nvSpPr>
        <p:spPr>
          <a:xfrm>
            <a:off x="457200" y="273050"/>
            <a:ext cx="3008313" cy="1162049"/>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Helvetica Neue"/>
              <a:buNone/>
              <a:defRPr b="0" i="0" sz="2000" u="none" cap="none" strike="noStrike">
                <a:solidFill>
                  <a:schemeClr val="dk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90" name="Google Shape;90;p14"/>
          <p:cNvSpPr txBox="1"/>
          <p:nvPr>
            <p:ph idx="1" type="body"/>
          </p:nvPr>
        </p:nvSpPr>
        <p:spPr>
          <a:xfrm>
            <a:off x="3575050" y="273050"/>
            <a:ext cx="5111750" cy="5853112"/>
          </a:xfrm>
          <a:prstGeom prst="rect">
            <a:avLst/>
          </a:prstGeom>
          <a:noFill/>
          <a:ln>
            <a:noFill/>
          </a:ln>
        </p:spPr>
        <p:txBody>
          <a:bodyPr anchorCtr="0" anchor="t" bIns="91425" lIns="91425" spcFirstLastPara="1" rIns="91425" wrap="square" tIns="91425">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Helvetica Neue"/>
                <a:ea typeface="Helvetica Neue"/>
                <a:cs typeface="Helvetica Neue"/>
                <a:sym typeface="Helvetica Neue"/>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Helvetica Neue"/>
                <a:ea typeface="Helvetica Neue"/>
                <a:cs typeface="Helvetica Neue"/>
                <a:sym typeface="Helvetica Neue"/>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Helvetica Neue"/>
                <a:ea typeface="Helvetica Neue"/>
                <a:cs typeface="Helvetica Neue"/>
                <a:sym typeface="Helvetica Neue"/>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91" name="Google Shape;91;p14"/>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280"/>
              </a:spcBef>
              <a:spcAft>
                <a:spcPts val="0"/>
              </a:spcAft>
              <a:buClr>
                <a:schemeClr val="dk1"/>
              </a:buClr>
              <a:buSzPts val="3200"/>
              <a:buFont typeface="Arial"/>
              <a:buNone/>
              <a:defRPr b="0" i="0" sz="1400" u="none" cap="none" strike="noStrike">
                <a:solidFill>
                  <a:schemeClr val="dk1"/>
                </a:solidFill>
                <a:latin typeface="Helvetica Neue"/>
                <a:ea typeface="Helvetica Neue"/>
                <a:cs typeface="Helvetica Neue"/>
                <a:sym typeface="Helvetica Neue"/>
              </a:defRPr>
            </a:lvl1pPr>
            <a:lvl2pPr indent="-228600" lvl="1" marL="914400" marR="0" rtl="0" algn="l">
              <a:lnSpc>
                <a:spcPct val="100000"/>
              </a:lnSpc>
              <a:spcBef>
                <a:spcPts val="240"/>
              </a:spcBef>
              <a:spcAft>
                <a:spcPts val="0"/>
              </a:spcAft>
              <a:buClr>
                <a:schemeClr val="dk1"/>
              </a:buClr>
              <a:buSzPts val="2800"/>
              <a:buFont typeface="Arial"/>
              <a:buNone/>
              <a:defRPr b="0" i="0" sz="1200" u="none" cap="none" strike="noStrike">
                <a:solidFill>
                  <a:schemeClr val="dk1"/>
                </a:solidFill>
                <a:latin typeface="Cabin"/>
                <a:ea typeface="Cabin"/>
                <a:cs typeface="Cabin"/>
                <a:sym typeface="Cabin"/>
              </a:defRPr>
            </a:lvl2pPr>
            <a:lvl3pPr indent="-228600" lvl="2" marL="1371600" marR="0" rtl="0" algn="l">
              <a:lnSpc>
                <a:spcPct val="100000"/>
              </a:lnSpc>
              <a:spcBef>
                <a:spcPts val="200"/>
              </a:spcBef>
              <a:spcAft>
                <a:spcPts val="0"/>
              </a:spcAft>
              <a:buClr>
                <a:schemeClr val="dk1"/>
              </a:buClr>
              <a:buSzPts val="2400"/>
              <a:buFont typeface="Arial"/>
              <a:buNone/>
              <a:defRPr b="0" i="0" sz="1000" u="none" cap="none" strike="noStrike">
                <a:solidFill>
                  <a:schemeClr val="dk1"/>
                </a:solidFill>
                <a:latin typeface="Cabin"/>
                <a:ea typeface="Cabin"/>
                <a:cs typeface="Cabin"/>
                <a:sym typeface="Cabin"/>
              </a:defRPr>
            </a:lvl3pPr>
            <a:lvl4pPr indent="-228600" lvl="3" marL="18288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bin"/>
                <a:ea typeface="Cabin"/>
                <a:cs typeface="Cabin"/>
                <a:sym typeface="Cabin"/>
              </a:defRPr>
            </a:lvl4pPr>
            <a:lvl5pPr indent="-228600" lvl="4" marL="22860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bin"/>
                <a:ea typeface="Cabin"/>
                <a:cs typeface="Cabin"/>
                <a:sym typeface="Cabin"/>
              </a:defRPr>
            </a:lvl5pPr>
            <a:lvl6pPr indent="-228600" lvl="5" marL="27432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9pPr>
          </a:lstStyle>
          <a:p/>
        </p:txBody>
      </p:sp>
      <p:sp>
        <p:nvSpPr>
          <p:cNvPr id="92" name="Google Shape;92;p14"/>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93" name="Google Shape;93;p14"/>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94" name="Google Shape;94;p14"/>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5" name="Shape 95"/>
        <p:cNvGrpSpPr/>
        <p:nvPr/>
      </p:nvGrpSpPr>
      <p:grpSpPr>
        <a:xfrm>
          <a:off x="0" y="0"/>
          <a:ext cx="0" cy="0"/>
          <a:chOff x="0" y="0"/>
          <a:chExt cx="0" cy="0"/>
        </a:xfrm>
      </p:grpSpPr>
      <p:sp>
        <p:nvSpPr>
          <p:cNvPr id="96" name="Google Shape;96;p15"/>
          <p:cNvSpPr txBox="1"/>
          <p:nvPr>
            <p:ph type="title"/>
          </p:nvPr>
        </p:nvSpPr>
        <p:spPr>
          <a:xfrm>
            <a:off x="1792288" y="4800600"/>
            <a:ext cx="5486399" cy="566737"/>
          </a:xfrm>
          <a:prstGeom prst="rect">
            <a:avLst/>
          </a:prstGeom>
          <a:noFill/>
          <a:ln>
            <a:noFill/>
          </a:ln>
        </p:spPr>
        <p:txBody>
          <a:bodyPr anchorCtr="0" anchor="b" bIns="91425" lIns="91425" spcFirstLastPara="1" rIns="91425" wrap="square" tIns="91425">
            <a:noAutofit/>
          </a:bodyPr>
          <a:lstStyle>
            <a:lvl1pPr indent="0" lvl="0" marL="0" marR="0" rtl="0" algn="l">
              <a:lnSpc>
                <a:spcPct val="100000"/>
              </a:lnSpc>
              <a:spcBef>
                <a:spcPts val="0"/>
              </a:spcBef>
              <a:spcAft>
                <a:spcPts val="0"/>
              </a:spcAft>
              <a:buClr>
                <a:schemeClr val="dk1"/>
              </a:buClr>
              <a:buSzPts val="1400"/>
              <a:buFont typeface="Helvetica Neue"/>
              <a:buNone/>
              <a:defRPr b="0" i="0" sz="2000" u="none" cap="none" strike="noStrike">
                <a:solidFill>
                  <a:schemeClr val="dk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97" name="Google Shape;97;p15"/>
          <p:cNvSpPr/>
          <p:nvPr>
            <p:ph idx="2" type="pic"/>
          </p:nvPr>
        </p:nvSpPr>
        <p:spPr>
          <a:xfrm>
            <a:off x="1792288" y="612775"/>
            <a:ext cx="5486399" cy="4114800"/>
          </a:xfrm>
          <a:prstGeom prst="rect">
            <a:avLst/>
          </a:prstGeom>
          <a:noFill/>
          <a:ln>
            <a:noFill/>
          </a:ln>
        </p:spPr>
        <p:txBody>
          <a:bodyPr anchorCtr="0" anchor="t" bIns="91425" lIns="91425" spcFirstLastPara="1" rIns="91425" wrap="square" tIns="91425">
            <a:noAutofit/>
          </a:bodyPr>
          <a:lstStyle>
            <a:lvl1pPr indent="0" lvl="0" marL="0" marR="0" rtl="0" algn="l">
              <a:lnSpc>
                <a:spcPct val="100000"/>
              </a:lnSpc>
              <a:spcBef>
                <a:spcPts val="640"/>
              </a:spcBef>
              <a:spcAft>
                <a:spcPts val="0"/>
              </a:spcAft>
              <a:buClr>
                <a:schemeClr val="dk1"/>
              </a:buClr>
              <a:buSzPts val="1400"/>
              <a:buFont typeface="Arial"/>
              <a:buNone/>
              <a:defRPr b="0" i="0" sz="3200" u="none" cap="none" strike="noStrike">
                <a:solidFill>
                  <a:schemeClr val="dk1"/>
                </a:solidFill>
                <a:latin typeface="Helvetica Neue"/>
                <a:ea typeface="Helvetica Neue"/>
                <a:cs typeface="Helvetica Neue"/>
                <a:sym typeface="Helvetica Neue"/>
              </a:defRPr>
            </a:lvl1pPr>
            <a:lvl2pPr indent="0" lvl="1" marL="457200" marR="0" rtl="0" algn="l">
              <a:lnSpc>
                <a:spcPct val="100000"/>
              </a:lnSpc>
              <a:spcBef>
                <a:spcPts val="560"/>
              </a:spcBef>
              <a:spcAft>
                <a:spcPts val="0"/>
              </a:spcAft>
              <a:buClr>
                <a:schemeClr val="dk1"/>
              </a:buClr>
              <a:buSzPts val="1400"/>
              <a:buFont typeface="Arial"/>
              <a:buNone/>
              <a:defRPr b="0" i="0" sz="2800" u="none" cap="none" strike="noStrike">
                <a:solidFill>
                  <a:schemeClr val="dk1"/>
                </a:solidFill>
                <a:latin typeface="Cabin"/>
                <a:ea typeface="Cabin"/>
                <a:cs typeface="Cabin"/>
                <a:sym typeface="Cabin"/>
              </a:defRPr>
            </a:lvl2pPr>
            <a:lvl3pPr indent="0" lvl="2" marL="914400" marR="0" rtl="0" algn="l">
              <a:lnSpc>
                <a:spcPct val="100000"/>
              </a:lnSpc>
              <a:spcBef>
                <a:spcPts val="480"/>
              </a:spcBef>
              <a:spcAft>
                <a:spcPts val="0"/>
              </a:spcAft>
              <a:buClr>
                <a:schemeClr val="dk1"/>
              </a:buClr>
              <a:buSzPts val="1400"/>
              <a:buFont typeface="Arial"/>
              <a:buNone/>
              <a:defRPr b="0" i="0" sz="2400" u="none" cap="none" strike="noStrike">
                <a:solidFill>
                  <a:schemeClr val="dk1"/>
                </a:solidFill>
                <a:latin typeface="Cabin"/>
                <a:ea typeface="Cabin"/>
                <a:cs typeface="Cabin"/>
                <a:sym typeface="Cabin"/>
              </a:defRPr>
            </a:lvl3pPr>
            <a:lvl4pPr indent="0" lvl="3" marL="1371600" marR="0" rtl="0" algn="l">
              <a:lnSpc>
                <a:spcPct val="100000"/>
              </a:lnSpc>
              <a:spcBef>
                <a:spcPts val="400"/>
              </a:spcBef>
              <a:spcAft>
                <a:spcPts val="0"/>
              </a:spcAft>
              <a:buClr>
                <a:schemeClr val="dk1"/>
              </a:buClr>
              <a:buSzPts val="1400"/>
              <a:buFont typeface="Arial"/>
              <a:buNone/>
              <a:defRPr b="0" i="0" sz="2000" u="none" cap="none" strike="noStrike">
                <a:solidFill>
                  <a:schemeClr val="dk1"/>
                </a:solidFill>
                <a:latin typeface="Cabin"/>
                <a:ea typeface="Cabin"/>
                <a:cs typeface="Cabin"/>
                <a:sym typeface="Cabin"/>
              </a:defRPr>
            </a:lvl4pPr>
            <a:lvl5pPr indent="0" lvl="4" marL="1828800" marR="0" rtl="0" algn="l">
              <a:lnSpc>
                <a:spcPct val="100000"/>
              </a:lnSpc>
              <a:spcBef>
                <a:spcPts val="400"/>
              </a:spcBef>
              <a:spcAft>
                <a:spcPts val="0"/>
              </a:spcAft>
              <a:buClr>
                <a:schemeClr val="dk1"/>
              </a:buClr>
              <a:buSzPts val="1400"/>
              <a:buFont typeface="Arial"/>
              <a:buNone/>
              <a:defRPr b="0" i="0" sz="2000" u="none" cap="none" strike="noStrike">
                <a:solidFill>
                  <a:schemeClr val="dk1"/>
                </a:solidFill>
                <a:latin typeface="Cabin"/>
                <a:ea typeface="Cabin"/>
                <a:cs typeface="Cabin"/>
                <a:sym typeface="Cabin"/>
              </a:defRPr>
            </a:lvl5pPr>
            <a:lvl6pPr indent="0" lvl="5" marL="2286000" marR="0" rtl="0" algn="l">
              <a:lnSpc>
                <a:spcPct val="100000"/>
              </a:lnSpc>
              <a:spcBef>
                <a:spcPts val="400"/>
              </a:spcBef>
              <a:spcAft>
                <a:spcPts val="0"/>
              </a:spcAft>
              <a:buClr>
                <a:schemeClr val="dk1"/>
              </a:buClr>
              <a:buSzPts val="1400"/>
              <a:buFont typeface="Arial"/>
              <a:buNone/>
              <a:defRPr b="0" i="0" sz="2000" u="none" cap="none" strike="noStrike">
                <a:solidFill>
                  <a:schemeClr val="dk1"/>
                </a:solidFill>
                <a:latin typeface="Calibri"/>
                <a:ea typeface="Calibri"/>
                <a:cs typeface="Calibri"/>
                <a:sym typeface="Calibri"/>
              </a:defRPr>
            </a:lvl6pPr>
            <a:lvl7pPr indent="0" lvl="6" marL="2743200" marR="0" rtl="0" algn="l">
              <a:lnSpc>
                <a:spcPct val="100000"/>
              </a:lnSpc>
              <a:spcBef>
                <a:spcPts val="400"/>
              </a:spcBef>
              <a:spcAft>
                <a:spcPts val="0"/>
              </a:spcAft>
              <a:buClr>
                <a:schemeClr val="dk1"/>
              </a:buClr>
              <a:buSzPts val="1400"/>
              <a:buFont typeface="Arial"/>
              <a:buNone/>
              <a:defRPr b="0" i="0" sz="2000" u="none" cap="none" strike="noStrike">
                <a:solidFill>
                  <a:schemeClr val="dk1"/>
                </a:solidFill>
                <a:latin typeface="Calibri"/>
                <a:ea typeface="Calibri"/>
                <a:cs typeface="Calibri"/>
                <a:sym typeface="Calibri"/>
              </a:defRPr>
            </a:lvl7pPr>
            <a:lvl8pPr indent="0" lvl="7" marL="3200400" marR="0" rtl="0" algn="l">
              <a:lnSpc>
                <a:spcPct val="100000"/>
              </a:lnSpc>
              <a:spcBef>
                <a:spcPts val="400"/>
              </a:spcBef>
              <a:spcAft>
                <a:spcPts val="0"/>
              </a:spcAft>
              <a:buClr>
                <a:schemeClr val="dk1"/>
              </a:buClr>
              <a:buSzPts val="1400"/>
              <a:buFont typeface="Arial"/>
              <a:buNone/>
              <a:defRPr b="0" i="0" sz="2000" u="none" cap="none" strike="noStrike">
                <a:solidFill>
                  <a:schemeClr val="dk1"/>
                </a:solidFill>
                <a:latin typeface="Calibri"/>
                <a:ea typeface="Calibri"/>
                <a:cs typeface="Calibri"/>
                <a:sym typeface="Calibri"/>
              </a:defRPr>
            </a:lvl8pPr>
            <a:lvl9pPr indent="0" lvl="8" marL="3657600" marR="0" rtl="0" algn="l">
              <a:lnSpc>
                <a:spcPct val="100000"/>
              </a:lnSpc>
              <a:spcBef>
                <a:spcPts val="400"/>
              </a:spcBef>
              <a:spcAft>
                <a:spcPts val="0"/>
              </a:spcAft>
              <a:buClr>
                <a:schemeClr val="dk1"/>
              </a:buClr>
              <a:buSzPts val="1400"/>
              <a:buFont typeface="Arial"/>
              <a:buNone/>
              <a:defRPr b="0" i="0" sz="2000" u="none" cap="none" strike="noStrike">
                <a:solidFill>
                  <a:schemeClr val="dk1"/>
                </a:solidFill>
                <a:latin typeface="Calibri"/>
                <a:ea typeface="Calibri"/>
                <a:cs typeface="Calibri"/>
                <a:sym typeface="Calibri"/>
              </a:defRPr>
            </a:lvl9pPr>
          </a:lstStyle>
          <a:p/>
        </p:txBody>
      </p:sp>
      <p:sp>
        <p:nvSpPr>
          <p:cNvPr id="98" name="Google Shape;98;p15"/>
          <p:cNvSpPr txBox="1"/>
          <p:nvPr>
            <p:ph idx="1" type="body"/>
          </p:nvPr>
        </p:nvSpPr>
        <p:spPr>
          <a:xfrm>
            <a:off x="1792288" y="5367337"/>
            <a:ext cx="5486399" cy="804861"/>
          </a:xfrm>
          <a:prstGeom prst="rect">
            <a:avLst/>
          </a:prstGeom>
          <a:noFill/>
          <a:ln>
            <a:noFill/>
          </a:ln>
        </p:spPr>
        <p:txBody>
          <a:bodyPr anchorCtr="0" anchor="t" bIns="91425" lIns="91425" spcFirstLastPara="1" rIns="91425" wrap="square" tIns="91425">
            <a:noAutofit/>
          </a:bodyPr>
          <a:lstStyle>
            <a:lvl1pPr indent="-228600" lvl="0" marL="457200" marR="0" rtl="0" algn="l">
              <a:lnSpc>
                <a:spcPct val="100000"/>
              </a:lnSpc>
              <a:spcBef>
                <a:spcPts val="280"/>
              </a:spcBef>
              <a:spcAft>
                <a:spcPts val="0"/>
              </a:spcAft>
              <a:buClr>
                <a:schemeClr val="dk1"/>
              </a:buClr>
              <a:buSzPts val="3200"/>
              <a:buFont typeface="Arial"/>
              <a:buNone/>
              <a:defRPr b="0" i="0" sz="1400" u="none" cap="none" strike="noStrike">
                <a:solidFill>
                  <a:schemeClr val="dk1"/>
                </a:solidFill>
                <a:latin typeface="Helvetica Neue"/>
                <a:ea typeface="Helvetica Neue"/>
                <a:cs typeface="Helvetica Neue"/>
                <a:sym typeface="Helvetica Neue"/>
              </a:defRPr>
            </a:lvl1pPr>
            <a:lvl2pPr indent="-228600" lvl="1" marL="914400" marR="0" rtl="0" algn="l">
              <a:lnSpc>
                <a:spcPct val="100000"/>
              </a:lnSpc>
              <a:spcBef>
                <a:spcPts val="240"/>
              </a:spcBef>
              <a:spcAft>
                <a:spcPts val="0"/>
              </a:spcAft>
              <a:buClr>
                <a:schemeClr val="dk1"/>
              </a:buClr>
              <a:buSzPts val="2800"/>
              <a:buFont typeface="Arial"/>
              <a:buNone/>
              <a:defRPr b="0" i="0" sz="1200" u="none" cap="none" strike="noStrike">
                <a:solidFill>
                  <a:schemeClr val="dk1"/>
                </a:solidFill>
                <a:latin typeface="Cabin"/>
                <a:ea typeface="Cabin"/>
                <a:cs typeface="Cabin"/>
                <a:sym typeface="Cabin"/>
              </a:defRPr>
            </a:lvl2pPr>
            <a:lvl3pPr indent="-228600" lvl="2" marL="1371600" marR="0" rtl="0" algn="l">
              <a:lnSpc>
                <a:spcPct val="100000"/>
              </a:lnSpc>
              <a:spcBef>
                <a:spcPts val="200"/>
              </a:spcBef>
              <a:spcAft>
                <a:spcPts val="0"/>
              </a:spcAft>
              <a:buClr>
                <a:schemeClr val="dk1"/>
              </a:buClr>
              <a:buSzPts val="2400"/>
              <a:buFont typeface="Arial"/>
              <a:buNone/>
              <a:defRPr b="0" i="0" sz="1000" u="none" cap="none" strike="noStrike">
                <a:solidFill>
                  <a:schemeClr val="dk1"/>
                </a:solidFill>
                <a:latin typeface="Cabin"/>
                <a:ea typeface="Cabin"/>
                <a:cs typeface="Cabin"/>
                <a:sym typeface="Cabin"/>
              </a:defRPr>
            </a:lvl3pPr>
            <a:lvl4pPr indent="-228600" lvl="3" marL="18288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bin"/>
                <a:ea typeface="Cabin"/>
                <a:cs typeface="Cabin"/>
                <a:sym typeface="Cabin"/>
              </a:defRPr>
            </a:lvl4pPr>
            <a:lvl5pPr indent="-228600" lvl="4" marL="22860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bin"/>
                <a:ea typeface="Cabin"/>
                <a:cs typeface="Cabin"/>
                <a:sym typeface="Cabin"/>
              </a:defRPr>
            </a:lvl5pPr>
            <a:lvl6pPr indent="-228600" lvl="5" marL="27432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180"/>
              </a:spcBef>
              <a:spcAft>
                <a:spcPts val="0"/>
              </a:spcAft>
              <a:buClr>
                <a:schemeClr val="dk1"/>
              </a:buClr>
              <a:buSzPts val="2000"/>
              <a:buFont typeface="Arial"/>
              <a:buNone/>
              <a:defRPr b="0" i="0" sz="900" u="none" cap="none" strike="noStrike">
                <a:solidFill>
                  <a:schemeClr val="dk1"/>
                </a:solidFill>
                <a:latin typeface="Calibri"/>
                <a:ea typeface="Calibri"/>
                <a:cs typeface="Calibri"/>
                <a:sym typeface="Calibri"/>
              </a:defRPr>
            </a:lvl9pPr>
          </a:lstStyle>
          <a:p/>
        </p:txBody>
      </p:sp>
      <p:sp>
        <p:nvSpPr>
          <p:cNvPr id="99" name="Google Shape;99;p15"/>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00" name="Google Shape;100;p15"/>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01" name="Google Shape;101;p15"/>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2" name="Shape 102"/>
        <p:cNvGrpSpPr/>
        <p:nvPr/>
      </p:nvGrpSpPr>
      <p:grpSpPr>
        <a:xfrm>
          <a:off x="0" y="0"/>
          <a:ext cx="0" cy="0"/>
          <a:chOff x="0" y="0"/>
          <a:chExt cx="0" cy="0"/>
        </a:xfrm>
      </p:grpSpPr>
      <p:sp>
        <p:nvSpPr>
          <p:cNvPr id="103" name="Google Shape;103;p16"/>
          <p:cNvSpPr txBox="1"/>
          <p:nvPr>
            <p:ph type="title"/>
          </p:nvPr>
        </p:nvSpPr>
        <p:spPr>
          <a:xfrm>
            <a:off x="457200" y="274637"/>
            <a:ext cx="8229600" cy="11430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chemeClr val="dk1"/>
              </a:buClr>
              <a:buSzPts val="1400"/>
              <a:buFont typeface="Helvetica Neue"/>
              <a:buNone/>
              <a:defRPr b="0" i="0" sz="4400" u="none" cap="none" strike="noStrike">
                <a:solidFill>
                  <a:schemeClr val="dk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104" name="Google Shape;104;p16"/>
          <p:cNvSpPr txBox="1"/>
          <p:nvPr>
            <p:ph idx="1" type="body"/>
          </p:nvPr>
        </p:nvSpPr>
        <p:spPr>
          <a:xfrm rot="5400000">
            <a:off x="2309018" y="-251618"/>
            <a:ext cx="4525963" cy="8229600"/>
          </a:xfrm>
          <a:prstGeom prst="rect">
            <a:avLst/>
          </a:prstGeom>
          <a:noFill/>
          <a:ln>
            <a:noFill/>
          </a:ln>
        </p:spPr>
        <p:txBody>
          <a:bodyPr anchorCtr="0" anchor="t" bIns="91425" lIns="91425" spcFirstLastPara="1" rIns="91425" wrap="square" tIns="91425">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Helvetica Neue"/>
                <a:ea typeface="Helvetica Neue"/>
                <a:cs typeface="Helvetica Neue"/>
                <a:sym typeface="Helvetica Neue"/>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Helvetica Neue"/>
                <a:ea typeface="Helvetica Neue"/>
                <a:cs typeface="Helvetica Neue"/>
                <a:sym typeface="Helvetica Neue"/>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Helvetica Neue"/>
                <a:ea typeface="Helvetica Neue"/>
                <a:cs typeface="Helvetica Neue"/>
                <a:sym typeface="Helvetica Neue"/>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05" name="Google Shape;105;p16"/>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06" name="Google Shape;106;p16"/>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07" name="Google Shape;107;p16"/>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08" name="Shape 108"/>
        <p:cNvGrpSpPr/>
        <p:nvPr/>
      </p:nvGrpSpPr>
      <p:grpSpPr>
        <a:xfrm>
          <a:off x="0" y="0"/>
          <a:ext cx="0" cy="0"/>
          <a:chOff x="0" y="0"/>
          <a:chExt cx="0" cy="0"/>
        </a:xfrm>
      </p:grpSpPr>
      <p:sp>
        <p:nvSpPr>
          <p:cNvPr id="109" name="Google Shape;109;p17"/>
          <p:cNvSpPr txBox="1"/>
          <p:nvPr>
            <p:ph type="title"/>
          </p:nvPr>
        </p:nvSpPr>
        <p:spPr>
          <a:xfrm rot="5400000">
            <a:off x="4732337" y="2171700"/>
            <a:ext cx="5851525" cy="20574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chemeClr val="dk1"/>
              </a:buClr>
              <a:buSzPts val="1400"/>
              <a:buFont typeface="Helvetica Neue"/>
              <a:buNone/>
              <a:defRPr b="0" i="0" sz="4400" u="none" cap="none" strike="noStrike">
                <a:solidFill>
                  <a:schemeClr val="dk1"/>
                </a:solidFill>
                <a:latin typeface="Helvetica Neue"/>
                <a:ea typeface="Helvetica Neue"/>
                <a:cs typeface="Helvetica Neue"/>
                <a:sym typeface="Helvetica Neue"/>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110" name="Google Shape;110;p17"/>
          <p:cNvSpPr txBox="1"/>
          <p:nvPr>
            <p:ph idx="1" type="body"/>
          </p:nvPr>
        </p:nvSpPr>
        <p:spPr>
          <a:xfrm rot="5400000">
            <a:off x="541337" y="190500"/>
            <a:ext cx="5851525" cy="6019799"/>
          </a:xfrm>
          <a:prstGeom prst="rect">
            <a:avLst/>
          </a:prstGeom>
          <a:noFill/>
          <a:ln>
            <a:noFill/>
          </a:ln>
        </p:spPr>
        <p:txBody>
          <a:bodyPr anchorCtr="0" anchor="t" bIns="91425" lIns="91425" spcFirstLastPara="1" rIns="91425" wrap="square" tIns="91425">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Helvetica Neue"/>
                <a:ea typeface="Helvetica Neue"/>
                <a:cs typeface="Helvetica Neue"/>
                <a:sym typeface="Helvetica Neue"/>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Helvetica Neue"/>
                <a:ea typeface="Helvetica Neue"/>
                <a:cs typeface="Helvetica Neue"/>
                <a:sym typeface="Helvetica Neue"/>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Helvetica Neue"/>
                <a:ea typeface="Helvetica Neue"/>
                <a:cs typeface="Helvetica Neue"/>
                <a:sym typeface="Helvetica Neue"/>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Helvetica Neue"/>
                <a:ea typeface="Helvetica Neue"/>
                <a:cs typeface="Helvetica Neue"/>
                <a:sym typeface="Helvetica Neue"/>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11" name="Google Shape;111;p17"/>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12" name="Google Shape;112;p17"/>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13" name="Google Shape;113;p17"/>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1pPr>
            <a:lvl2pPr indent="0" lvl="1"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2pPr>
            <a:lvl3pPr indent="0" lvl="2"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3pPr>
            <a:lvl4pPr indent="0" lvl="3"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4pPr>
            <a:lvl5pPr indent="0" lvl="4"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5pPr>
            <a:lvl6pPr indent="0" lvl="5"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6pPr>
            <a:lvl7pPr indent="0" lvl="6"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7pPr>
            <a:lvl8pPr indent="0" lvl="7"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8pPr>
            <a:lvl9pPr indent="0" lvl="8" marL="0" marR="0" rtl="0" algn="r">
              <a:lnSpc>
                <a:spcPct val="100000"/>
              </a:lnSpc>
              <a:spcBef>
                <a:spcPts val="0"/>
              </a:spcBef>
              <a:spcAft>
                <a:spcPts val="0"/>
              </a:spcAft>
              <a:buClr>
                <a:srgbClr val="888888"/>
              </a:buClr>
              <a:buFont typeface="Helvetica Neue"/>
              <a:buNone/>
              <a:defRPr b="0" i="0" sz="1200" u="none" cap="none" strike="noStrike">
                <a:solidFill>
                  <a:srgbClr val="888888"/>
                </a:solidFill>
                <a:latin typeface="Helvetica Neue"/>
                <a:ea typeface="Helvetica Neue"/>
                <a:cs typeface="Helvetica Neue"/>
                <a:sym typeface="Helvetica Neu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457200" y="274637"/>
            <a:ext cx="8229600" cy="1143000"/>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chemeClr val="dk1"/>
              </a:buClr>
              <a:buSzPts val="1400"/>
              <a:buFont typeface="Cabin"/>
              <a:buNone/>
              <a:defRPr b="0" i="0" sz="4400" u="none" cap="none" strike="noStrike">
                <a:solidFill>
                  <a:schemeClr val="dk1"/>
                </a:solidFill>
                <a:latin typeface="Cabin"/>
                <a:ea typeface="Cabin"/>
                <a:cs typeface="Cabin"/>
                <a:sym typeface="Cabin"/>
              </a:defRPr>
            </a:lvl1pPr>
            <a:lvl2pPr indent="0" lvl="1">
              <a:spcBef>
                <a:spcPts val="0"/>
              </a:spcBef>
              <a:spcAft>
                <a:spcPts val="0"/>
              </a:spcAft>
              <a:buSzPts val="1400"/>
              <a:buFont typeface="Arial"/>
              <a:buNone/>
              <a:defRPr sz="1800"/>
            </a:lvl2pPr>
            <a:lvl3pPr indent="0" lvl="2">
              <a:spcBef>
                <a:spcPts val="0"/>
              </a:spcBef>
              <a:spcAft>
                <a:spcPts val="0"/>
              </a:spcAft>
              <a:buSzPts val="1400"/>
              <a:buFont typeface="Arial"/>
              <a:buNone/>
              <a:defRPr sz="1800"/>
            </a:lvl3pPr>
            <a:lvl4pPr indent="0" lvl="3">
              <a:spcBef>
                <a:spcPts val="0"/>
              </a:spcBef>
              <a:spcAft>
                <a:spcPts val="0"/>
              </a:spcAft>
              <a:buSzPts val="1400"/>
              <a:buFont typeface="Arial"/>
              <a:buNone/>
              <a:defRPr sz="1800"/>
            </a:lvl4pPr>
            <a:lvl5pPr indent="0" lvl="4">
              <a:spcBef>
                <a:spcPts val="0"/>
              </a:spcBef>
              <a:spcAft>
                <a:spcPts val="0"/>
              </a:spcAft>
              <a:buSzPts val="1400"/>
              <a:buFont typeface="Arial"/>
              <a:buNone/>
              <a:defRPr sz="1800"/>
            </a:lvl5pPr>
            <a:lvl6pPr indent="0" lvl="5">
              <a:spcBef>
                <a:spcPts val="0"/>
              </a:spcBef>
              <a:spcAft>
                <a:spcPts val="0"/>
              </a:spcAft>
              <a:buSzPts val="1400"/>
              <a:buFont typeface="Arial"/>
              <a:buNone/>
              <a:defRPr sz="1800"/>
            </a:lvl6pPr>
            <a:lvl7pPr indent="0" lvl="6">
              <a:spcBef>
                <a:spcPts val="0"/>
              </a:spcBef>
              <a:spcAft>
                <a:spcPts val="0"/>
              </a:spcAft>
              <a:buSzPts val="1400"/>
              <a:buFont typeface="Arial"/>
              <a:buNone/>
              <a:defRPr sz="1800"/>
            </a:lvl7pPr>
            <a:lvl8pPr indent="0" lvl="7">
              <a:spcBef>
                <a:spcPts val="0"/>
              </a:spcBef>
              <a:spcAft>
                <a:spcPts val="0"/>
              </a:spcAft>
              <a:buSzPts val="1400"/>
              <a:buFont typeface="Arial"/>
              <a:buNone/>
              <a:defRPr sz="1800"/>
            </a:lvl8pPr>
            <a:lvl9pPr indent="0" lvl="8">
              <a:spcBef>
                <a:spcPts val="0"/>
              </a:spcBef>
              <a:spcAft>
                <a:spcPts val="0"/>
              </a:spcAft>
              <a:buSzPts val="1400"/>
              <a:buFont typeface="Arial"/>
              <a:buNone/>
              <a:defRPr sz="1800"/>
            </a:lvl9pPr>
          </a:lstStyle>
          <a:p/>
        </p:txBody>
      </p:sp>
      <p:sp>
        <p:nvSpPr>
          <p:cNvPr id="11" name="Google Shape;11;p1"/>
          <p:cNvSpPr txBox="1"/>
          <p:nvPr>
            <p:ph idx="1" type="body"/>
          </p:nvPr>
        </p:nvSpPr>
        <p:spPr>
          <a:xfrm>
            <a:off x="457200" y="1600200"/>
            <a:ext cx="8229600" cy="4525963"/>
          </a:xfrm>
          <a:prstGeom prst="rect">
            <a:avLst/>
          </a:prstGeom>
          <a:noFill/>
          <a:ln>
            <a:noFill/>
          </a:ln>
        </p:spPr>
        <p:txBody>
          <a:bodyPr anchorCtr="0" anchor="t" bIns="91425" lIns="91425" spcFirstLastPara="1" rIns="91425" wrap="square" tIns="91425">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bin"/>
                <a:ea typeface="Cabin"/>
                <a:cs typeface="Cabin"/>
                <a:sym typeface="Cabin"/>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bin"/>
                <a:ea typeface="Cabin"/>
                <a:cs typeface="Cabin"/>
                <a:sym typeface="Cabin"/>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bin"/>
                <a:ea typeface="Cabin"/>
                <a:cs typeface="Cabin"/>
                <a:sym typeface="Cabin"/>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bin"/>
                <a:ea typeface="Cabin"/>
                <a:cs typeface="Cabin"/>
                <a:sym typeface="Cabin"/>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bin"/>
                <a:ea typeface="Cabin"/>
                <a:cs typeface="Cabin"/>
                <a:sym typeface="Cabin"/>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457200" y="6356350"/>
            <a:ext cx="2133599" cy="365125"/>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rgbClr val="888888"/>
              </a:buClr>
              <a:buSzPts val="1400"/>
              <a:buFont typeface="Cabin"/>
              <a:buNone/>
              <a:defRPr b="0" i="0" sz="1200" u="none" cap="none" strike="noStrike">
                <a:solidFill>
                  <a:srgbClr val="888888"/>
                </a:solidFill>
                <a:latin typeface="Cabin"/>
                <a:ea typeface="Cabin"/>
                <a:cs typeface="Cabin"/>
                <a:sym typeface="Cabin"/>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3124200" y="6356350"/>
            <a:ext cx="2895600" cy="365125"/>
          </a:xfrm>
          <a:prstGeom prst="rect">
            <a:avLst/>
          </a:prstGeom>
          <a:noFill/>
          <a:ln>
            <a:noFill/>
          </a:ln>
        </p:spPr>
        <p:txBody>
          <a:bodyPr anchorCtr="0" anchor="ctr" bIns="91425" lIns="91425" spcFirstLastPara="1" rIns="91425" wrap="square" tIns="91425">
            <a:noAutofit/>
          </a:bodyPr>
          <a:lstStyle>
            <a:lvl1pPr indent="0" lvl="0" marL="0" marR="0" rtl="0" algn="ctr">
              <a:lnSpc>
                <a:spcPct val="100000"/>
              </a:lnSpc>
              <a:spcBef>
                <a:spcPts val="0"/>
              </a:spcBef>
              <a:spcAft>
                <a:spcPts val="0"/>
              </a:spcAft>
              <a:buClr>
                <a:srgbClr val="888888"/>
              </a:buClr>
              <a:buSzPts val="1400"/>
              <a:buFont typeface="Cabin"/>
              <a:buNone/>
              <a:defRPr b="0" i="0" sz="1200" u="none" cap="none" strike="noStrike">
                <a:solidFill>
                  <a:srgbClr val="888888"/>
                </a:solidFill>
                <a:latin typeface="Cabin"/>
                <a:ea typeface="Cabin"/>
                <a:cs typeface="Cabin"/>
                <a:sym typeface="Cabin"/>
              </a:defRPr>
            </a:lvl1pPr>
            <a:lvl2pPr indent="0" lvl="1" marL="457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indent="0" lvl="2" marL="914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indent="0" lvl="3" marL="1371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indent="0" lvl="4" marL="18288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indent="0" lvl="5" marL="22860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indent="0" lvl="6" marL="27432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indent="0" lvl="7" marL="32004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indent="0" lvl="8" marL="365760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6553200" y="6356350"/>
            <a:ext cx="213359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88888"/>
              </a:buClr>
              <a:buFont typeface="Cabin"/>
              <a:buNone/>
              <a:defRPr b="0" i="0" sz="1200" u="none" cap="none" strike="noStrike">
                <a:solidFill>
                  <a:srgbClr val="888888"/>
                </a:solidFill>
                <a:latin typeface="Cabin"/>
                <a:ea typeface="Cabin"/>
                <a:cs typeface="Cabin"/>
                <a:sym typeface="Cabin"/>
              </a:defRPr>
            </a:lvl1pPr>
            <a:lvl2pPr indent="0" lvl="1" marL="0" marR="0" rtl="0" algn="r">
              <a:lnSpc>
                <a:spcPct val="100000"/>
              </a:lnSpc>
              <a:spcBef>
                <a:spcPts val="0"/>
              </a:spcBef>
              <a:spcAft>
                <a:spcPts val="0"/>
              </a:spcAft>
              <a:buClr>
                <a:srgbClr val="888888"/>
              </a:buClr>
              <a:buFont typeface="Cabin"/>
              <a:buNone/>
              <a:defRPr b="0" i="0" sz="1200" u="none" cap="none" strike="noStrike">
                <a:solidFill>
                  <a:srgbClr val="888888"/>
                </a:solidFill>
                <a:latin typeface="Cabin"/>
                <a:ea typeface="Cabin"/>
                <a:cs typeface="Cabin"/>
                <a:sym typeface="Cabin"/>
              </a:defRPr>
            </a:lvl2pPr>
            <a:lvl3pPr indent="0" lvl="2" marL="0" marR="0" rtl="0" algn="r">
              <a:lnSpc>
                <a:spcPct val="100000"/>
              </a:lnSpc>
              <a:spcBef>
                <a:spcPts val="0"/>
              </a:spcBef>
              <a:spcAft>
                <a:spcPts val="0"/>
              </a:spcAft>
              <a:buClr>
                <a:srgbClr val="888888"/>
              </a:buClr>
              <a:buFont typeface="Cabin"/>
              <a:buNone/>
              <a:defRPr b="0" i="0" sz="1200" u="none" cap="none" strike="noStrike">
                <a:solidFill>
                  <a:srgbClr val="888888"/>
                </a:solidFill>
                <a:latin typeface="Cabin"/>
                <a:ea typeface="Cabin"/>
                <a:cs typeface="Cabin"/>
                <a:sym typeface="Cabin"/>
              </a:defRPr>
            </a:lvl3pPr>
            <a:lvl4pPr indent="0" lvl="3" marL="0" marR="0" rtl="0" algn="r">
              <a:lnSpc>
                <a:spcPct val="100000"/>
              </a:lnSpc>
              <a:spcBef>
                <a:spcPts val="0"/>
              </a:spcBef>
              <a:spcAft>
                <a:spcPts val="0"/>
              </a:spcAft>
              <a:buClr>
                <a:srgbClr val="888888"/>
              </a:buClr>
              <a:buFont typeface="Cabin"/>
              <a:buNone/>
              <a:defRPr b="0" i="0" sz="1200" u="none" cap="none" strike="noStrike">
                <a:solidFill>
                  <a:srgbClr val="888888"/>
                </a:solidFill>
                <a:latin typeface="Cabin"/>
                <a:ea typeface="Cabin"/>
                <a:cs typeface="Cabin"/>
                <a:sym typeface="Cabin"/>
              </a:defRPr>
            </a:lvl4pPr>
            <a:lvl5pPr indent="0" lvl="4" marL="0" marR="0" rtl="0" algn="r">
              <a:lnSpc>
                <a:spcPct val="100000"/>
              </a:lnSpc>
              <a:spcBef>
                <a:spcPts val="0"/>
              </a:spcBef>
              <a:spcAft>
                <a:spcPts val="0"/>
              </a:spcAft>
              <a:buClr>
                <a:srgbClr val="888888"/>
              </a:buClr>
              <a:buFont typeface="Cabin"/>
              <a:buNone/>
              <a:defRPr b="0" i="0" sz="1200" u="none" cap="none" strike="noStrike">
                <a:solidFill>
                  <a:srgbClr val="888888"/>
                </a:solidFill>
                <a:latin typeface="Cabin"/>
                <a:ea typeface="Cabin"/>
                <a:cs typeface="Cabin"/>
                <a:sym typeface="Cabin"/>
              </a:defRPr>
            </a:lvl5pPr>
            <a:lvl6pPr indent="0" lvl="5" marL="0" marR="0" rtl="0" algn="r">
              <a:lnSpc>
                <a:spcPct val="100000"/>
              </a:lnSpc>
              <a:spcBef>
                <a:spcPts val="0"/>
              </a:spcBef>
              <a:spcAft>
                <a:spcPts val="0"/>
              </a:spcAft>
              <a:buClr>
                <a:srgbClr val="888888"/>
              </a:buClr>
              <a:buFont typeface="Cabin"/>
              <a:buNone/>
              <a:defRPr b="0" i="0" sz="1200" u="none" cap="none" strike="noStrike">
                <a:solidFill>
                  <a:srgbClr val="888888"/>
                </a:solidFill>
                <a:latin typeface="Cabin"/>
                <a:ea typeface="Cabin"/>
                <a:cs typeface="Cabin"/>
                <a:sym typeface="Cabin"/>
              </a:defRPr>
            </a:lvl6pPr>
            <a:lvl7pPr indent="0" lvl="6" marL="0" marR="0" rtl="0" algn="r">
              <a:lnSpc>
                <a:spcPct val="100000"/>
              </a:lnSpc>
              <a:spcBef>
                <a:spcPts val="0"/>
              </a:spcBef>
              <a:spcAft>
                <a:spcPts val="0"/>
              </a:spcAft>
              <a:buClr>
                <a:srgbClr val="888888"/>
              </a:buClr>
              <a:buFont typeface="Cabin"/>
              <a:buNone/>
              <a:defRPr b="0" i="0" sz="1200" u="none" cap="none" strike="noStrike">
                <a:solidFill>
                  <a:srgbClr val="888888"/>
                </a:solidFill>
                <a:latin typeface="Cabin"/>
                <a:ea typeface="Cabin"/>
                <a:cs typeface="Cabin"/>
                <a:sym typeface="Cabin"/>
              </a:defRPr>
            </a:lvl7pPr>
            <a:lvl8pPr indent="0" lvl="7" marL="0" marR="0" rtl="0" algn="r">
              <a:lnSpc>
                <a:spcPct val="100000"/>
              </a:lnSpc>
              <a:spcBef>
                <a:spcPts val="0"/>
              </a:spcBef>
              <a:spcAft>
                <a:spcPts val="0"/>
              </a:spcAft>
              <a:buClr>
                <a:srgbClr val="888888"/>
              </a:buClr>
              <a:buFont typeface="Cabin"/>
              <a:buNone/>
              <a:defRPr b="0" i="0" sz="1200" u="none" cap="none" strike="noStrike">
                <a:solidFill>
                  <a:srgbClr val="888888"/>
                </a:solidFill>
                <a:latin typeface="Cabin"/>
                <a:ea typeface="Cabin"/>
                <a:cs typeface="Cabin"/>
                <a:sym typeface="Cabin"/>
              </a:defRPr>
            </a:lvl8pPr>
            <a:lvl9pPr indent="0" lvl="8" marL="0" marR="0" rtl="0" algn="r">
              <a:lnSpc>
                <a:spcPct val="100000"/>
              </a:lnSpc>
              <a:spcBef>
                <a:spcPts val="0"/>
              </a:spcBef>
              <a:spcAft>
                <a:spcPts val="0"/>
              </a:spcAft>
              <a:buClr>
                <a:srgbClr val="888888"/>
              </a:buClr>
              <a:buFont typeface="Cabin"/>
              <a:buNone/>
              <a:defRPr b="0" i="0" sz="1200" u="none" cap="none" strike="noStrike">
                <a:solidFill>
                  <a:srgbClr val="888888"/>
                </a:solidFill>
                <a:latin typeface="Cabin"/>
                <a:ea typeface="Cabin"/>
                <a:cs typeface="Cabin"/>
                <a:sym typeface="Cab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6.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6.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0" Type="http://schemas.openxmlformats.org/officeDocument/2006/relationships/image" Target="../media/image29.png"/><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3.png"/><Relationship Id="rId4" Type="http://schemas.openxmlformats.org/officeDocument/2006/relationships/image" Target="../media/image5.png"/><Relationship Id="rId9" Type="http://schemas.openxmlformats.org/officeDocument/2006/relationships/image" Target="../media/image17.png"/><Relationship Id="rId5" Type="http://schemas.openxmlformats.org/officeDocument/2006/relationships/image" Target="../media/image9.png"/><Relationship Id="rId6" Type="http://schemas.openxmlformats.org/officeDocument/2006/relationships/image" Target="../media/image8.png"/><Relationship Id="rId7" Type="http://schemas.openxmlformats.org/officeDocument/2006/relationships/image" Target="../media/image14.png"/><Relationship Id="rId8" Type="http://schemas.openxmlformats.org/officeDocument/2006/relationships/image" Target="../media/image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1.jpg"/><Relationship Id="rId4" Type="http://schemas.openxmlformats.org/officeDocument/2006/relationships/image" Target="../media/image19.gi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0.png"/><Relationship Id="rId4" Type="http://schemas.openxmlformats.org/officeDocument/2006/relationships/image" Target="../media/image4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7.png"/><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6.pn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hyperlink" Target="https://news.usni.org/2018/01/03/navy-transition-c-2a-cmv-22b-span-2020-2026-still-deciding-location-training-squadron" TargetMode="External"/><Relationship Id="rId4" Type="http://schemas.openxmlformats.org/officeDocument/2006/relationships/image" Target="../media/image37.png"/><Relationship Id="rId5" Type="http://schemas.openxmlformats.org/officeDocument/2006/relationships/image" Target="../media/image4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5.png"/><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0.jpg"/><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2.png"/><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3.png"/><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45.png"/><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40.png"/><Relationship Id="rId4" Type="http://schemas.openxmlformats.org/officeDocument/2006/relationships/image" Target="../media/image4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4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35.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18"/>
          <p:cNvSpPr txBox="1"/>
          <p:nvPr>
            <p:ph type="title"/>
          </p:nvPr>
        </p:nvSpPr>
        <p:spPr>
          <a:xfrm>
            <a:off x="2420897" y="4800600"/>
            <a:ext cx="3962399" cy="1676399"/>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Font typeface="Helvetica Neue"/>
              <a:buNone/>
            </a:pPr>
            <a:r>
              <a:rPr b="1" lang="en-US" sz="2800"/>
              <a:t>NS433 - 03: Mission of Naval Aviation &amp; Community Vision</a:t>
            </a:r>
            <a:endParaRPr b="1" sz="28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9"/>
          <p:cNvSpPr txBox="1"/>
          <p:nvPr>
            <p:ph idx="1" type="body"/>
          </p:nvPr>
        </p:nvSpPr>
        <p:spPr>
          <a:xfrm>
            <a:off x="421800" y="1514750"/>
            <a:ext cx="8396700" cy="4648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640"/>
              </a:spcBef>
              <a:spcAft>
                <a:spcPts val="0"/>
              </a:spcAft>
              <a:buNone/>
            </a:pPr>
            <a:r>
              <a:rPr b="1" lang="en-US" sz="2200"/>
              <a:t>Focus:</a:t>
            </a:r>
            <a:r>
              <a:rPr lang="en-US" sz="2200"/>
              <a:t> Instructors will introduce the dynamic vision for the Naval Aviation community. They will also introduce the differing platforms, mission areas, and homeport locations for the Navy’s various communities within Naval Aviation. </a:t>
            </a:r>
            <a:endParaRPr sz="2200"/>
          </a:p>
          <a:p>
            <a:pPr indent="0" lvl="0" marL="342900" marR="0" rtl="0" algn="l">
              <a:lnSpc>
                <a:spcPct val="100000"/>
              </a:lnSpc>
              <a:spcBef>
                <a:spcPts val="640"/>
              </a:spcBef>
              <a:spcAft>
                <a:spcPts val="0"/>
              </a:spcAft>
              <a:buNone/>
            </a:pPr>
            <a:r>
              <a:t/>
            </a:r>
            <a:endParaRPr sz="2600"/>
          </a:p>
          <a:p>
            <a:pPr indent="-254000" lvl="0" marL="342900" marR="0" rtl="0" algn="l">
              <a:lnSpc>
                <a:spcPct val="100000"/>
              </a:lnSpc>
              <a:spcBef>
                <a:spcPts val="640"/>
              </a:spcBef>
              <a:spcAft>
                <a:spcPts val="0"/>
              </a:spcAft>
              <a:buClr>
                <a:srgbClr val="000000"/>
              </a:buClr>
              <a:buSzPts val="1800"/>
              <a:buFont typeface="Arial"/>
              <a:buChar char="•"/>
            </a:pPr>
            <a:r>
              <a:rPr lang="en-US" sz="1800"/>
              <a:t>Introduce basic aspects of U.S. maritime strategy and how it affects U.S. foreign policy and national security. </a:t>
            </a:r>
            <a:endParaRPr sz="1800"/>
          </a:p>
          <a:p>
            <a:pPr indent="-254000" lvl="0" marL="342900" marR="0" rtl="0" algn="l">
              <a:lnSpc>
                <a:spcPct val="100000"/>
              </a:lnSpc>
              <a:spcBef>
                <a:spcPts val="640"/>
              </a:spcBef>
              <a:spcAft>
                <a:spcPts val="0"/>
              </a:spcAft>
              <a:buClr>
                <a:srgbClr val="000000"/>
              </a:buClr>
              <a:buSzPts val="1800"/>
              <a:buFont typeface="Arial"/>
              <a:buChar char="•"/>
            </a:pPr>
            <a:r>
              <a:rPr lang="en-US" sz="1800"/>
              <a:t>Understand how Naval Aviation fits within the U.S. Navy’s Core Capabilities of Forward Presence, Deterrence, Sea Control, Power Projection, Maritime Security, and Humanitarian Assistance/Disaster Response. </a:t>
            </a:r>
            <a:endParaRPr sz="1800"/>
          </a:p>
          <a:p>
            <a:pPr indent="-254000" lvl="0" marL="342900" marR="0" rtl="0" algn="l">
              <a:lnSpc>
                <a:spcPct val="100000"/>
              </a:lnSpc>
              <a:spcBef>
                <a:spcPts val="640"/>
              </a:spcBef>
              <a:spcAft>
                <a:spcPts val="0"/>
              </a:spcAft>
              <a:buClr>
                <a:srgbClr val="000000"/>
              </a:buClr>
              <a:buSzPts val="1800"/>
              <a:buFont typeface="Arial"/>
              <a:buChar char="•"/>
            </a:pPr>
            <a:r>
              <a:rPr lang="en-US" sz="1800"/>
              <a:t>Know the different platform communities within Naval Aviation. </a:t>
            </a:r>
            <a:endParaRPr sz="1800"/>
          </a:p>
          <a:p>
            <a:pPr indent="-254000" lvl="0" marL="342900" marR="0" rtl="0" algn="l">
              <a:lnSpc>
                <a:spcPct val="100000"/>
              </a:lnSpc>
              <a:spcBef>
                <a:spcPts val="640"/>
              </a:spcBef>
              <a:spcAft>
                <a:spcPts val="0"/>
              </a:spcAft>
              <a:buClr>
                <a:srgbClr val="000000"/>
              </a:buClr>
              <a:buSzPts val="1800"/>
              <a:buFont typeface="Arial"/>
              <a:buChar char="•"/>
            </a:pPr>
            <a:r>
              <a:rPr lang="en-US" sz="1800"/>
              <a:t>Discuss different platforms’ mission sets and how they individually contribute to U.S. maritime strategy. </a:t>
            </a:r>
            <a:endParaRPr sz="1800"/>
          </a:p>
          <a:p>
            <a:pPr indent="0" lvl="0" marL="0" marR="0" rtl="0" algn="l">
              <a:lnSpc>
                <a:spcPct val="100000"/>
              </a:lnSpc>
              <a:spcBef>
                <a:spcPts val="640"/>
              </a:spcBef>
              <a:spcAft>
                <a:spcPts val="0"/>
              </a:spcAft>
              <a:buNone/>
            </a:pPr>
            <a:r>
              <a:t/>
            </a:r>
            <a:endParaRPr sz="1800"/>
          </a:p>
        </p:txBody>
      </p:sp>
      <p:sp>
        <p:nvSpPr>
          <p:cNvPr id="124" name="Google Shape;124;p19"/>
          <p:cNvSpPr txBox="1"/>
          <p:nvPr>
            <p:ph type="title"/>
          </p:nvPr>
        </p:nvSpPr>
        <p:spPr>
          <a:xfrm>
            <a:off x="457200" y="-6291"/>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Font typeface="Helvetica Neue"/>
              <a:buNone/>
            </a:pPr>
            <a:r>
              <a:rPr b="1" i="0" lang="en-US" sz="3600" u="none" cap="none" strike="noStrike">
                <a:solidFill>
                  <a:schemeClr val="lt1"/>
                </a:solidFill>
              </a:rPr>
              <a:t>Learning Objectives</a:t>
            </a:r>
            <a:endParaRPr b="1"/>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0"/>
          <p:cNvSpPr txBox="1"/>
          <p:nvPr>
            <p:ph idx="1" type="body"/>
          </p:nvPr>
        </p:nvSpPr>
        <p:spPr>
          <a:xfrm>
            <a:off x="258900" y="1495050"/>
            <a:ext cx="8626200" cy="4648200"/>
          </a:xfrm>
          <a:prstGeom prst="rect">
            <a:avLst/>
          </a:prstGeom>
        </p:spPr>
        <p:txBody>
          <a:bodyPr anchorCtr="0" anchor="t" bIns="91425" lIns="91425" spcFirstLastPara="1" rIns="91425" wrap="square" tIns="91425">
            <a:noAutofit/>
          </a:bodyPr>
          <a:lstStyle/>
          <a:p>
            <a:pPr indent="0" lvl="0" marL="0" rtl="0" algn="l">
              <a:spcBef>
                <a:spcPts val="640"/>
              </a:spcBef>
              <a:spcAft>
                <a:spcPts val="0"/>
              </a:spcAft>
              <a:buNone/>
            </a:pPr>
            <a:r>
              <a:rPr lang="en-US" sz="2600"/>
              <a:t>National Security Strategy is governed by five challenges, ranked in order of importance:</a:t>
            </a:r>
            <a:endParaRPr sz="2600"/>
          </a:p>
          <a:p>
            <a:pPr indent="-368300" lvl="0" marL="457200" rtl="0" algn="l">
              <a:spcBef>
                <a:spcPts val="640"/>
              </a:spcBef>
              <a:spcAft>
                <a:spcPts val="0"/>
              </a:spcAft>
              <a:buSzPts val="2200"/>
              <a:buAutoNum type="arabicPeriod"/>
            </a:pPr>
            <a:r>
              <a:rPr lang="en-US" sz="2200"/>
              <a:t>A secure U.S. homeland.</a:t>
            </a:r>
            <a:endParaRPr sz="2200"/>
          </a:p>
          <a:p>
            <a:pPr indent="-368300" lvl="0" marL="457200" rtl="0" algn="l">
              <a:spcBef>
                <a:spcPts val="0"/>
              </a:spcBef>
              <a:spcAft>
                <a:spcPts val="0"/>
              </a:spcAft>
              <a:buSzPts val="2200"/>
              <a:buAutoNum type="arabicPeriod"/>
            </a:pPr>
            <a:r>
              <a:rPr lang="en-US" sz="2200"/>
              <a:t>Deterring our adversaries.</a:t>
            </a:r>
            <a:endParaRPr sz="2200"/>
          </a:p>
          <a:p>
            <a:pPr indent="-368300" lvl="0" marL="457200" rtl="0" algn="l">
              <a:spcBef>
                <a:spcPts val="0"/>
              </a:spcBef>
              <a:spcAft>
                <a:spcPts val="0"/>
              </a:spcAft>
              <a:buSzPts val="2200"/>
              <a:buAutoNum type="arabicPeriod"/>
            </a:pPr>
            <a:r>
              <a:rPr lang="en-US" sz="2200"/>
              <a:t>Defending our national interests, both by prevailing in conflict and deterring adversaries. </a:t>
            </a:r>
            <a:endParaRPr sz="2200"/>
          </a:p>
          <a:p>
            <a:pPr indent="-368300" lvl="0" marL="457200" rtl="0" algn="l">
              <a:spcBef>
                <a:spcPts val="0"/>
              </a:spcBef>
              <a:spcAft>
                <a:spcPts val="0"/>
              </a:spcAft>
              <a:buSzPts val="2200"/>
              <a:buAutoNum type="arabicPeriod"/>
            </a:pPr>
            <a:r>
              <a:rPr lang="en-US" sz="2200"/>
              <a:t>Establishing, maintaining, and enhancing our security cooperation among our alliances and partners. </a:t>
            </a:r>
            <a:endParaRPr sz="2200"/>
          </a:p>
          <a:p>
            <a:pPr indent="-368300" lvl="0" marL="457200" rtl="0" algn="l">
              <a:spcBef>
                <a:spcPts val="0"/>
              </a:spcBef>
              <a:spcAft>
                <a:spcPts val="0"/>
              </a:spcAft>
              <a:buSzPts val="2200"/>
              <a:buAutoNum type="arabicPeriod"/>
            </a:pPr>
            <a:r>
              <a:rPr lang="en-US" sz="2200"/>
              <a:t>Responding to a variety of civil crises by acting to relieve human suffering and restoring civil functioning, most often in support of civil authorities. </a:t>
            </a:r>
            <a:endParaRPr sz="2200"/>
          </a:p>
        </p:txBody>
      </p:sp>
      <p:sp>
        <p:nvSpPr>
          <p:cNvPr id="131" name="Google Shape;131;p20"/>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4200"/>
              <a:t>National Security Strategy</a:t>
            </a:r>
            <a:endParaRPr b="1" sz="42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21"/>
          <p:cNvSpPr txBox="1"/>
          <p:nvPr>
            <p:ph idx="1" type="body"/>
          </p:nvPr>
        </p:nvSpPr>
        <p:spPr>
          <a:xfrm>
            <a:off x="266450" y="1391175"/>
            <a:ext cx="8544600" cy="909900"/>
          </a:xfrm>
          <a:prstGeom prst="rect">
            <a:avLst/>
          </a:prstGeom>
        </p:spPr>
        <p:txBody>
          <a:bodyPr anchorCtr="0" anchor="t" bIns="91425" lIns="91425" spcFirstLastPara="1" rIns="91425" wrap="square" tIns="91425">
            <a:noAutofit/>
          </a:bodyPr>
          <a:lstStyle/>
          <a:p>
            <a:pPr indent="0" lvl="0" marL="0" rtl="0" algn="l">
              <a:spcBef>
                <a:spcPts val="640"/>
              </a:spcBef>
              <a:spcAft>
                <a:spcPts val="0"/>
              </a:spcAft>
              <a:buNone/>
            </a:pPr>
            <a:r>
              <a:rPr lang="en-US" sz="1600"/>
              <a:t>The challenges of our national security are not always resolved using the military, but, where it is applicable, U.S. military branches play an important role within the following primary missions:</a:t>
            </a:r>
            <a:endParaRPr sz="1600"/>
          </a:p>
          <a:p>
            <a:pPr indent="0" lvl="0" marL="0" rtl="0" algn="l">
              <a:spcBef>
                <a:spcPts val="640"/>
              </a:spcBef>
              <a:spcAft>
                <a:spcPts val="0"/>
              </a:spcAft>
              <a:buNone/>
            </a:pPr>
            <a:r>
              <a:rPr lang="en-US" sz="1600"/>
              <a:t> </a:t>
            </a:r>
            <a:endParaRPr sz="1600"/>
          </a:p>
        </p:txBody>
      </p:sp>
      <p:sp>
        <p:nvSpPr>
          <p:cNvPr id="138" name="Google Shape;138;p21"/>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4000"/>
              <a:t>U.S. Armed Forces Missions</a:t>
            </a:r>
            <a:endParaRPr b="1" sz="4000"/>
          </a:p>
        </p:txBody>
      </p:sp>
      <p:sp>
        <p:nvSpPr>
          <p:cNvPr id="139" name="Google Shape;139;p21"/>
          <p:cNvSpPr txBox="1"/>
          <p:nvPr/>
        </p:nvSpPr>
        <p:spPr>
          <a:xfrm>
            <a:off x="266450" y="2449100"/>
            <a:ext cx="4135500" cy="2833500"/>
          </a:xfrm>
          <a:prstGeom prst="rect">
            <a:avLst/>
          </a:prstGeom>
          <a:noFill/>
          <a:ln>
            <a:noFill/>
          </a:ln>
        </p:spPr>
        <p:txBody>
          <a:bodyPr anchorCtr="0" anchor="t" bIns="91425" lIns="91425" spcFirstLastPara="1" rIns="91425" wrap="square" tIns="91425">
            <a:noAutofit/>
          </a:bodyPr>
          <a:lstStyle/>
          <a:p>
            <a:pPr indent="0" lvl="0" marL="457200" rtl="0" algn="l">
              <a:spcBef>
                <a:spcPts val="0"/>
              </a:spcBef>
              <a:spcAft>
                <a:spcPts val="0"/>
              </a:spcAft>
              <a:buNone/>
            </a:pPr>
            <a:r>
              <a:rPr lang="en-US"/>
              <a:t>Counter Terrorism and Irregular Warfare</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US"/>
              <a:t>Deter and Defeat Aggression</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US"/>
              <a:t>Project Power Despite Anti-Access/Area Denial Challenges</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US"/>
              <a:t>Counter Weapons of Mass Destruction</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US"/>
              <a:t>Operate Effectively in Cyberspace and Space</a:t>
            </a:r>
            <a:endParaRPr/>
          </a:p>
        </p:txBody>
      </p:sp>
      <p:sp>
        <p:nvSpPr>
          <p:cNvPr id="140" name="Google Shape;140;p21"/>
          <p:cNvSpPr txBox="1"/>
          <p:nvPr/>
        </p:nvSpPr>
        <p:spPr>
          <a:xfrm>
            <a:off x="4551300" y="2449100"/>
            <a:ext cx="4135500" cy="2833500"/>
          </a:xfrm>
          <a:prstGeom prst="rect">
            <a:avLst/>
          </a:prstGeom>
          <a:noFill/>
          <a:ln>
            <a:noFill/>
          </a:ln>
        </p:spPr>
        <p:txBody>
          <a:bodyPr anchorCtr="0" anchor="t" bIns="91425" lIns="91425" spcFirstLastPara="1" rIns="91425" wrap="square" tIns="91425">
            <a:noAutofit/>
          </a:bodyPr>
          <a:lstStyle/>
          <a:p>
            <a:pPr indent="0" lvl="0" marL="457200" rtl="0" algn="l">
              <a:spcBef>
                <a:spcPts val="0"/>
              </a:spcBef>
              <a:spcAft>
                <a:spcPts val="0"/>
              </a:spcAft>
              <a:buNone/>
            </a:pPr>
            <a:r>
              <a:rPr lang="en-US"/>
              <a:t>Maintain a Safe, Secure, and Effective Nuclear Deterrent Program</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US"/>
              <a:t>Defend the Homeland and Provide Support to Civil Authorities</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US"/>
              <a:t>Provide a Stabilizing Presence</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US"/>
              <a:t>Conduct Stability and Counterinsurgency Operations</a:t>
            </a:r>
            <a:endParaRPr/>
          </a:p>
          <a:p>
            <a:pPr indent="0" lvl="0" marL="457200" rtl="0" algn="l">
              <a:spcBef>
                <a:spcPts val="0"/>
              </a:spcBef>
              <a:spcAft>
                <a:spcPts val="0"/>
              </a:spcAft>
              <a:buNone/>
            </a:pPr>
            <a:r>
              <a:t/>
            </a:r>
            <a:endParaRPr/>
          </a:p>
          <a:p>
            <a:pPr indent="0" lvl="0" marL="457200" rtl="0" algn="l">
              <a:spcBef>
                <a:spcPts val="0"/>
              </a:spcBef>
              <a:spcAft>
                <a:spcPts val="0"/>
              </a:spcAft>
              <a:buNone/>
            </a:pPr>
            <a:r>
              <a:rPr lang="en-US"/>
              <a:t>Conduct Humanitarian, Disaster Relief, and Other Operations</a:t>
            </a:r>
            <a:endParaRPr/>
          </a:p>
        </p:txBody>
      </p:sp>
      <p:sp>
        <p:nvSpPr>
          <p:cNvPr id="141" name="Google Shape;141;p21"/>
          <p:cNvSpPr txBox="1"/>
          <p:nvPr/>
        </p:nvSpPr>
        <p:spPr>
          <a:xfrm>
            <a:off x="658550" y="5423125"/>
            <a:ext cx="7753200" cy="976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i="1" sz="2000"/>
          </a:p>
          <a:p>
            <a:pPr indent="0" lvl="0" marL="0" rtl="0" algn="ctr">
              <a:spcBef>
                <a:spcPts val="0"/>
              </a:spcBef>
              <a:spcAft>
                <a:spcPts val="0"/>
              </a:spcAft>
              <a:buNone/>
            </a:pPr>
            <a:r>
              <a:rPr b="1" i="1" lang="en-US" sz="2000"/>
              <a:t>Where do you see the roles of the U.S. Navy and, more specifically, Naval Aviation?</a:t>
            </a:r>
            <a:endParaRPr b="1" i="1"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2"/>
          <p:cNvSpPr txBox="1"/>
          <p:nvPr>
            <p:ph idx="1" type="body"/>
          </p:nvPr>
        </p:nvSpPr>
        <p:spPr>
          <a:xfrm>
            <a:off x="199875" y="1354200"/>
            <a:ext cx="8596500" cy="4623900"/>
          </a:xfrm>
          <a:prstGeom prst="rect">
            <a:avLst/>
          </a:prstGeom>
        </p:spPr>
        <p:txBody>
          <a:bodyPr anchorCtr="0" anchor="t" bIns="91425" lIns="91425" spcFirstLastPara="1" rIns="91425" wrap="square" tIns="91425">
            <a:noAutofit/>
          </a:bodyPr>
          <a:lstStyle/>
          <a:p>
            <a:pPr indent="-355600" lvl="0" marL="457200" rtl="0" algn="l">
              <a:spcBef>
                <a:spcPts val="640"/>
              </a:spcBef>
              <a:spcAft>
                <a:spcPts val="0"/>
              </a:spcAft>
              <a:buSzPts val="2000"/>
              <a:buAutoNum type="arabicPeriod"/>
            </a:pPr>
            <a:r>
              <a:rPr b="1" lang="en-US" sz="2000"/>
              <a:t>Forward Presence</a:t>
            </a:r>
            <a:r>
              <a:rPr lang="en-US" sz="2000"/>
              <a:t>. Allows for quick response to crises or engagements. </a:t>
            </a:r>
            <a:endParaRPr sz="2000"/>
          </a:p>
          <a:p>
            <a:pPr indent="-355600" lvl="0" marL="457200" rtl="0" algn="l">
              <a:spcBef>
                <a:spcPts val="0"/>
              </a:spcBef>
              <a:spcAft>
                <a:spcPts val="0"/>
              </a:spcAft>
              <a:buSzPts val="2000"/>
              <a:buAutoNum type="arabicPeriod"/>
            </a:pPr>
            <a:r>
              <a:rPr b="1" lang="en-US" sz="2000"/>
              <a:t>Deterrence</a:t>
            </a:r>
            <a:r>
              <a:rPr lang="en-US" sz="2000"/>
              <a:t>. Creates security and removes the conditions for conflict.</a:t>
            </a:r>
            <a:endParaRPr sz="2000"/>
          </a:p>
          <a:p>
            <a:pPr indent="-355600" lvl="0" marL="457200" rtl="0" algn="l">
              <a:spcBef>
                <a:spcPts val="0"/>
              </a:spcBef>
              <a:spcAft>
                <a:spcPts val="0"/>
              </a:spcAft>
              <a:buSzPts val="2000"/>
              <a:buAutoNum type="arabicPeriod"/>
            </a:pPr>
            <a:r>
              <a:rPr b="1" lang="en-US" sz="2000"/>
              <a:t>Sea Control</a:t>
            </a:r>
            <a:r>
              <a:rPr lang="en-US" sz="2000"/>
              <a:t>. Ensures freedom of navigation; a prerequisite for all other naval operations. </a:t>
            </a:r>
            <a:endParaRPr sz="2000"/>
          </a:p>
          <a:p>
            <a:pPr indent="-355600" lvl="0" marL="457200" rtl="0" algn="l">
              <a:spcBef>
                <a:spcPts val="0"/>
              </a:spcBef>
              <a:spcAft>
                <a:spcPts val="0"/>
              </a:spcAft>
              <a:buSzPts val="2000"/>
              <a:buAutoNum type="arabicPeriod"/>
            </a:pPr>
            <a:r>
              <a:rPr b="1" lang="en-US" sz="2000"/>
              <a:t>Power Projection</a:t>
            </a:r>
            <a:r>
              <a:rPr lang="en-US" sz="2000"/>
              <a:t>. Sustainable, sea-going forces that can support land campaigns. </a:t>
            </a:r>
            <a:endParaRPr sz="2000"/>
          </a:p>
          <a:p>
            <a:pPr indent="-355600" lvl="0" marL="457200" rtl="0" algn="l">
              <a:spcBef>
                <a:spcPts val="0"/>
              </a:spcBef>
              <a:spcAft>
                <a:spcPts val="0"/>
              </a:spcAft>
              <a:buSzPts val="2000"/>
              <a:buAutoNum type="arabicPeriod"/>
            </a:pPr>
            <a:r>
              <a:rPr b="1" lang="en-US" sz="2000"/>
              <a:t>Maritime Security</a:t>
            </a:r>
            <a:r>
              <a:rPr lang="en-US" sz="2000"/>
              <a:t>. Mitigates threats against the homeland and our allies. </a:t>
            </a:r>
            <a:endParaRPr sz="2000"/>
          </a:p>
          <a:p>
            <a:pPr indent="-355600" lvl="0" marL="457200" rtl="0" algn="l">
              <a:spcBef>
                <a:spcPts val="0"/>
              </a:spcBef>
              <a:spcAft>
                <a:spcPts val="0"/>
              </a:spcAft>
              <a:buSzPts val="2000"/>
              <a:buAutoNum type="arabicPeriod"/>
            </a:pPr>
            <a:r>
              <a:rPr b="1" lang="en-US" sz="2000"/>
              <a:t>Humanitarian Assistance/Disaster Response</a:t>
            </a:r>
            <a:r>
              <a:rPr lang="en-US" sz="2000"/>
              <a:t>. Responding to crises around the world to ease human suffering while building international relationships. </a:t>
            </a:r>
            <a:endParaRPr sz="2000"/>
          </a:p>
        </p:txBody>
      </p:sp>
      <p:sp>
        <p:nvSpPr>
          <p:cNvPr id="148" name="Google Shape;148;p22"/>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4000"/>
              <a:t>U.S. Navy Core Capabilities</a:t>
            </a:r>
            <a:endParaRPr b="1" sz="4000"/>
          </a:p>
        </p:txBody>
      </p:sp>
      <p:sp>
        <p:nvSpPr>
          <p:cNvPr id="149" name="Google Shape;149;p22"/>
          <p:cNvSpPr txBox="1"/>
          <p:nvPr/>
        </p:nvSpPr>
        <p:spPr>
          <a:xfrm>
            <a:off x="495775" y="5408325"/>
            <a:ext cx="7960200" cy="1065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i="1" lang="en-US" sz="3000"/>
              <a:t>Where do you see Naval Aviation application in these core capabilities?</a:t>
            </a:r>
            <a:endParaRPr b="1" i="1" sz="30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3"/>
          <p:cNvSpPr txBox="1"/>
          <p:nvPr>
            <p:ph idx="1" type="body"/>
          </p:nvPr>
        </p:nvSpPr>
        <p:spPr>
          <a:xfrm>
            <a:off x="304800" y="1442975"/>
            <a:ext cx="8528700" cy="5075100"/>
          </a:xfrm>
          <a:prstGeom prst="rect">
            <a:avLst/>
          </a:prstGeom>
        </p:spPr>
        <p:txBody>
          <a:bodyPr anchorCtr="0" anchor="t" bIns="91425" lIns="91425" spcFirstLastPara="1" rIns="91425" wrap="square" tIns="91425">
            <a:noAutofit/>
          </a:bodyPr>
          <a:lstStyle/>
          <a:p>
            <a:pPr indent="-431800" lvl="0" marL="457200" rtl="0" algn="l">
              <a:spcBef>
                <a:spcPts val="640"/>
              </a:spcBef>
              <a:spcAft>
                <a:spcPts val="0"/>
              </a:spcAft>
              <a:buSzPts val="3200"/>
              <a:buChar char="•"/>
            </a:pPr>
            <a:r>
              <a:rPr lang="en-US"/>
              <a:t>The essence of sea power</a:t>
            </a:r>
            <a:endParaRPr/>
          </a:p>
          <a:p>
            <a:pPr indent="-431800" lvl="0" marL="457200" rtl="0" algn="l">
              <a:spcBef>
                <a:spcPts val="0"/>
              </a:spcBef>
              <a:spcAft>
                <a:spcPts val="0"/>
              </a:spcAft>
              <a:buSzPts val="3200"/>
              <a:buChar char="•"/>
            </a:pPr>
            <a:r>
              <a:rPr lang="en-US"/>
              <a:t>Allows naval forces to close within striking distance of land to neutralize land-based threats</a:t>
            </a:r>
            <a:endParaRPr/>
          </a:p>
          <a:p>
            <a:pPr indent="-431800" lvl="0" marL="457200" rtl="0" algn="l">
              <a:spcBef>
                <a:spcPts val="0"/>
              </a:spcBef>
              <a:spcAft>
                <a:spcPts val="0"/>
              </a:spcAft>
              <a:buSzPts val="3200"/>
              <a:buChar char="•"/>
            </a:pPr>
            <a:r>
              <a:rPr lang="en-US"/>
              <a:t>The vastness of the world’s oceans makes it impossible to </a:t>
            </a:r>
            <a:r>
              <a:rPr lang="en-US"/>
              <a:t>achieve</a:t>
            </a:r>
            <a:r>
              <a:rPr lang="en-US"/>
              <a:t> global sea control</a:t>
            </a:r>
            <a:endParaRPr/>
          </a:p>
          <a:p>
            <a:pPr indent="0" lvl="0" marL="0" rtl="0" algn="l">
              <a:spcBef>
                <a:spcPts val="640"/>
              </a:spcBef>
              <a:spcAft>
                <a:spcPts val="0"/>
              </a:spcAft>
              <a:buNone/>
            </a:pPr>
            <a:r>
              <a:t/>
            </a:r>
            <a:endParaRPr/>
          </a:p>
        </p:txBody>
      </p:sp>
      <p:sp>
        <p:nvSpPr>
          <p:cNvPr id="156" name="Google Shape;156;p23"/>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a:t>Sea Control</a:t>
            </a:r>
            <a:endParaRPr b="1"/>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4"/>
          <p:cNvSpPr txBox="1"/>
          <p:nvPr>
            <p:ph idx="1" type="body"/>
          </p:nvPr>
        </p:nvSpPr>
        <p:spPr>
          <a:xfrm>
            <a:off x="304800" y="1442975"/>
            <a:ext cx="8528700" cy="5075100"/>
          </a:xfrm>
          <a:prstGeom prst="rect">
            <a:avLst/>
          </a:prstGeom>
        </p:spPr>
        <p:txBody>
          <a:bodyPr anchorCtr="0" anchor="t" bIns="91425" lIns="91425" spcFirstLastPara="1" rIns="91425" wrap="square" tIns="91425">
            <a:noAutofit/>
          </a:bodyPr>
          <a:lstStyle/>
          <a:p>
            <a:pPr indent="-431800" lvl="0" marL="457200" rtl="0" algn="l">
              <a:spcBef>
                <a:spcPts val="640"/>
              </a:spcBef>
              <a:spcAft>
                <a:spcPts val="0"/>
              </a:spcAft>
              <a:buSzPts val="3200"/>
              <a:buAutoNum type="arabicPeriod"/>
            </a:pPr>
            <a:r>
              <a:rPr lang="en-US"/>
              <a:t>Increasingly capable blue water adversaries </a:t>
            </a:r>
            <a:endParaRPr/>
          </a:p>
          <a:p>
            <a:pPr indent="-431800" lvl="0" marL="457200" rtl="0" algn="l">
              <a:spcBef>
                <a:spcPts val="0"/>
              </a:spcBef>
              <a:spcAft>
                <a:spcPts val="0"/>
              </a:spcAft>
              <a:buSzPts val="3200"/>
              <a:buAutoNum type="arabicPeriod"/>
            </a:pPr>
            <a:r>
              <a:rPr lang="en-US"/>
              <a:t>Theatre anti-access weapons</a:t>
            </a:r>
            <a:endParaRPr/>
          </a:p>
          <a:p>
            <a:pPr indent="-431800" lvl="0" marL="457200" rtl="0" algn="l">
              <a:spcBef>
                <a:spcPts val="0"/>
              </a:spcBef>
              <a:spcAft>
                <a:spcPts val="0"/>
              </a:spcAft>
              <a:buSzPts val="3200"/>
              <a:buAutoNum type="arabicPeriod"/>
            </a:pPr>
            <a:r>
              <a:rPr lang="en-US"/>
              <a:t>Area denial weapons</a:t>
            </a:r>
            <a:endParaRPr/>
          </a:p>
          <a:p>
            <a:pPr indent="0" lvl="0" marL="0" rtl="0" algn="l">
              <a:spcBef>
                <a:spcPts val="640"/>
              </a:spcBef>
              <a:spcAft>
                <a:spcPts val="0"/>
              </a:spcAft>
              <a:buNone/>
            </a:pPr>
            <a:r>
              <a:t/>
            </a:r>
            <a:endParaRPr/>
          </a:p>
          <a:p>
            <a:pPr indent="0" lvl="0" marL="0" rtl="0" algn="l">
              <a:spcBef>
                <a:spcPts val="640"/>
              </a:spcBef>
              <a:spcAft>
                <a:spcPts val="0"/>
              </a:spcAft>
              <a:buNone/>
            </a:pPr>
            <a:r>
              <a:rPr lang="en-US"/>
              <a:t>These challenges make it difficult for U.S. ships to assert sea control, thus requiring the use of Naval Aviation assets. </a:t>
            </a:r>
            <a:endParaRPr/>
          </a:p>
          <a:p>
            <a:pPr indent="0" lvl="0" marL="0" rtl="0" algn="l">
              <a:spcBef>
                <a:spcPts val="640"/>
              </a:spcBef>
              <a:spcAft>
                <a:spcPts val="0"/>
              </a:spcAft>
              <a:buNone/>
            </a:pPr>
            <a:r>
              <a:t/>
            </a:r>
            <a:endParaRPr/>
          </a:p>
        </p:txBody>
      </p:sp>
      <p:sp>
        <p:nvSpPr>
          <p:cNvPr id="163" name="Google Shape;163;p24"/>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a:t>Sea Control’s Challenges</a:t>
            </a:r>
            <a:endParaRPr b="1"/>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5"/>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4200"/>
              <a:t>Example: </a:t>
            </a:r>
            <a:r>
              <a:rPr b="1" lang="en-US" sz="4200"/>
              <a:t>South China Sea</a:t>
            </a:r>
            <a:endParaRPr b="1" sz="4200"/>
          </a:p>
        </p:txBody>
      </p:sp>
      <p:pic>
        <p:nvPicPr>
          <p:cNvPr id="170" name="Google Shape;170;p25"/>
          <p:cNvPicPr preferRelativeResize="0"/>
          <p:nvPr/>
        </p:nvPicPr>
        <p:blipFill>
          <a:blip r:embed="rId3">
            <a:alphaModFix/>
          </a:blip>
          <a:stretch>
            <a:fillRect/>
          </a:stretch>
        </p:blipFill>
        <p:spPr>
          <a:xfrm>
            <a:off x="1994500" y="1528771"/>
            <a:ext cx="5010150" cy="3800475"/>
          </a:xfrm>
          <a:prstGeom prst="rect">
            <a:avLst/>
          </a:prstGeom>
          <a:noFill/>
          <a:ln>
            <a:noFill/>
          </a:ln>
        </p:spPr>
      </p:pic>
      <p:sp>
        <p:nvSpPr>
          <p:cNvPr id="171" name="Google Shape;171;p25"/>
          <p:cNvSpPr txBox="1"/>
          <p:nvPr/>
        </p:nvSpPr>
        <p:spPr>
          <a:xfrm>
            <a:off x="229450" y="5556300"/>
            <a:ext cx="8559600" cy="9174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en-US"/>
              <a:t>China’s claims to islands, construction of artificial national territory, and claim to “</a:t>
            </a:r>
            <a:r>
              <a:rPr lang="en-US"/>
              <a:t>indisputable</a:t>
            </a:r>
            <a:r>
              <a:rPr lang="en-US"/>
              <a:t> sovereignty” contradicts international law and inhibits the freedom of navigation through international waters.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6"/>
          <p:cNvSpPr txBox="1"/>
          <p:nvPr>
            <p:ph idx="1" type="body"/>
          </p:nvPr>
        </p:nvSpPr>
        <p:spPr>
          <a:xfrm>
            <a:off x="304800" y="1465150"/>
            <a:ext cx="8476800" cy="1812600"/>
          </a:xfrm>
          <a:prstGeom prst="rect">
            <a:avLst/>
          </a:prstGeom>
        </p:spPr>
        <p:txBody>
          <a:bodyPr anchorCtr="0" anchor="t" bIns="91425" lIns="91425" spcFirstLastPara="1" rIns="91425" wrap="square" tIns="91425">
            <a:noAutofit/>
          </a:bodyPr>
          <a:lstStyle/>
          <a:p>
            <a:pPr indent="0" lvl="0" marL="0" rtl="0" algn="l">
              <a:spcBef>
                <a:spcPts val="640"/>
              </a:spcBef>
              <a:spcAft>
                <a:spcPts val="0"/>
              </a:spcAft>
              <a:buNone/>
            </a:pPr>
            <a:r>
              <a:rPr lang="en-US" u="sng"/>
              <a:t>Anti-Surface Warfare (ASUW)</a:t>
            </a:r>
            <a:r>
              <a:rPr lang="en-US"/>
              <a:t> - Encompasses operations to destroy or neutralize enemy naval surface forces. </a:t>
            </a:r>
            <a:endParaRPr/>
          </a:p>
        </p:txBody>
      </p:sp>
      <p:sp>
        <p:nvSpPr>
          <p:cNvPr id="178" name="Google Shape;178;p26"/>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4000"/>
              <a:t>Sea Power</a:t>
            </a:r>
            <a:r>
              <a:rPr b="1" lang="en-US" sz="4000"/>
              <a:t> Mission Sets</a:t>
            </a:r>
            <a:endParaRPr b="1" sz="4000"/>
          </a:p>
        </p:txBody>
      </p:sp>
      <p:pic>
        <p:nvPicPr>
          <p:cNvPr id="179" name="Google Shape;179;p26"/>
          <p:cNvPicPr preferRelativeResize="0"/>
          <p:nvPr/>
        </p:nvPicPr>
        <p:blipFill>
          <a:blip r:embed="rId3">
            <a:alphaModFix/>
          </a:blip>
          <a:stretch>
            <a:fillRect/>
          </a:stretch>
        </p:blipFill>
        <p:spPr>
          <a:xfrm>
            <a:off x="108000" y="3551425"/>
            <a:ext cx="3557625" cy="2540150"/>
          </a:xfrm>
          <a:prstGeom prst="rect">
            <a:avLst/>
          </a:prstGeom>
          <a:noFill/>
          <a:ln>
            <a:noFill/>
          </a:ln>
        </p:spPr>
      </p:pic>
      <p:pic>
        <p:nvPicPr>
          <p:cNvPr id="180" name="Google Shape;180;p26"/>
          <p:cNvPicPr preferRelativeResize="0"/>
          <p:nvPr/>
        </p:nvPicPr>
        <p:blipFill>
          <a:blip r:embed="rId4">
            <a:alphaModFix/>
          </a:blip>
          <a:stretch>
            <a:fillRect/>
          </a:stretch>
        </p:blipFill>
        <p:spPr>
          <a:xfrm>
            <a:off x="3818025" y="3430150"/>
            <a:ext cx="5173576" cy="258678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27"/>
          <p:cNvSpPr txBox="1"/>
          <p:nvPr>
            <p:ph idx="1" type="body"/>
          </p:nvPr>
        </p:nvSpPr>
        <p:spPr>
          <a:xfrm>
            <a:off x="304800" y="1465150"/>
            <a:ext cx="8476800" cy="1812600"/>
          </a:xfrm>
          <a:prstGeom prst="rect">
            <a:avLst/>
          </a:prstGeom>
        </p:spPr>
        <p:txBody>
          <a:bodyPr anchorCtr="0" anchor="t" bIns="91425" lIns="91425" spcFirstLastPara="1" rIns="91425" wrap="square" tIns="91425">
            <a:noAutofit/>
          </a:bodyPr>
          <a:lstStyle/>
          <a:p>
            <a:pPr indent="0" lvl="0" marL="0" rtl="0" algn="l">
              <a:spcBef>
                <a:spcPts val="640"/>
              </a:spcBef>
              <a:spcAft>
                <a:spcPts val="0"/>
              </a:spcAft>
              <a:buNone/>
            </a:pPr>
            <a:r>
              <a:rPr lang="en-US" u="sng"/>
              <a:t>Anti-Submarine Warfare (ASW)</a:t>
            </a:r>
            <a:r>
              <a:rPr lang="en-US"/>
              <a:t> - Operations conducted to deny the effective use of submarines. </a:t>
            </a:r>
            <a:endParaRPr/>
          </a:p>
        </p:txBody>
      </p:sp>
      <p:sp>
        <p:nvSpPr>
          <p:cNvPr id="187" name="Google Shape;187;p27"/>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4000"/>
              <a:t>Sea Power</a:t>
            </a:r>
            <a:r>
              <a:rPr b="1" lang="en-US" sz="4000"/>
              <a:t> Mission Sets</a:t>
            </a:r>
            <a:endParaRPr b="1" sz="4000"/>
          </a:p>
        </p:txBody>
      </p:sp>
      <p:pic>
        <p:nvPicPr>
          <p:cNvPr id="188" name="Google Shape;188;p27"/>
          <p:cNvPicPr preferRelativeResize="0"/>
          <p:nvPr/>
        </p:nvPicPr>
        <p:blipFill>
          <a:blip r:embed="rId3">
            <a:alphaModFix/>
          </a:blip>
          <a:stretch>
            <a:fillRect/>
          </a:stretch>
        </p:blipFill>
        <p:spPr>
          <a:xfrm>
            <a:off x="4036400" y="3788150"/>
            <a:ext cx="4897249" cy="2754701"/>
          </a:xfrm>
          <a:prstGeom prst="rect">
            <a:avLst/>
          </a:prstGeom>
          <a:noFill/>
          <a:ln>
            <a:noFill/>
          </a:ln>
        </p:spPr>
      </p:pic>
      <p:pic>
        <p:nvPicPr>
          <p:cNvPr id="189" name="Google Shape;189;p27"/>
          <p:cNvPicPr preferRelativeResize="0"/>
          <p:nvPr/>
        </p:nvPicPr>
        <p:blipFill>
          <a:blip r:embed="rId4">
            <a:alphaModFix/>
          </a:blip>
          <a:stretch>
            <a:fillRect/>
          </a:stretch>
        </p:blipFill>
        <p:spPr>
          <a:xfrm>
            <a:off x="174575" y="3881450"/>
            <a:ext cx="3731600" cy="248606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8"/>
          <p:cNvSpPr txBox="1"/>
          <p:nvPr>
            <p:ph idx="1" type="body"/>
          </p:nvPr>
        </p:nvSpPr>
        <p:spPr>
          <a:xfrm>
            <a:off x="304800" y="1442975"/>
            <a:ext cx="8528700" cy="5075100"/>
          </a:xfrm>
          <a:prstGeom prst="rect">
            <a:avLst/>
          </a:prstGeom>
        </p:spPr>
        <p:txBody>
          <a:bodyPr anchorCtr="0" anchor="t" bIns="91425" lIns="91425" spcFirstLastPara="1" rIns="91425" wrap="square" tIns="91425">
            <a:noAutofit/>
          </a:bodyPr>
          <a:lstStyle/>
          <a:p>
            <a:pPr indent="-431800" lvl="0" marL="457200" rtl="0" algn="l">
              <a:spcBef>
                <a:spcPts val="640"/>
              </a:spcBef>
              <a:spcAft>
                <a:spcPts val="0"/>
              </a:spcAft>
              <a:buSzPts val="3200"/>
              <a:buChar char="•"/>
            </a:pPr>
            <a:r>
              <a:rPr lang="en-US"/>
              <a:t>The act of projecting offensive power ashore, as well as being able to sustain those operations over a long </a:t>
            </a:r>
            <a:r>
              <a:rPr lang="en-US"/>
              <a:t>period</a:t>
            </a:r>
            <a:r>
              <a:rPr lang="en-US"/>
              <a:t> of time. </a:t>
            </a:r>
            <a:endParaRPr/>
          </a:p>
          <a:p>
            <a:pPr indent="-431800" lvl="0" marL="457200" rtl="0" algn="l">
              <a:spcBef>
                <a:spcPts val="0"/>
              </a:spcBef>
              <a:spcAft>
                <a:spcPts val="0"/>
              </a:spcAft>
              <a:buSzPts val="3200"/>
              <a:buChar char="•"/>
            </a:pPr>
            <a:r>
              <a:rPr lang="en-US"/>
              <a:t>Can only be </a:t>
            </a:r>
            <a:r>
              <a:rPr lang="en-US"/>
              <a:t>achieved</a:t>
            </a:r>
            <a:r>
              <a:rPr lang="en-US"/>
              <a:t> through forward presence and sea control. </a:t>
            </a:r>
            <a:endParaRPr/>
          </a:p>
          <a:p>
            <a:pPr indent="0" lvl="0" marL="0" rtl="0" algn="l">
              <a:spcBef>
                <a:spcPts val="640"/>
              </a:spcBef>
              <a:spcAft>
                <a:spcPts val="0"/>
              </a:spcAft>
              <a:buNone/>
            </a:pPr>
            <a:r>
              <a:t/>
            </a:r>
            <a:endParaRPr/>
          </a:p>
        </p:txBody>
      </p:sp>
      <p:sp>
        <p:nvSpPr>
          <p:cNvPr id="196" name="Google Shape;196;p28"/>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a:t>Power Projection</a:t>
            </a:r>
            <a:endParaRPr b="1"/>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9"/>
          <p:cNvSpPr txBox="1"/>
          <p:nvPr>
            <p:ph idx="1" type="body"/>
          </p:nvPr>
        </p:nvSpPr>
        <p:spPr>
          <a:xfrm>
            <a:off x="304800" y="1442975"/>
            <a:ext cx="5525100" cy="5075100"/>
          </a:xfrm>
          <a:prstGeom prst="rect">
            <a:avLst/>
          </a:prstGeom>
        </p:spPr>
        <p:txBody>
          <a:bodyPr anchorCtr="0" anchor="t" bIns="91425" lIns="91425" spcFirstLastPara="1" rIns="91425" wrap="square" tIns="91425">
            <a:noAutofit/>
          </a:bodyPr>
          <a:lstStyle/>
          <a:p>
            <a:pPr indent="-381000" lvl="0" marL="457200" rtl="0" algn="l">
              <a:spcBef>
                <a:spcPts val="640"/>
              </a:spcBef>
              <a:spcAft>
                <a:spcPts val="0"/>
              </a:spcAft>
              <a:buSzPts val="2400"/>
              <a:buChar char="•"/>
            </a:pPr>
            <a:r>
              <a:rPr lang="en-US" sz="2400"/>
              <a:t>Naval strike capabilities include ballistic or cruise missiles, naval surface fires, special warfare teams, and </a:t>
            </a:r>
            <a:r>
              <a:rPr b="1" lang="en-US" sz="2400"/>
              <a:t>aircraft. </a:t>
            </a:r>
            <a:endParaRPr b="1" sz="2400"/>
          </a:p>
          <a:p>
            <a:pPr indent="-381000" lvl="0" marL="457200" rtl="0" algn="l">
              <a:spcBef>
                <a:spcPts val="0"/>
              </a:spcBef>
              <a:spcAft>
                <a:spcPts val="0"/>
              </a:spcAft>
              <a:buSzPts val="2400"/>
              <a:buChar char="•"/>
            </a:pPr>
            <a:r>
              <a:rPr b="1" lang="en-US" sz="2400"/>
              <a:t>AIRCRAFT CARRIERS</a:t>
            </a:r>
            <a:endParaRPr b="1" sz="2400"/>
          </a:p>
          <a:p>
            <a:pPr indent="-381000" lvl="1" marL="914400" rtl="0" algn="l">
              <a:spcBef>
                <a:spcPts val="0"/>
              </a:spcBef>
              <a:spcAft>
                <a:spcPts val="0"/>
              </a:spcAft>
              <a:buSzPts val="2400"/>
              <a:buChar char="–"/>
            </a:pPr>
            <a:r>
              <a:rPr lang="en-US" sz="2400"/>
              <a:t>Capable of dominating key aspects of the maritime domain for hundreds of miles</a:t>
            </a:r>
            <a:endParaRPr sz="2400"/>
          </a:p>
          <a:p>
            <a:pPr indent="-381000" lvl="1" marL="914400" rtl="0" algn="l">
              <a:spcBef>
                <a:spcPts val="0"/>
              </a:spcBef>
              <a:spcAft>
                <a:spcPts val="0"/>
              </a:spcAft>
              <a:buSzPts val="2400"/>
              <a:buChar char="–"/>
            </a:pPr>
            <a:r>
              <a:rPr lang="en-US" sz="2400"/>
              <a:t>The carrier strike group (CSG) can support a wide variety of strike operations</a:t>
            </a:r>
            <a:endParaRPr sz="2400"/>
          </a:p>
          <a:p>
            <a:pPr indent="0" lvl="0" marL="0" rtl="0" algn="l">
              <a:spcBef>
                <a:spcPts val="640"/>
              </a:spcBef>
              <a:spcAft>
                <a:spcPts val="0"/>
              </a:spcAft>
              <a:buNone/>
            </a:pPr>
            <a:r>
              <a:t/>
            </a:r>
            <a:endParaRPr sz="2400"/>
          </a:p>
        </p:txBody>
      </p:sp>
      <p:sp>
        <p:nvSpPr>
          <p:cNvPr id="203" name="Google Shape;203;p29"/>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a:t>Strike Warfare</a:t>
            </a:r>
            <a:endParaRPr b="1"/>
          </a:p>
        </p:txBody>
      </p:sp>
      <p:pic>
        <p:nvPicPr>
          <p:cNvPr id="204" name="Google Shape;204;p29"/>
          <p:cNvPicPr preferRelativeResize="0"/>
          <p:nvPr/>
        </p:nvPicPr>
        <p:blipFill rotWithShape="1">
          <a:blip r:embed="rId3">
            <a:alphaModFix/>
          </a:blip>
          <a:srcRect b="-33048" l="12534" r="10471" t="-24928"/>
          <a:stretch/>
        </p:blipFill>
        <p:spPr>
          <a:xfrm>
            <a:off x="5952700" y="2352924"/>
            <a:ext cx="3009301" cy="412072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30"/>
          <p:cNvSpPr txBox="1"/>
          <p:nvPr>
            <p:ph idx="1" type="body"/>
          </p:nvPr>
        </p:nvSpPr>
        <p:spPr>
          <a:xfrm>
            <a:off x="762000" y="1236132"/>
            <a:ext cx="7772400" cy="1856700"/>
          </a:xfrm>
          <a:prstGeom prst="rect">
            <a:avLst/>
          </a:prstGeom>
        </p:spPr>
        <p:txBody>
          <a:bodyPr anchorCtr="0" anchor="t" bIns="91425" lIns="91425" spcFirstLastPara="1" rIns="91425" wrap="square" tIns="91425">
            <a:noAutofit/>
          </a:bodyPr>
          <a:lstStyle/>
          <a:p>
            <a:pPr indent="0" lvl="0" marL="0" rtl="0" algn="l">
              <a:spcBef>
                <a:spcPts val="640"/>
              </a:spcBef>
              <a:spcAft>
                <a:spcPts val="0"/>
              </a:spcAft>
              <a:buNone/>
            </a:pPr>
            <a:r>
              <a:rPr lang="en-US" u="sng"/>
              <a:t>Interdiction</a:t>
            </a:r>
            <a:r>
              <a:rPr lang="en-US"/>
              <a:t> - Diverting, disrupting, delaying, or destroying adversary military potential before it can be effectively used. </a:t>
            </a:r>
            <a:endParaRPr/>
          </a:p>
        </p:txBody>
      </p:sp>
      <p:sp>
        <p:nvSpPr>
          <p:cNvPr id="211" name="Google Shape;211;p30"/>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a:t>Strike Mission Types</a:t>
            </a:r>
            <a:endParaRPr b="1"/>
          </a:p>
        </p:txBody>
      </p:sp>
      <p:pic>
        <p:nvPicPr>
          <p:cNvPr id="212" name="Google Shape;212;p30"/>
          <p:cNvPicPr preferRelativeResize="0"/>
          <p:nvPr/>
        </p:nvPicPr>
        <p:blipFill>
          <a:blip r:embed="rId3">
            <a:alphaModFix/>
          </a:blip>
          <a:stretch>
            <a:fillRect/>
          </a:stretch>
        </p:blipFill>
        <p:spPr>
          <a:xfrm>
            <a:off x="152400" y="3245232"/>
            <a:ext cx="5191320" cy="3460371"/>
          </a:xfrm>
          <a:prstGeom prst="rect">
            <a:avLst/>
          </a:prstGeom>
          <a:noFill/>
          <a:ln>
            <a:noFill/>
          </a:ln>
        </p:spPr>
      </p:pic>
      <p:pic>
        <p:nvPicPr>
          <p:cNvPr id="213" name="Google Shape;213;p30"/>
          <p:cNvPicPr preferRelativeResize="0"/>
          <p:nvPr/>
        </p:nvPicPr>
        <p:blipFill>
          <a:blip r:embed="rId4">
            <a:alphaModFix/>
          </a:blip>
          <a:stretch>
            <a:fillRect/>
          </a:stretch>
        </p:blipFill>
        <p:spPr>
          <a:xfrm>
            <a:off x="5496120" y="3245232"/>
            <a:ext cx="3495480" cy="262161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31"/>
          <p:cNvSpPr txBox="1"/>
          <p:nvPr>
            <p:ph idx="1" type="body"/>
          </p:nvPr>
        </p:nvSpPr>
        <p:spPr>
          <a:xfrm>
            <a:off x="762000" y="1236132"/>
            <a:ext cx="7772400" cy="1856700"/>
          </a:xfrm>
          <a:prstGeom prst="rect">
            <a:avLst/>
          </a:prstGeom>
        </p:spPr>
        <p:txBody>
          <a:bodyPr anchorCtr="0" anchor="t" bIns="91425" lIns="91425" spcFirstLastPara="1" rIns="91425" wrap="square" tIns="91425">
            <a:noAutofit/>
          </a:bodyPr>
          <a:lstStyle/>
          <a:p>
            <a:pPr indent="0" lvl="0" marL="0" rtl="0" algn="l">
              <a:spcBef>
                <a:spcPts val="640"/>
              </a:spcBef>
              <a:spcAft>
                <a:spcPts val="0"/>
              </a:spcAft>
              <a:buNone/>
            </a:pPr>
            <a:r>
              <a:rPr lang="en-US" u="sng"/>
              <a:t>Counter-Air</a:t>
            </a:r>
            <a:r>
              <a:rPr lang="en-US"/>
              <a:t> - Integrates offensive and defensive operations to attain and maintain air superiority</a:t>
            </a:r>
            <a:r>
              <a:rPr lang="en-US"/>
              <a:t> </a:t>
            </a:r>
            <a:endParaRPr/>
          </a:p>
        </p:txBody>
      </p:sp>
      <p:sp>
        <p:nvSpPr>
          <p:cNvPr id="220" name="Google Shape;220;p31"/>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a:t>Strike Mission Types</a:t>
            </a:r>
            <a:endParaRPr b="1"/>
          </a:p>
        </p:txBody>
      </p:sp>
      <p:pic>
        <p:nvPicPr>
          <p:cNvPr id="221" name="Google Shape;221;p31"/>
          <p:cNvPicPr preferRelativeResize="0"/>
          <p:nvPr/>
        </p:nvPicPr>
        <p:blipFill>
          <a:blip r:embed="rId3">
            <a:alphaModFix/>
          </a:blip>
          <a:stretch>
            <a:fillRect/>
          </a:stretch>
        </p:blipFill>
        <p:spPr>
          <a:xfrm>
            <a:off x="1714500" y="3237832"/>
            <a:ext cx="5715000" cy="32099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32"/>
          <p:cNvSpPr txBox="1"/>
          <p:nvPr>
            <p:ph idx="1" type="body"/>
          </p:nvPr>
        </p:nvSpPr>
        <p:spPr>
          <a:xfrm>
            <a:off x="197325" y="1236125"/>
            <a:ext cx="8714100" cy="5312400"/>
          </a:xfrm>
          <a:prstGeom prst="rect">
            <a:avLst/>
          </a:prstGeom>
        </p:spPr>
        <p:txBody>
          <a:bodyPr anchorCtr="0" anchor="t" bIns="91425" lIns="91425" spcFirstLastPara="1" rIns="91425" wrap="square" tIns="91425">
            <a:noAutofit/>
          </a:bodyPr>
          <a:lstStyle/>
          <a:p>
            <a:pPr indent="0" lvl="0" marL="0" rtl="0" algn="ctr">
              <a:spcBef>
                <a:spcPts val="640"/>
              </a:spcBef>
              <a:spcAft>
                <a:spcPts val="0"/>
              </a:spcAft>
              <a:buNone/>
            </a:pPr>
            <a:r>
              <a:rPr lang="en-US" sz="2000"/>
              <a:t>We will focus our efforts on:</a:t>
            </a:r>
            <a:endParaRPr sz="2000"/>
          </a:p>
          <a:p>
            <a:pPr indent="0" lvl="0" marL="0" rtl="0" algn="ctr">
              <a:spcBef>
                <a:spcPts val="640"/>
              </a:spcBef>
              <a:spcAft>
                <a:spcPts val="0"/>
              </a:spcAft>
              <a:buNone/>
            </a:pPr>
            <a:r>
              <a:t/>
            </a:r>
            <a:endParaRPr sz="2600"/>
          </a:p>
          <a:p>
            <a:pPr indent="0" lvl="0" marL="0" rtl="0" algn="ctr">
              <a:spcBef>
                <a:spcPts val="640"/>
              </a:spcBef>
              <a:spcAft>
                <a:spcPts val="0"/>
              </a:spcAft>
              <a:buNone/>
            </a:pPr>
            <a:r>
              <a:rPr b="1" lang="en-US" sz="3600"/>
              <a:t>Warfighting</a:t>
            </a:r>
            <a:endParaRPr b="1" sz="3600"/>
          </a:p>
          <a:p>
            <a:pPr indent="0" lvl="0" marL="0" rtl="0" algn="ctr">
              <a:spcBef>
                <a:spcPts val="640"/>
              </a:spcBef>
              <a:spcAft>
                <a:spcPts val="0"/>
              </a:spcAft>
              <a:buNone/>
            </a:pPr>
            <a:r>
              <a:t/>
            </a:r>
            <a:endParaRPr b="1" sz="3600"/>
          </a:p>
          <a:p>
            <a:pPr indent="0" lvl="0" marL="0" rtl="0" algn="ctr">
              <a:spcBef>
                <a:spcPts val="640"/>
              </a:spcBef>
              <a:spcAft>
                <a:spcPts val="0"/>
              </a:spcAft>
              <a:buNone/>
            </a:pPr>
            <a:r>
              <a:rPr b="1" lang="en-US" sz="3600"/>
              <a:t>Warfighters</a:t>
            </a:r>
            <a:endParaRPr b="1" sz="3600"/>
          </a:p>
          <a:p>
            <a:pPr indent="0" lvl="0" marL="0" rtl="0" algn="ctr">
              <a:spcBef>
                <a:spcPts val="640"/>
              </a:spcBef>
              <a:spcAft>
                <a:spcPts val="0"/>
              </a:spcAft>
              <a:buNone/>
            </a:pPr>
            <a:r>
              <a:t/>
            </a:r>
            <a:endParaRPr b="1" sz="3600"/>
          </a:p>
          <a:p>
            <a:pPr indent="0" lvl="0" marL="0" rtl="0" algn="ctr">
              <a:spcBef>
                <a:spcPts val="640"/>
              </a:spcBef>
              <a:spcAft>
                <a:spcPts val="0"/>
              </a:spcAft>
              <a:buNone/>
            </a:pPr>
            <a:r>
              <a:rPr b="1" lang="en-US" sz="3600"/>
              <a:t>The Future Navy</a:t>
            </a:r>
            <a:endParaRPr b="1" sz="3600"/>
          </a:p>
          <a:p>
            <a:pPr indent="0" lvl="0" marL="0" rtl="0" algn="ctr">
              <a:spcBef>
                <a:spcPts val="640"/>
              </a:spcBef>
              <a:spcAft>
                <a:spcPts val="0"/>
              </a:spcAft>
              <a:buNone/>
            </a:pPr>
            <a:r>
              <a:t/>
            </a:r>
            <a:endParaRPr b="1" sz="2000"/>
          </a:p>
          <a:p>
            <a:pPr indent="0" lvl="0" marL="0" rtl="0" algn="l">
              <a:spcBef>
                <a:spcPts val="640"/>
              </a:spcBef>
              <a:spcAft>
                <a:spcPts val="0"/>
              </a:spcAft>
              <a:buNone/>
            </a:pPr>
            <a:r>
              <a:rPr b="1" i="1" lang="en-US" sz="2000">
                <a:solidFill>
                  <a:srgbClr val="FF0000"/>
                </a:solidFill>
              </a:rPr>
              <a:t>Mission one for every Sailor - active and reserve, uniformed and civilian - is the operational readiness of today’s Navy. </a:t>
            </a:r>
            <a:endParaRPr b="1" i="1" sz="2000">
              <a:solidFill>
                <a:srgbClr val="FF0000"/>
              </a:solidFill>
            </a:endParaRPr>
          </a:p>
        </p:txBody>
      </p:sp>
      <p:sp>
        <p:nvSpPr>
          <p:cNvPr id="228" name="Google Shape;228;p32"/>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2200"/>
              <a:t>FRAGO 01/2019: A Design for </a:t>
            </a:r>
            <a:r>
              <a:rPr b="1" lang="en-US" sz="2200"/>
              <a:t>Maintaining</a:t>
            </a:r>
            <a:r>
              <a:rPr b="1" lang="en-US" sz="2200"/>
              <a:t> Maritime Superiority</a:t>
            </a:r>
            <a:endParaRPr b="1" sz="22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3"/>
          <p:cNvSpPr txBox="1"/>
          <p:nvPr>
            <p:ph idx="1" type="body"/>
          </p:nvPr>
        </p:nvSpPr>
        <p:spPr>
          <a:xfrm>
            <a:off x="197325" y="1236125"/>
            <a:ext cx="8714100" cy="4275600"/>
          </a:xfrm>
          <a:prstGeom prst="rect">
            <a:avLst/>
          </a:prstGeom>
        </p:spPr>
        <p:txBody>
          <a:bodyPr anchorCtr="0" anchor="t" bIns="91425" lIns="91425" spcFirstLastPara="1" rIns="91425" wrap="square" tIns="91425">
            <a:noAutofit/>
          </a:bodyPr>
          <a:lstStyle/>
          <a:p>
            <a:pPr indent="0" lvl="0" marL="0" rtl="0" algn="ctr">
              <a:spcBef>
                <a:spcPts val="640"/>
              </a:spcBef>
              <a:spcAft>
                <a:spcPts val="0"/>
              </a:spcAft>
              <a:buNone/>
            </a:pPr>
            <a:r>
              <a:rPr lang="en-US" sz="1800"/>
              <a:t>We have to be ready to win across the full range of military operations. </a:t>
            </a:r>
            <a:endParaRPr sz="1800"/>
          </a:p>
          <a:p>
            <a:pPr indent="0" lvl="0" marL="0" rtl="0" algn="ctr">
              <a:spcBef>
                <a:spcPts val="640"/>
              </a:spcBef>
              <a:spcAft>
                <a:spcPts val="0"/>
              </a:spcAft>
              <a:buNone/>
            </a:pPr>
            <a:r>
              <a:t/>
            </a:r>
            <a:endParaRPr sz="1800"/>
          </a:p>
          <a:p>
            <a:pPr indent="-342900" lvl="0" marL="457200" rtl="0" algn="l">
              <a:spcBef>
                <a:spcPts val="640"/>
              </a:spcBef>
              <a:spcAft>
                <a:spcPts val="0"/>
              </a:spcAft>
              <a:buSzPts val="1800"/>
              <a:buChar char="-"/>
            </a:pPr>
            <a:r>
              <a:rPr b="1" lang="en-US" sz="1800"/>
              <a:t>Improve Ship Depot-Level Maintenance &amp; Modernization. </a:t>
            </a:r>
            <a:endParaRPr b="1" sz="1800"/>
          </a:p>
          <a:p>
            <a:pPr indent="-342900" lvl="0" marL="457200" rtl="0" algn="l">
              <a:spcBef>
                <a:spcPts val="0"/>
              </a:spcBef>
              <a:spcAft>
                <a:spcPts val="0"/>
              </a:spcAft>
              <a:buSzPts val="1800"/>
              <a:buChar char="-"/>
            </a:pPr>
            <a:r>
              <a:rPr b="1" lang="en-US" sz="1800"/>
              <a:t>Assess Our Force Generation Model. </a:t>
            </a:r>
            <a:endParaRPr b="1" sz="1800"/>
          </a:p>
          <a:p>
            <a:pPr indent="-342900" lvl="0" marL="457200" rtl="0" algn="l">
              <a:spcBef>
                <a:spcPts val="0"/>
              </a:spcBef>
              <a:spcAft>
                <a:spcPts val="0"/>
              </a:spcAft>
              <a:buClr>
                <a:srgbClr val="FF0000"/>
              </a:buClr>
              <a:buSzPts val="1800"/>
              <a:buChar char="-"/>
            </a:pPr>
            <a:r>
              <a:rPr b="1" i="1" lang="en-US" sz="1800">
                <a:solidFill>
                  <a:srgbClr val="FF0000"/>
                </a:solidFill>
              </a:rPr>
              <a:t>***Leverage the Power of the Integrated Fleet.</a:t>
            </a:r>
            <a:endParaRPr b="1" i="1" sz="1800">
              <a:solidFill>
                <a:srgbClr val="FF0000"/>
              </a:solidFill>
            </a:endParaRPr>
          </a:p>
          <a:p>
            <a:pPr indent="-342900" lvl="1" marL="914400" rtl="0" algn="l">
              <a:spcBef>
                <a:spcPts val="0"/>
              </a:spcBef>
              <a:spcAft>
                <a:spcPts val="0"/>
              </a:spcAft>
              <a:buClr>
                <a:srgbClr val="FF0000"/>
              </a:buClr>
              <a:buSzPts val="1800"/>
              <a:buChar char="-"/>
            </a:pPr>
            <a:r>
              <a:rPr b="1" i="1" lang="en-US" sz="1800">
                <a:solidFill>
                  <a:srgbClr val="FF0000"/>
                </a:solidFill>
              </a:rPr>
              <a:t>Integrate with USMC, cyber</a:t>
            </a:r>
            <a:endParaRPr b="1" i="1" sz="1800">
              <a:solidFill>
                <a:srgbClr val="FF0000"/>
              </a:solidFill>
            </a:endParaRPr>
          </a:p>
          <a:p>
            <a:pPr indent="-342900" lvl="0" marL="457200" rtl="0" algn="l">
              <a:spcBef>
                <a:spcPts val="0"/>
              </a:spcBef>
              <a:spcAft>
                <a:spcPts val="0"/>
              </a:spcAft>
              <a:buSzPts val="1800"/>
              <a:buChar char="-"/>
            </a:pPr>
            <a:r>
              <a:rPr b="1" lang="en-US" sz="1800"/>
              <a:t>Design and Implement a Warfighting Development Campaign Plan.</a:t>
            </a:r>
            <a:endParaRPr b="1" sz="1800"/>
          </a:p>
          <a:p>
            <a:pPr indent="-342900" lvl="0" marL="457200" rtl="0" algn="l">
              <a:spcBef>
                <a:spcPts val="0"/>
              </a:spcBef>
              <a:spcAft>
                <a:spcPts val="0"/>
              </a:spcAft>
              <a:buSzPts val="1800"/>
              <a:buChar char="-"/>
            </a:pPr>
            <a:r>
              <a:rPr b="1" lang="en-US" sz="1800"/>
              <a:t>Master Fleet-Level Warfare. </a:t>
            </a:r>
            <a:endParaRPr b="1" sz="1800"/>
          </a:p>
          <a:p>
            <a:pPr indent="-342900" lvl="0" marL="457200" rtl="0" algn="l">
              <a:spcBef>
                <a:spcPts val="0"/>
              </a:spcBef>
              <a:spcAft>
                <a:spcPts val="0"/>
              </a:spcAft>
              <a:buSzPts val="1800"/>
              <a:buChar char="-"/>
            </a:pPr>
            <a:r>
              <a:rPr b="1" lang="en-US" sz="1800"/>
              <a:t>Accelerate Performance Improvement.</a:t>
            </a:r>
            <a:endParaRPr b="1" sz="1800"/>
          </a:p>
          <a:p>
            <a:pPr indent="-342900" lvl="0" marL="457200" rtl="0" algn="l">
              <a:spcBef>
                <a:spcPts val="0"/>
              </a:spcBef>
              <a:spcAft>
                <a:spcPts val="0"/>
              </a:spcAft>
              <a:buClr>
                <a:srgbClr val="FF0000"/>
              </a:buClr>
              <a:buSzPts val="1800"/>
              <a:buChar char="-"/>
            </a:pPr>
            <a:r>
              <a:rPr b="1" i="1" lang="en-US" sz="1800">
                <a:solidFill>
                  <a:srgbClr val="FF0000"/>
                </a:solidFill>
              </a:rPr>
              <a:t>***Expand our Digital Competitive Advantage. </a:t>
            </a:r>
            <a:endParaRPr b="1" i="1" sz="1800">
              <a:solidFill>
                <a:srgbClr val="FF0000"/>
              </a:solidFill>
            </a:endParaRPr>
          </a:p>
          <a:p>
            <a:pPr indent="-342900" lvl="1" marL="914400" rtl="0" algn="l">
              <a:spcBef>
                <a:spcPts val="0"/>
              </a:spcBef>
              <a:spcAft>
                <a:spcPts val="0"/>
              </a:spcAft>
              <a:buClr>
                <a:srgbClr val="FF0000"/>
              </a:buClr>
              <a:buSzPts val="1800"/>
              <a:buChar char="-"/>
            </a:pPr>
            <a:r>
              <a:rPr b="1" i="1" lang="en-US" sz="1800">
                <a:solidFill>
                  <a:srgbClr val="FF0000"/>
                </a:solidFill>
              </a:rPr>
              <a:t>Leverage the power of networks, cloud computing, machine learning...bringing your educational backgrounds to warfighting!</a:t>
            </a:r>
            <a:endParaRPr b="1" i="1" sz="1800">
              <a:solidFill>
                <a:srgbClr val="FF0000"/>
              </a:solidFill>
            </a:endParaRPr>
          </a:p>
          <a:p>
            <a:pPr indent="-342900" lvl="0" marL="457200" rtl="0" algn="l">
              <a:spcBef>
                <a:spcPts val="0"/>
              </a:spcBef>
              <a:spcAft>
                <a:spcPts val="0"/>
              </a:spcAft>
              <a:buSzPts val="1800"/>
              <a:buChar char="-"/>
            </a:pPr>
            <a:r>
              <a:rPr b="1" lang="en-US" sz="1800"/>
              <a:t>Further Integrate Space, Cyber, Electronic Warfare, and Special Operations Into Fleet Maritime Operations Centers. </a:t>
            </a:r>
            <a:endParaRPr b="1" sz="1800"/>
          </a:p>
          <a:p>
            <a:pPr indent="-342900" lvl="0" marL="457200" rtl="0" algn="l">
              <a:spcBef>
                <a:spcPts val="0"/>
              </a:spcBef>
              <a:spcAft>
                <a:spcPts val="0"/>
              </a:spcAft>
              <a:buClr>
                <a:srgbClr val="FF0000"/>
              </a:buClr>
              <a:buSzPts val="1800"/>
              <a:buChar char="-"/>
            </a:pPr>
            <a:r>
              <a:rPr b="1" i="1" lang="en-US" sz="1800">
                <a:solidFill>
                  <a:srgbClr val="FF0000"/>
                </a:solidFill>
              </a:rPr>
              <a:t>***Build Alliances &amp; Partnerships. </a:t>
            </a:r>
            <a:endParaRPr b="1" i="1" sz="1800">
              <a:solidFill>
                <a:srgbClr val="FF0000"/>
              </a:solidFill>
            </a:endParaRPr>
          </a:p>
          <a:p>
            <a:pPr indent="-342900" lvl="1" marL="914400" rtl="0" algn="l">
              <a:spcBef>
                <a:spcPts val="0"/>
              </a:spcBef>
              <a:spcAft>
                <a:spcPts val="0"/>
              </a:spcAft>
              <a:buClr>
                <a:srgbClr val="FF0000"/>
              </a:buClr>
              <a:buSzPts val="1800"/>
              <a:buChar char="-"/>
            </a:pPr>
            <a:r>
              <a:rPr b="1" i="1" lang="en-US" sz="1800">
                <a:solidFill>
                  <a:srgbClr val="FF0000"/>
                </a:solidFill>
              </a:rPr>
              <a:t>Participate in joint maritime exercises. </a:t>
            </a:r>
            <a:endParaRPr b="1" i="1" sz="1800">
              <a:solidFill>
                <a:srgbClr val="FF0000"/>
              </a:solidFill>
            </a:endParaRPr>
          </a:p>
          <a:p>
            <a:pPr indent="-342900" lvl="0" marL="457200" rtl="0" algn="l">
              <a:spcBef>
                <a:spcPts val="0"/>
              </a:spcBef>
              <a:spcAft>
                <a:spcPts val="0"/>
              </a:spcAft>
              <a:buSzPts val="1800"/>
              <a:buChar char="-"/>
            </a:pPr>
            <a:r>
              <a:rPr b="1" lang="en-US" sz="1800"/>
              <a:t>Assess the Navy’s Ashore Infrastructure Investment Strategy. </a:t>
            </a:r>
            <a:endParaRPr b="1" sz="1800"/>
          </a:p>
        </p:txBody>
      </p:sp>
      <p:sp>
        <p:nvSpPr>
          <p:cNvPr id="235" name="Google Shape;235;p33"/>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200"/>
              <a:t>Warfighting</a:t>
            </a:r>
            <a:endParaRPr b="1" sz="3200"/>
          </a:p>
          <a:p>
            <a:pPr indent="0" lvl="0" marL="0" rtl="0" algn="ctr">
              <a:spcBef>
                <a:spcPts val="0"/>
              </a:spcBef>
              <a:spcAft>
                <a:spcPts val="0"/>
              </a:spcAft>
              <a:buNone/>
            </a:pPr>
            <a:r>
              <a:rPr b="1" i="1" lang="en-US" sz="2000">
                <a:solidFill>
                  <a:srgbClr val="FF0000"/>
                </a:solidFill>
              </a:rPr>
              <a:t>(Where will you be involved as JOs?)</a:t>
            </a:r>
            <a:endParaRPr b="1" i="1" sz="2000">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34"/>
          <p:cNvSpPr txBox="1"/>
          <p:nvPr>
            <p:ph idx="1" type="body"/>
          </p:nvPr>
        </p:nvSpPr>
        <p:spPr>
          <a:xfrm>
            <a:off x="-27300" y="1219700"/>
            <a:ext cx="8971500" cy="5312400"/>
          </a:xfrm>
          <a:prstGeom prst="rect">
            <a:avLst/>
          </a:prstGeom>
        </p:spPr>
        <p:txBody>
          <a:bodyPr anchorCtr="0" anchor="t" bIns="91425" lIns="91425" spcFirstLastPara="1" rIns="91425" wrap="square" tIns="91425">
            <a:noAutofit/>
          </a:bodyPr>
          <a:lstStyle/>
          <a:p>
            <a:pPr indent="0" lvl="0" marL="0" rtl="0" algn="ctr">
              <a:spcBef>
                <a:spcPts val="640"/>
              </a:spcBef>
              <a:spcAft>
                <a:spcPts val="0"/>
              </a:spcAft>
              <a:buNone/>
            </a:pPr>
            <a:r>
              <a:rPr lang="en-US" sz="1800"/>
              <a:t>Maintain a world-class naval force through recruitment, education, training, and retention. </a:t>
            </a:r>
            <a:endParaRPr sz="1800"/>
          </a:p>
          <a:p>
            <a:pPr indent="0" lvl="0" marL="0" rtl="0" algn="ctr">
              <a:spcBef>
                <a:spcPts val="640"/>
              </a:spcBef>
              <a:spcAft>
                <a:spcPts val="0"/>
              </a:spcAft>
              <a:buNone/>
            </a:pPr>
            <a:r>
              <a:t/>
            </a:r>
            <a:endParaRPr sz="1800"/>
          </a:p>
          <a:p>
            <a:pPr indent="-342900" lvl="0" marL="457200" rtl="0" algn="l">
              <a:spcBef>
                <a:spcPts val="640"/>
              </a:spcBef>
              <a:spcAft>
                <a:spcPts val="0"/>
              </a:spcAft>
              <a:buClr>
                <a:srgbClr val="FF0000"/>
              </a:buClr>
              <a:buSzPts val="1800"/>
              <a:buChar char="-"/>
            </a:pPr>
            <a:r>
              <a:rPr b="1" i="1" lang="en-US" sz="1800">
                <a:solidFill>
                  <a:srgbClr val="FF0000"/>
                </a:solidFill>
              </a:rPr>
              <a:t>***Accelerate Ready, Relevant Learning. </a:t>
            </a:r>
            <a:endParaRPr b="1" i="1" sz="1800">
              <a:solidFill>
                <a:srgbClr val="FF0000"/>
              </a:solidFill>
            </a:endParaRPr>
          </a:p>
          <a:p>
            <a:pPr indent="-342900" lvl="1" marL="914400" rtl="0" algn="l">
              <a:spcBef>
                <a:spcPts val="0"/>
              </a:spcBef>
              <a:spcAft>
                <a:spcPts val="0"/>
              </a:spcAft>
              <a:buClr>
                <a:srgbClr val="FF0000"/>
              </a:buClr>
              <a:buSzPts val="1800"/>
              <a:buChar char="-"/>
            </a:pPr>
            <a:r>
              <a:rPr b="1" i="1" lang="en-US" sz="1800">
                <a:solidFill>
                  <a:srgbClr val="FF0000"/>
                </a:solidFill>
              </a:rPr>
              <a:t>Empowering your Sailors to master technology and new skills. </a:t>
            </a:r>
            <a:endParaRPr b="1" i="1" sz="1800">
              <a:solidFill>
                <a:srgbClr val="FF0000"/>
              </a:solidFill>
            </a:endParaRPr>
          </a:p>
          <a:p>
            <a:pPr indent="-342900" lvl="0" marL="457200" rtl="0" algn="l">
              <a:spcBef>
                <a:spcPts val="0"/>
              </a:spcBef>
              <a:spcAft>
                <a:spcPts val="0"/>
              </a:spcAft>
              <a:buSzPts val="1800"/>
              <a:buChar char="-"/>
            </a:pPr>
            <a:r>
              <a:rPr b="1" lang="en-US" sz="1800"/>
              <a:t>Integrate and Align Naval Education Into Warfighting Development. </a:t>
            </a:r>
            <a:endParaRPr b="1" sz="1800"/>
          </a:p>
          <a:p>
            <a:pPr indent="-342900" lvl="0" marL="457200" rtl="0" algn="l">
              <a:spcBef>
                <a:spcPts val="0"/>
              </a:spcBef>
              <a:spcAft>
                <a:spcPts val="0"/>
              </a:spcAft>
              <a:buSzPts val="1800"/>
              <a:buChar char="-"/>
            </a:pPr>
            <a:r>
              <a:rPr b="1" lang="en-US" sz="1800"/>
              <a:t>Mature and Expand Live Virtual Constructive Training. </a:t>
            </a:r>
            <a:endParaRPr b="1" sz="1800"/>
          </a:p>
          <a:p>
            <a:pPr indent="-342900" lvl="0" marL="457200" rtl="0" algn="l">
              <a:spcBef>
                <a:spcPts val="0"/>
              </a:spcBef>
              <a:spcAft>
                <a:spcPts val="0"/>
              </a:spcAft>
              <a:buClr>
                <a:srgbClr val="FF0000"/>
              </a:buClr>
              <a:buSzPts val="1800"/>
              <a:buChar char="-"/>
            </a:pPr>
            <a:r>
              <a:rPr b="1" i="1" lang="en-US" sz="1800">
                <a:solidFill>
                  <a:srgbClr val="FF0000"/>
                </a:solidFill>
              </a:rPr>
              <a:t>***Build on a Culture of Excellence. </a:t>
            </a:r>
            <a:endParaRPr b="1" i="1" sz="1800">
              <a:solidFill>
                <a:srgbClr val="FF0000"/>
              </a:solidFill>
            </a:endParaRPr>
          </a:p>
          <a:p>
            <a:pPr indent="-342900" lvl="1" marL="914400" rtl="0" algn="l">
              <a:spcBef>
                <a:spcPts val="0"/>
              </a:spcBef>
              <a:spcAft>
                <a:spcPts val="0"/>
              </a:spcAft>
              <a:buClr>
                <a:srgbClr val="FF0000"/>
              </a:buClr>
              <a:buSzPts val="1800"/>
              <a:buChar char="-"/>
            </a:pPr>
            <a:r>
              <a:rPr b="1" i="1" lang="en-US" sz="1800">
                <a:solidFill>
                  <a:srgbClr val="FF0000"/>
                </a:solidFill>
              </a:rPr>
              <a:t>Behaviors that capture high ideals of Honor, Courage, and Commitment via strength, resilience, trust, confidence, and character. </a:t>
            </a:r>
            <a:endParaRPr b="1" i="1" sz="1800">
              <a:solidFill>
                <a:srgbClr val="FF0000"/>
              </a:solidFill>
            </a:endParaRPr>
          </a:p>
          <a:p>
            <a:pPr indent="-342900" lvl="0" marL="457200" rtl="0" algn="l">
              <a:spcBef>
                <a:spcPts val="0"/>
              </a:spcBef>
              <a:spcAft>
                <a:spcPts val="0"/>
              </a:spcAft>
              <a:buSzPts val="1800"/>
              <a:buChar char="-"/>
            </a:pPr>
            <a:r>
              <a:rPr b="1" lang="en-US" sz="1800"/>
              <a:t>Assess our Strategic Depth. </a:t>
            </a:r>
            <a:endParaRPr b="1" sz="1800"/>
          </a:p>
          <a:p>
            <a:pPr indent="-342900" lvl="0" marL="457200" rtl="0" algn="l">
              <a:spcBef>
                <a:spcPts val="0"/>
              </a:spcBef>
              <a:spcAft>
                <a:spcPts val="0"/>
              </a:spcAft>
              <a:buSzPts val="1800"/>
              <a:buChar char="-"/>
            </a:pPr>
            <a:r>
              <a:rPr b="1" lang="en-US" sz="1800"/>
              <a:t>Transform Manpower, Personnel, Training, and Education. </a:t>
            </a:r>
            <a:endParaRPr b="1" sz="1800"/>
          </a:p>
          <a:p>
            <a:pPr indent="-342900" lvl="0" marL="457200" rtl="0" algn="l">
              <a:spcBef>
                <a:spcPts val="0"/>
              </a:spcBef>
              <a:spcAft>
                <a:spcPts val="0"/>
              </a:spcAft>
              <a:buSzPts val="1800"/>
              <a:buChar char="-"/>
            </a:pPr>
            <a:r>
              <a:rPr b="1" lang="en-US" sz="1800"/>
              <a:t>Integrate Decision Science Into Leadership Development. </a:t>
            </a:r>
            <a:endParaRPr b="1" sz="1800"/>
          </a:p>
          <a:p>
            <a:pPr indent="-342900" lvl="0" marL="457200" rtl="0" algn="l">
              <a:spcBef>
                <a:spcPts val="0"/>
              </a:spcBef>
              <a:spcAft>
                <a:spcPts val="0"/>
              </a:spcAft>
              <a:buSzPts val="1800"/>
              <a:buChar char="-"/>
            </a:pPr>
            <a:r>
              <a:rPr b="1" lang="en-US" sz="1800"/>
              <a:t>Make Cybersecurity Part of Our DNA. </a:t>
            </a:r>
            <a:endParaRPr b="1" sz="1800"/>
          </a:p>
        </p:txBody>
      </p:sp>
      <p:sp>
        <p:nvSpPr>
          <p:cNvPr id="242" name="Google Shape;242;p34"/>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200"/>
              <a:t>Warfighters</a:t>
            </a:r>
            <a:endParaRPr b="1" sz="3200"/>
          </a:p>
          <a:p>
            <a:pPr indent="0" lvl="0" marL="0" rtl="0" algn="ctr">
              <a:spcBef>
                <a:spcPts val="0"/>
              </a:spcBef>
              <a:spcAft>
                <a:spcPts val="0"/>
              </a:spcAft>
              <a:buClr>
                <a:schemeClr val="dk1"/>
              </a:buClr>
              <a:buSzPts val="1100"/>
              <a:buFont typeface="Arial"/>
              <a:buNone/>
            </a:pPr>
            <a:r>
              <a:rPr b="1" i="1" lang="en-US" sz="2000">
                <a:solidFill>
                  <a:srgbClr val="FF0000"/>
                </a:solidFill>
              </a:rPr>
              <a:t>(Where will you be involved as JOs?)</a:t>
            </a:r>
            <a:endParaRPr b="1" sz="32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35"/>
          <p:cNvSpPr txBox="1"/>
          <p:nvPr>
            <p:ph idx="1" type="body"/>
          </p:nvPr>
        </p:nvSpPr>
        <p:spPr>
          <a:xfrm>
            <a:off x="197325" y="1236125"/>
            <a:ext cx="8714100" cy="5312400"/>
          </a:xfrm>
          <a:prstGeom prst="rect">
            <a:avLst/>
          </a:prstGeom>
        </p:spPr>
        <p:txBody>
          <a:bodyPr anchorCtr="0" anchor="t" bIns="91425" lIns="91425" spcFirstLastPara="1" rIns="91425" wrap="square" tIns="91425">
            <a:noAutofit/>
          </a:bodyPr>
          <a:lstStyle/>
          <a:p>
            <a:pPr indent="0" lvl="0" marL="0" rtl="0" algn="ctr">
              <a:spcBef>
                <a:spcPts val="640"/>
              </a:spcBef>
              <a:spcAft>
                <a:spcPts val="0"/>
              </a:spcAft>
              <a:buNone/>
            </a:pPr>
            <a:r>
              <a:rPr lang="en-US" sz="2000"/>
              <a:t>Equipping our Navy with the right capabilities and numbers to execute our operating concepts and to </a:t>
            </a:r>
            <a:r>
              <a:rPr lang="en-US" sz="2000"/>
              <a:t>maintain</a:t>
            </a:r>
            <a:r>
              <a:rPr lang="en-US" sz="2000"/>
              <a:t> our maritime competitive advantage envisioned in our fleet design. </a:t>
            </a:r>
            <a:endParaRPr sz="2000"/>
          </a:p>
          <a:p>
            <a:pPr indent="0" lvl="0" marL="0" rtl="0" algn="ctr">
              <a:spcBef>
                <a:spcPts val="640"/>
              </a:spcBef>
              <a:spcAft>
                <a:spcPts val="0"/>
              </a:spcAft>
              <a:buNone/>
            </a:pPr>
            <a:r>
              <a:t/>
            </a:r>
            <a:endParaRPr sz="2000"/>
          </a:p>
          <a:p>
            <a:pPr indent="-355600" lvl="0" marL="457200" rtl="0" algn="l">
              <a:spcBef>
                <a:spcPts val="640"/>
              </a:spcBef>
              <a:spcAft>
                <a:spcPts val="0"/>
              </a:spcAft>
              <a:buSzPts val="2000"/>
              <a:buChar char="-"/>
            </a:pPr>
            <a:r>
              <a:rPr b="1" lang="en-US" sz="2000"/>
              <a:t>Enhance and Exploit our Core Warfighting Advantages. </a:t>
            </a:r>
            <a:endParaRPr b="1" sz="2000"/>
          </a:p>
          <a:p>
            <a:pPr indent="-355600" lvl="0" marL="457200" rtl="0" algn="l">
              <a:spcBef>
                <a:spcPts val="0"/>
              </a:spcBef>
              <a:spcAft>
                <a:spcPts val="0"/>
              </a:spcAft>
              <a:buSzPts val="2000"/>
              <a:buChar char="-"/>
            </a:pPr>
            <a:r>
              <a:rPr b="1" lang="en-US" sz="2000"/>
              <a:t>Develop and Field Platforms and Weapons to Support Precision, Long-Range, Lethal Fires. </a:t>
            </a:r>
            <a:endParaRPr b="1" sz="2000"/>
          </a:p>
          <a:p>
            <a:pPr indent="-355600" lvl="0" marL="457200" rtl="0" algn="l">
              <a:spcBef>
                <a:spcPts val="0"/>
              </a:spcBef>
              <a:spcAft>
                <a:spcPts val="0"/>
              </a:spcAft>
              <a:buSzPts val="2000"/>
              <a:buChar char="-"/>
            </a:pPr>
            <a:r>
              <a:rPr b="1" lang="en-US" sz="2000"/>
              <a:t>Incorporate Manned and Unmanned Teaming and Autonomy. </a:t>
            </a:r>
            <a:endParaRPr b="1" sz="2000"/>
          </a:p>
          <a:p>
            <a:pPr indent="-355600" lvl="0" marL="457200" rtl="0" algn="l">
              <a:spcBef>
                <a:spcPts val="0"/>
              </a:spcBef>
              <a:spcAft>
                <a:spcPts val="0"/>
              </a:spcAft>
              <a:buSzPts val="2000"/>
              <a:buChar char="-"/>
            </a:pPr>
            <a:r>
              <a:rPr b="1" lang="en-US" sz="2000"/>
              <a:t>Make Naval Logistics More Agile and Resilient. </a:t>
            </a:r>
            <a:endParaRPr b="1" sz="2000"/>
          </a:p>
          <a:p>
            <a:pPr indent="-355600" lvl="0" marL="457200" rtl="0" algn="l">
              <a:spcBef>
                <a:spcPts val="0"/>
              </a:spcBef>
              <a:spcAft>
                <a:spcPts val="0"/>
              </a:spcAft>
              <a:buClr>
                <a:srgbClr val="FF0000"/>
              </a:buClr>
              <a:buSzPts val="2000"/>
              <a:buChar char="-"/>
            </a:pPr>
            <a:r>
              <a:rPr b="1" i="1" lang="en-US" sz="2000">
                <a:solidFill>
                  <a:srgbClr val="FF0000"/>
                </a:solidFill>
              </a:rPr>
              <a:t>***Bend the Cost Curve.</a:t>
            </a:r>
            <a:endParaRPr b="1" i="1" sz="2000">
              <a:solidFill>
                <a:srgbClr val="FF0000"/>
              </a:solidFill>
            </a:endParaRPr>
          </a:p>
          <a:p>
            <a:pPr indent="-355600" lvl="1" marL="914400" rtl="0" algn="l">
              <a:spcBef>
                <a:spcPts val="0"/>
              </a:spcBef>
              <a:spcAft>
                <a:spcPts val="0"/>
              </a:spcAft>
              <a:buClr>
                <a:srgbClr val="FF0000"/>
              </a:buClr>
              <a:buSzPts val="2000"/>
              <a:buChar char="-"/>
            </a:pPr>
            <a:r>
              <a:rPr b="1" i="1" lang="en-US" sz="2000">
                <a:solidFill>
                  <a:srgbClr val="FF0000"/>
                </a:solidFill>
              </a:rPr>
              <a:t>Discipline ourselves with the use of resources.  </a:t>
            </a:r>
            <a:endParaRPr b="1" i="1" sz="2000">
              <a:solidFill>
                <a:srgbClr val="FF0000"/>
              </a:solidFill>
            </a:endParaRPr>
          </a:p>
          <a:p>
            <a:pPr indent="-355600" lvl="0" marL="457200" rtl="0" algn="l">
              <a:spcBef>
                <a:spcPts val="0"/>
              </a:spcBef>
              <a:spcAft>
                <a:spcPts val="0"/>
              </a:spcAft>
              <a:buClr>
                <a:srgbClr val="FF0000"/>
              </a:buClr>
              <a:buSzPts val="2000"/>
              <a:buChar char="-"/>
            </a:pPr>
            <a:r>
              <a:rPr b="1" i="1" lang="en-US" sz="2000">
                <a:solidFill>
                  <a:srgbClr val="FF0000"/>
                </a:solidFill>
              </a:rPr>
              <a:t>***Improve Fiscal Stewardship. </a:t>
            </a:r>
            <a:endParaRPr b="1" i="1" sz="2000">
              <a:solidFill>
                <a:srgbClr val="FF0000"/>
              </a:solidFill>
            </a:endParaRPr>
          </a:p>
          <a:p>
            <a:pPr indent="-355600" lvl="1" marL="914400" rtl="0" algn="l">
              <a:spcBef>
                <a:spcPts val="0"/>
              </a:spcBef>
              <a:spcAft>
                <a:spcPts val="0"/>
              </a:spcAft>
              <a:buClr>
                <a:srgbClr val="FF0000"/>
              </a:buClr>
              <a:buSzPts val="2000"/>
              <a:buChar char="-"/>
            </a:pPr>
            <a:r>
              <a:rPr b="1" i="1" lang="en-US" sz="2000">
                <a:solidFill>
                  <a:srgbClr val="FF0000"/>
                </a:solidFill>
              </a:rPr>
              <a:t>Deliver more warfighting capability for every tax dollar entrusted to us by the American people. </a:t>
            </a:r>
            <a:endParaRPr b="1" i="1" sz="2000">
              <a:solidFill>
                <a:srgbClr val="FF0000"/>
              </a:solidFill>
            </a:endParaRPr>
          </a:p>
        </p:txBody>
      </p:sp>
      <p:sp>
        <p:nvSpPr>
          <p:cNvPr id="249" name="Google Shape;249;p35"/>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200"/>
              <a:t>Future Navy</a:t>
            </a:r>
            <a:endParaRPr b="1" sz="3200"/>
          </a:p>
          <a:p>
            <a:pPr indent="0" lvl="0" marL="0" rtl="0" algn="ctr">
              <a:spcBef>
                <a:spcPts val="0"/>
              </a:spcBef>
              <a:spcAft>
                <a:spcPts val="0"/>
              </a:spcAft>
              <a:buClr>
                <a:schemeClr val="dk1"/>
              </a:buClr>
              <a:buSzPts val="1100"/>
              <a:buFont typeface="Arial"/>
              <a:buNone/>
            </a:pPr>
            <a:r>
              <a:rPr b="1" i="1" lang="en-US" sz="2000">
                <a:solidFill>
                  <a:srgbClr val="FF0000"/>
                </a:solidFill>
              </a:rPr>
              <a:t>(Where will you be involved as JOs?)</a:t>
            </a:r>
            <a:endParaRPr b="1" sz="32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36"/>
          <p:cNvSpPr txBox="1"/>
          <p:nvPr>
            <p:ph idx="1" type="body"/>
          </p:nvPr>
        </p:nvSpPr>
        <p:spPr>
          <a:xfrm>
            <a:off x="197325" y="1236125"/>
            <a:ext cx="8714100" cy="5312400"/>
          </a:xfrm>
          <a:prstGeom prst="rect">
            <a:avLst/>
          </a:prstGeom>
        </p:spPr>
        <p:txBody>
          <a:bodyPr anchorCtr="0" anchor="ctr" bIns="91425" lIns="91425" spcFirstLastPara="1" rIns="91425" wrap="square" tIns="91425">
            <a:noAutofit/>
          </a:bodyPr>
          <a:lstStyle/>
          <a:p>
            <a:pPr indent="0" lvl="0" marL="0" rtl="0" algn="ctr">
              <a:spcBef>
                <a:spcPts val="640"/>
              </a:spcBef>
              <a:spcAft>
                <a:spcPts val="0"/>
              </a:spcAft>
              <a:buNone/>
            </a:pPr>
            <a:r>
              <a:rPr b="1" lang="en-US" sz="3600">
                <a:solidFill>
                  <a:srgbClr val="FF0000"/>
                </a:solidFill>
              </a:rPr>
              <a:t>How will we accomplish these objectives within Naval Aviation airframes?</a:t>
            </a:r>
            <a:endParaRPr b="1" sz="3600">
              <a:solidFill>
                <a:srgbClr val="FF0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7"/>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Clr>
                <a:srgbClr val="00337F"/>
              </a:buClr>
              <a:buFont typeface="Helvetica Neue"/>
              <a:buNone/>
            </a:pPr>
            <a:r>
              <a:rPr b="1" lang="en-US" sz="3000"/>
              <a:t>WHO ARE ALL THESE SQUADRONS?</a:t>
            </a:r>
            <a:endParaRPr b="1"/>
          </a:p>
        </p:txBody>
      </p:sp>
      <p:sp>
        <p:nvSpPr>
          <p:cNvPr id="262" name="Google Shape;262;p37"/>
          <p:cNvSpPr txBox="1"/>
          <p:nvPr>
            <p:ph idx="1" type="body"/>
          </p:nvPr>
        </p:nvSpPr>
        <p:spPr>
          <a:xfrm>
            <a:off x="766113" y="1520150"/>
            <a:ext cx="7145400" cy="42606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Font typeface="Arial"/>
              <a:buNone/>
            </a:pPr>
            <a:r>
              <a:rPr b="0" i="0" lang="en-US" sz="3000" u="none" cap="none" strike="noStrike">
                <a:solidFill>
                  <a:schemeClr val="dk1"/>
                </a:solidFill>
                <a:latin typeface="Helvetica Neue"/>
                <a:ea typeface="Helvetica Neue"/>
                <a:cs typeface="Helvetica Neue"/>
                <a:sym typeface="Helvetica Neue"/>
              </a:rPr>
              <a:t>..and what do all their names mean? </a:t>
            </a:r>
            <a:endParaRPr/>
          </a:p>
        </p:txBody>
      </p:sp>
      <p:pic>
        <p:nvPicPr>
          <p:cNvPr id="263" name="Google Shape;263;p37"/>
          <p:cNvPicPr preferRelativeResize="0"/>
          <p:nvPr/>
        </p:nvPicPr>
        <p:blipFill rotWithShape="1">
          <a:blip r:embed="rId3">
            <a:alphaModFix/>
          </a:blip>
          <a:srcRect b="0" l="0" r="0" t="0"/>
          <a:stretch/>
        </p:blipFill>
        <p:spPr>
          <a:xfrm>
            <a:off x="6011216" y="2044135"/>
            <a:ext cx="2530800" cy="2889900"/>
          </a:xfrm>
          <a:prstGeom prst="rect">
            <a:avLst/>
          </a:prstGeom>
          <a:noFill/>
          <a:ln>
            <a:noFill/>
          </a:ln>
        </p:spPr>
      </p:pic>
      <p:pic>
        <p:nvPicPr>
          <p:cNvPr id="264" name="Google Shape;264;p37"/>
          <p:cNvPicPr preferRelativeResize="0"/>
          <p:nvPr/>
        </p:nvPicPr>
        <p:blipFill rotWithShape="1">
          <a:blip r:embed="rId4">
            <a:alphaModFix/>
          </a:blip>
          <a:srcRect b="0" l="0" r="0" t="0"/>
          <a:stretch/>
        </p:blipFill>
        <p:spPr>
          <a:xfrm>
            <a:off x="6321864" y="4875644"/>
            <a:ext cx="1453800" cy="1536600"/>
          </a:xfrm>
          <a:prstGeom prst="rect">
            <a:avLst/>
          </a:prstGeom>
          <a:noFill/>
          <a:ln>
            <a:noFill/>
          </a:ln>
        </p:spPr>
      </p:pic>
      <p:pic>
        <p:nvPicPr>
          <p:cNvPr id="265" name="Google Shape;265;p37"/>
          <p:cNvPicPr preferRelativeResize="0"/>
          <p:nvPr/>
        </p:nvPicPr>
        <p:blipFill rotWithShape="1">
          <a:blip r:embed="rId5">
            <a:alphaModFix/>
          </a:blip>
          <a:srcRect b="0" l="0" r="0" t="0"/>
          <a:stretch/>
        </p:blipFill>
        <p:spPr>
          <a:xfrm>
            <a:off x="3844741" y="4529636"/>
            <a:ext cx="2110500" cy="2008200"/>
          </a:xfrm>
          <a:prstGeom prst="rect">
            <a:avLst/>
          </a:prstGeom>
          <a:noFill/>
          <a:ln>
            <a:noFill/>
          </a:ln>
        </p:spPr>
      </p:pic>
      <p:pic>
        <p:nvPicPr>
          <p:cNvPr id="266" name="Google Shape;266;p37"/>
          <p:cNvPicPr preferRelativeResize="0"/>
          <p:nvPr/>
        </p:nvPicPr>
        <p:blipFill rotWithShape="1">
          <a:blip r:embed="rId6">
            <a:alphaModFix/>
          </a:blip>
          <a:srcRect b="0" l="0" r="0" t="0"/>
          <a:stretch/>
        </p:blipFill>
        <p:spPr>
          <a:xfrm>
            <a:off x="184100" y="2052352"/>
            <a:ext cx="2031600" cy="1990800"/>
          </a:xfrm>
          <a:prstGeom prst="rect">
            <a:avLst/>
          </a:prstGeom>
          <a:noFill/>
          <a:ln>
            <a:noFill/>
          </a:ln>
        </p:spPr>
      </p:pic>
      <p:pic>
        <p:nvPicPr>
          <p:cNvPr id="267" name="Google Shape;267;p37"/>
          <p:cNvPicPr preferRelativeResize="0"/>
          <p:nvPr/>
        </p:nvPicPr>
        <p:blipFill rotWithShape="1">
          <a:blip r:embed="rId7">
            <a:alphaModFix/>
          </a:blip>
          <a:srcRect b="0" l="0" r="0" t="0"/>
          <a:stretch/>
        </p:blipFill>
        <p:spPr>
          <a:xfrm>
            <a:off x="308053" y="4263994"/>
            <a:ext cx="1742400" cy="1833600"/>
          </a:xfrm>
          <a:prstGeom prst="rect">
            <a:avLst/>
          </a:prstGeom>
          <a:noFill/>
          <a:ln>
            <a:noFill/>
          </a:ln>
        </p:spPr>
      </p:pic>
      <p:pic>
        <p:nvPicPr>
          <p:cNvPr id="268" name="Google Shape;268;p37"/>
          <p:cNvPicPr preferRelativeResize="0"/>
          <p:nvPr/>
        </p:nvPicPr>
        <p:blipFill rotWithShape="1">
          <a:blip r:embed="rId8">
            <a:alphaModFix/>
          </a:blip>
          <a:srcRect b="0" l="0" r="0" t="0"/>
          <a:stretch/>
        </p:blipFill>
        <p:spPr>
          <a:xfrm>
            <a:off x="2298492" y="4359725"/>
            <a:ext cx="1436100" cy="1492800"/>
          </a:xfrm>
          <a:prstGeom prst="rect">
            <a:avLst/>
          </a:prstGeom>
          <a:noFill/>
          <a:ln>
            <a:noFill/>
          </a:ln>
        </p:spPr>
      </p:pic>
      <p:pic>
        <p:nvPicPr>
          <p:cNvPr id="269" name="Google Shape;269;p37"/>
          <p:cNvPicPr preferRelativeResize="0"/>
          <p:nvPr/>
        </p:nvPicPr>
        <p:blipFill rotWithShape="1">
          <a:blip r:embed="rId9">
            <a:alphaModFix/>
          </a:blip>
          <a:srcRect b="0" l="0" r="0" t="0"/>
          <a:stretch/>
        </p:blipFill>
        <p:spPr>
          <a:xfrm>
            <a:off x="2001013" y="2112367"/>
            <a:ext cx="2145300" cy="2200200"/>
          </a:xfrm>
          <a:prstGeom prst="rect">
            <a:avLst/>
          </a:prstGeom>
          <a:noFill/>
          <a:ln>
            <a:noFill/>
          </a:ln>
        </p:spPr>
      </p:pic>
      <p:pic>
        <p:nvPicPr>
          <p:cNvPr id="270" name="Google Shape;270;p37"/>
          <p:cNvPicPr preferRelativeResize="0"/>
          <p:nvPr/>
        </p:nvPicPr>
        <p:blipFill>
          <a:blip r:embed="rId10">
            <a:alphaModFix/>
          </a:blip>
          <a:stretch>
            <a:fillRect/>
          </a:stretch>
        </p:blipFill>
        <p:spPr>
          <a:xfrm>
            <a:off x="4204940" y="2208408"/>
            <a:ext cx="1678316" cy="2008128"/>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8"/>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Naval Aviation Decoder</a:t>
            </a:r>
            <a:endParaRPr b="1"/>
          </a:p>
        </p:txBody>
      </p:sp>
      <p:sp>
        <p:nvSpPr>
          <p:cNvPr id="277" name="Google Shape;277;p38"/>
          <p:cNvSpPr txBox="1"/>
          <p:nvPr>
            <p:ph idx="1" type="body"/>
          </p:nvPr>
        </p:nvSpPr>
        <p:spPr>
          <a:xfrm>
            <a:off x="586763" y="1439200"/>
            <a:ext cx="3904200" cy="4648200"/>
          </a:xfrm>
          <a:prstGeom prst="rect">
            <a:avLst/>
          </a:prstGeom>
          <a:noFill/>
          <a:ln>
            <a:noFill/>
          </a:ln>
        </p:spPr>
        <p:txBody>
          <a:bodyPr anchorCtr="0" anchor="t" bIns="91425" lIns="91425" spcFirstLastPara="1" rIns="91425" wrap="square" tIns="91425">
            <a:noAutofit/>
          </a:bodyPr>
          <a:lstStyle/>
          <a:p>
            <a:pPr indent="0" lvl="0" marL="0" marR="0" rtl="0" algn="ctr">
              <a:lnSpc>
                <a:spcPct val="115000"/>
              </a:lnSpc>
              <a:spcBef>
                <a:spcPts val="0"/>
              </a:spcBef>
              <a:spcAft>
                <a:spcPts val="0"/>
              </a:spcAft>
              <a:buClr>
                <a:schemeClr val="dk1"/>
              </a:buClr>
              <a:buFont typeface="Arial"/>
              <a:buNone/>
            </a:pPr>
            <a:r>
              <a:rPr i="0" lang="en-US" sz="2400" u="sng" cap="none" strike="noStrike">
                <a:solidFill>
                  <a:srgbClr val="000000"/>
                </a:solidFill>
                <a:latin typeface="Arial"/>
                <a:ea typeface="Arial"/>
                <a:cs typeface="Arial"/>
                <a:sym typeface="Arial"/>
              </a:rPr>
              <a:t>First Letter</a:t>
            </a:r>
            <a:endParaRPr i="0" sz="2400" u="none" cap="none" strike="noStrike">
              <a:solidFill>
                <a:srgbClr val="000000"/>
              </a:solidFill>
              <a:latin typeface="Arial"/>
              <a:ea typeface="Arial"/>
              <a:cs typeface="Arial"/>
              <a:sym typeface="Arial"/>
            </a:endParaRPr>
          </a:p>
          <a:p>
            <a:pPr indent="0" lvl="0" marL="0" marR="0" rtl="0" algn="l">
              <a:lnSpc>
                <a:spcPct val="115000"/>
              </a:lnSpc>
              <a:spcBef>
                <a:spcPts val="0"/>
              </a:spcBef>
              <a:spcAft>
                <a:spcPts val="0"/>
              </a:spcAft>
              <a:buClr>
                <a:schemeClr val="dk1"/>
              </a:buClr>
              <a:buFont typeface="Arial"/>
              <a:buNone/>
            </a:pPr>
            <a:r>
              <a:rPr i="0" lang="en-US" sz="2400" u="none" cap="none" strike="noStrike">
                <a:solidFill>
                  <a:srgbClr val="000000"/>
                </a:solidFill>
                <a:latin typeface="Arial"/>
                <a:ea typeface="Arial"/>
                <a:cs typeface="Arial"/>
                <a:sym typeface="Arial"/>
              </a:rPr>
              <a:t>V		Fixed Wing </a:t>
            </a:r>
            <a:endParaRPr/>
          </a:p>
          <a:p>
            <a:pPr indent="0" lvl="0" marL="0" marR="0" rtl="0" algn="l">
              <a:lnSpc>
                <a:spcPct val="115000"/>
              </a:lnSpc>
              <a:spcBef>
                <a:spcPts val="0"/>
              </a:spcBef>
              <a:spcAft>
                <a:spcPts val="0"/>
              </a:spcAft>
              <a:buClr>
                <a:schemeClr val="dk1"/>
              </a:buClr>
              <a:buFont typeface="Arial"/>
              <a:buNone/>
            </a:pPr>
            <a:r>
              <a:rPr i="0" lang="en-US" sz="2400" u="none" cap="none" strike="noStrike">
                <a:solidFill>
                  <a:srgbClr val="000000"/>
                </a:solidFill>
                <a:latin typeface="Arial"/>
                <a:ea typeface="Arial"/>
                <a:cs typeface="Arial"/>
                <a:sym typeface="Arial"/>
              </a:rPr>
              <a:t>H		Rotary Wing </a:t>
            </a:r>
            <a:endParaRPr/>
          </a:p>
        </p:txBody>
      </p:sp>
      <p:sp>
        <p:nvSpPr>
          <p:cNvPr id="278" name="Google Shape;278;p38"/>
          <p:cNvSpPr txBox="1"/>
          <p:nvPr/>
        </p:nvSpPr>
        <p:spPr>
          <a:xfrm>
            <a:off x="4872317" y="1439199"/>
            <a:ext cx="3904200" cy="4648200"/>
          </a:xfrm>
          <a:prstGeom prst="rect">
            <a:avLst/>
          </a:prstGeom>
          <a:noFill/>
          <a:ln>
            <a:noFill/>
          </a:ln>
        </p:spPr>
        <p:txBody>
          <a:bodyPr anchorCtr="0" anchor="t" bIns="91425" lIns="91425" spcFirstLastPara="1" rIns="91425" wrap="square" tIns="91425">
            <a:noAutofit/>
          </a:bodyPr>
          <a:lstStyle/>
          <a:p>
            <a:pPr indent="0" lvl="0" marL="0" marR="0" rtl="0" algn="ctr">
              <a:lnSpc>
                <a:spcPct val="115000"/>
              </a:lnSpc>
              <a:spcBef>
                <a:spcPts val="0"/>
              </a:spcBef>
              <a:spcAft>
                <a:spcPts val="0"/>
              </a:spcAft>
              <a:buClr>
                <a:schemeClr val="dk1"/>
              </a:buClr>
              <a:buFont typeface="Arial"/>
              <a:buNone/>
            </a:pPr>
            <a:r>
              <a:rPr i="0" lang="en-US" sz="2400" u="sng" cap="none" strike="noStrike">
                <a:solidFill>
                  <a:srgbClr val="000000"/>
                </a:solidFill>
              </a:rPr>
              <a:t>Second Letter</a:t>
            </a:r>
            <a:endParaRPr i="0" sz="2400" u="none" cap="none" strike="noStrike">
              <a:solidFill>
                <a:srgbClr val="000000"/>
              </a:solidFill>
            </a:endParaRPr>
          </a:p>
          <a:p>
            <a:pPr indent="0" lvl="0" marL="0" marR="0" rtl="0" algn="l">
              <a:lnSpc>
                <a:spcPct val="115000"/>
              </a:lnSpc>
              <a:spcBef>
                <a:spcPts val="0"/>
              </a:spcBef>
              <a:spcAft>
                <a:spcPts val="0"/>
              </a:spcAft>
              <a:buClr>
                <a:schemeClr val="dk1"/>
              </a:buClr>
              <a:buFont typeface="Arial"/>
              <a:buNone/>
            </a:pPr>
            <a:r>
              <a:rPr i="0" lang="en-US" sz="2400" u="none" cap="none" strike="noStrike">
                <a:solidFill>
                  <a:srgbClr val="000000"/>
                </a:solidFill>
              </a:rPr>
              <a:t>F 		Fighter </a:t>
            </a:r>
            <a:endParaRPr/>
          </a:p>
          <a:p>
            <a:pPr indent="0" lvl="0" marL="0" marR="0" rtl="0" algn="l">
              <a:lnSpc>
                <a:spcPct val="115000"/>
              </a:lnSpc>
              <a:spcBef>
                <a:spcPts val="0"/>
              </a:spcBef>
              <a:spcAft>
                <a:spcPts val="0"/>
              </a:spcAft>
              <a:buClr>
                <a:schemeClr val="dk1"/>
              </a:buClr>
              <a:buFont typeface="Arial"/>
              <a:buNone/>
            </a:pPr>
            <a:r>
              <a:rPr i="0" lang="en-US" sz="2400" u="none" cap="none" strike="noStrike">
                <a:solidFill>
                  <a:srgbClr val="000000"/>
                </a:solidFill>
              </a:rPr>
              <a:t>Q		Electronic or</a:t>
            </a:r>
            <a:endParaRPr/>
          </a:p>
          <a:p>
            <a:pPr indent="0" lvl="0" marL="0" marR="0" rtl="0" algn="l">
              <a:lnSpc>
                <a:spcPct val="115000"/>
              </a:lnSpc>
              <a:spcBef>
                <a:spcPts val="0"/>
              </a:spcBef>
              <a:spcAft>
                <a:spcPts val="0"/>
              </a:spcAft>
              <a:buClr>
                <a:schemeClr val="dk1"/>
              </a:buClr>
              <a:buFont typeface="Arial"/>
              <a:buNone/>
            </a:pPr>
            <a:r>
              <a:rPr i="0" lang="en-US" sz="2400" u="none" cap="none" strike="noStrike">
                <a:solidFill>
                  <a:srgbClr val="000000"/>
                </a:solidFill>
              </a:rPr>
              <a:t>	  	Recon</a:t>
            </a:r>
            <a:endParaRPr/>
          </a:p>
          <a:p>
            <a:pPr indent="0" lvl="0" marL="0" marR="0" rtl="0" algn="l">
              <a:lnSpc>
                <a:spcPct val="115000"/>
              </a:lnSpc>
              <a:spcBef>
                <a:spcPts val="0"/>
              </a:spcBef>
              <a:spcAft>
                <a:spcPts val="0"/>
              </a:spcAft>
              <a:buClr>
                <a:schemeClr val="dk1"/>
              </a:buClr>
              <a:buFont typeface="Arial"/>
              <a:buNone/>
            </a:pPr>
            <a:r>
              <a:rPr i="0" lang="en-US" sz="2400" u="none" cap="none" strike="noStrike">
                <a:solidFill>
                  <a:srgbClr val="000000"/>
                </a:solidFill>
              </a:rPr>
              <a:t>P		Patrol   </a:t>
            </a:r>
            <a:endParaRPr/>
          </a:p>
          <a:p>
            <a:pPr indent="0" lvl="0" marL="0" marR="0" rtl="0" algn="l">
              <a:lnSpc>
                <a:spcPct val="115000"/>
              </a:lnSpc>
              <a:spcBef>
                <a:spcPts val="0"/>
              </a:spcBef>
              <a:spcAft>
                <a:spcPts val="0"/>
              </a:spcAft>
              <a:buClr>
                <a:schemeClr val="dk1"/>
              </a:buClr>
              <a:buFont typeface="Arial"/>
              <a:buNone/>
            </a:pPr>
            <a:r>
              <a:rPr i="0" lang="en-US" sz="2400" u="none" cap="none" strike="noStrike">
                <a:solidFill>
                  <a:srgbClr val="000000"/>
                </a:solidFill>
              </a:rPr>
              <a:t>W		Warning</a:t>
            </a:r>
            <a:endParaRPr/>
          </a:p>
          <a:p>
            <a:pPr indent="0" lvl="0" marL="0" marR="0" rtl="0" algn="l">
              <a:lnSpc>
                <a:spcPct val="115000"/>
              </a:lnSpc>
              <a:spcBef>
                <a:spcPts val="0"/>
              </a:spcBef>
              <a:spcAft>
                <a:spcPts val="0"/>
              </a:spcAft>
              <a:buClr>
                <a:schemeClr val="dk1"/>
              </a:buClr>
              <a:buFont typeface="Arial"/>
              <a:buNone/>
            </a:pPr>
            <a:r>
              <a:rPr i="0" lang="en-US" sz="2400" u="none" cap="none" strike="noStrike">
                <a:solidFill>
                  <a:srgbClr val="000000"/>
                </a:solidFill>
              </a:rPr>
              <a:t>A		Attack </a:t>
            </a:r>
            <a:endParaRPr/>
          </a:p>
          <a:p>
            <a:pPr indent="0" lvl="0" marL="0" marR="0" rtl="0" algn="l">
              <a:lnSpc>
                <a:spcPct val="115000"/>
              </a:lnSpc>
              <a:spcBef>
                <a:spcPts val="0"/>
              </a:spcBef>
              <a:spcAft>
                <a:spcPts val="0"/>
              </a:spcAft>
              <a:buClr>
                <a:schemeClr val="dk1"/>
              </a:buClr>
              <a:buFont typeface="Arial"/>
              <a:buNone/>
            </a:pPr>
            <a:r>
              <a:rPr i="0" lang="en-US" sz="2400" u="none" cap="none" strike="noStrike">
                <a:solidFill>
                  <a:srgbClr val="000000"/>
                </a:solidFill>
              </a:rPr>
              <a:t>R		Logistics    </a:t>
            </a:r>
            <a:endParaRPr/>
          </a:p>
          <a:p>
            <a:pPr indent="-139700" lvl="0" marL="342900" marR="0" rtl="0" algn="l">
              <a:lnSpc>
                <a:spcPct val="100000"/>
              </a:lnSpc>
              <a:spcBef>
                <a:spcPts val="0"/>
              </a:spcBef>
              <a:spcAft>
                <a:spcPts val="0"/>
              </a:spcAft>
              <a:buClr>
                <a:schemeClr val="dk1"/>
              </a:buClr>
              <a:buFont typeface="Arial"/>
              <a:buNone/>
            </a:pPr>
            <a:r>
              <a:t/>
            </a:r>
            <a:endParaRPr i="0" sz="2400" u="none" cap="none" strike="noStrike">
              <a:solidFill>
                <a:srgbClr val="000000"/>
              </a:solidFill>
              <a:latin typeface="Helvetica Neue"/>
              <a:ea typeface="Helvetica Neue"/>
              <a:cs typeface="Helvetica Neue"/>
              <a:sym typeface="Helvetica Neue"/>
            </a:endParaRPr>
          </a:p>
        </p:txBody>
      </p:sp>
      <p:sp>
        <p:nvSpPr>
          <p:cNvPr id="279" name="Google Shape;279;p38"/>
          <p:cNvSpPr txBox="1"/>
          <p:nvPr/>
        </p:nvSpPr>
        <p:spPr>
          <a:xfrm>
            <a:off x="744071" y="5136776"/>
            <a:ext cx="7673700" cy="1015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Font typeface="Arial"/>
              <a:buNone/>
            </a:pPr>
            <a:r>
              <a:rPr b="0" i="0" lang="en-US" sz="2000" u="none" cap="none" strike="noStrike">
                <a:solidFill>
                  <a:srgbClr val="000000"/>
                </a:solidFill>
                <a:latin typeface="Arial"/>
                <a:ea typeface="Arial"/>
                <a:cs typeface="Arial"/>
                <a:sym typeface="Arial"/>
              </a:rPr>
              <a:t>This is how the system worked decades ago.  As new types of squadrons have come into being, the second set of letters have lost some of their meaning. </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39"/>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Naval Aviation Decoder</a:t>
            </a:r>
            <a:endParaRPr b="1"/>
          </a:p>
        </p:txBody>
      </p:sp>
      <p:sp>
        <p:nvSpPr>
          <p:cNvPr id="286" name="Google Shape;286;p39"/>
          <p:cNvSpPr txBox="1"/>
          <p:nvPr/>
        </p:nvSpPr>
        <p:spPr>
          <a:xfrm>
            <a:off x="286875" y="1295400"/>
            <a:ext cx="8597100" cy="3130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US" u="sng"/>
              <a:t>Squadron	 	Meaning  						Aircraft  </a:t>
            </a:r>
            <a:endParaRPr b="1" u="sng"/>
          </a:p>
          <a:p>
            <a:pPr indent="0" lvl="0" marL="0" rtl="0" algn="l">
              <a:lnSpc>
                <a:spcPct val="115000"/>
              </a:lnSpc>
              <a:spcBef>
                <a:spcPts val="0"/>
              </a:spcBef>
              <a:spcAft>
                <a:spcPts val="0"/>
              </a:spcAft>
              <a:buNone/>
            </a:pPr>
            <a:r>
              <a:rPr b="1" lang="en-US"/>
              <a:t> 	</a:t>
            </a:r>
            <a:endParaRPr sz="3200">
              <a:solidFill>
                <a:srgbClr val="000000"/>
              </a:solidFill>
              <a:latin typeface="Helvetica Neue"/>
              <a:ea typeface="Helvetica Neue"/>
              <a:cs typeface="Helvetica Neue"/>
              <a:sym typeface="Helvetica Neue"/>
            </a:endParaRPr>
          </a:p>
          <a:p>
            <a:pPr indent="0" lvl="0" marL="0" rtl="0" algn="l">
              <a:lnSpc>
                <a:spcPct val="115000"/>
              </a:lnSpc>
              <a:spcBef>
                <a:spcPts val="0"/>
              </a:spcBef>
              <a:spcAft>
                <a:spcPts val="0"/>
              </a:spcAft>
              <a:buNone/>
            </a:pPr>
            <a:r>
              <a:rPr b="1" lang="en-US">
                <a:solidFill>
                  <a:srgbClr val="000000"/>
                </a:solidFill>
              </a:rPr>
              <a:t>VAW       	  	Fixed Wing Early Warning      		E-2C/D Hawkeye</a:t>
            </a:r>
            <a:endParaRPr b="1">
              <a:solidFill>
                <a:srgbClr val="000000"/>
              </a:solidFill>
            </a:endParaRPr>
          </a:p>
          <a:p>
            <a:pPr indent="0" lvl="0" marL="0" rtl="0" algn="l">
              <a:lnSpc>
                <a:spcPct val="115000"/>
              </a:lnSpc>
              <a:spcBef>
                <a:spcPts val="0"/>
              </a:spcBef>
              <a:spcAft>
                <a:spcPts val="0"/>
              </a:spcAft>
              <a:buNone/>
            </a:pPr>
            <a:r>
              <a:rPr b="1" lang="en-US">
                <a:solidFill>
                  <a:srgbClr val="000000"/>
                </a:solidFill>
              </a:rPr>
              <a:t>VP           	  	Fixed Wing Patrol                                 	P-8 Poseidon</a:t>
            </a:r>
            <a:endParaRPr b="1">
              <a:solidFill>
                <a:srgbClr val="000000"/>
              </a:solidFill>
            </a:endParaRPr>
          </a:p>
          <a:p>
            <a:pPr indent="0" lvl="0" marL="0" rtl="0" algn="l">
              <a:lnSpc>
                <a:spcPct val="115000"/>
              </a:lnSpc>
              <a:spcBef>
                <a:spcPts val="0"/>
              </a:spcBef>
              <a:spcAft>
                <a:spcPts val="0"/>
              </a:spcAft>
              <a:buNone/>
            </a:pPr>
            <a:r>
              <a:rPr b="1" lang="en-US">
                <a:solidFill>
                  <a:srgbClr val="000000"/>
                </a:solidFill>
              </a:rPr>
              <a:t>VFA         	 	Fixed Wing Fighter / Attack              	F/A-18 Hornet</a:t>
            </a:r>
            <a:endParaRPr b="1">
              <a:solidFill>
                <a:srgbClr val="000000"/>
              </a:solidFill>
            </a:endParaRPr>
          </a:p>
          <a:p>
            <a:pPr indent="0" lvl="0" marL="0" rtl="0" algn="l">
              <a:lnSpc>
                <a:spcPct val="115000"/>
              </a:lnSpc>
              <a:spcBef>
                <a:spcPts val="0"/>
              </a:spcBef>
              <a:spcAft>
                <a:spcPts val="0"/>
              </a:spcAft>
              <a:buNone/>
            </a:pPr>
            <a:r>
              <a:rPr b="1" lang="en-US">
                <a:solidFill>
                  <a:srgbClr val="000000"/>
                </a:solidFill>
              </a:rPr>
              <a:t>VAQ        	  	Fixed Wing Electronic Attack           	EA-18G Growler</a:t>
            </a:r>
            <a:endParaRPr b="1">
              <a:solidFill>
                <a:srgbClr val="000000"/>
              </a:solidFill>
            </a:endParaRPr>
          </a:p>
          <a:p>
            <a:pPr indent="0" lvl="0" marL="0" rtl="0" algn="l">
              <a:lnSpc>
                <a:spcPct val="115000"/>
              </a:lnSpc>
              <a:spcBef>
                <a:spcPts val="0"/>
              </a:spcBef>
              <a:spcAft>
                <a:spcPts val="0"/>
              </a:spcAft>
              <a:buNone/>
            </a:pPr>
            <a:r>
              <a:rPr b="1" lang="en-US">
                <a:solidFill>
                  <a:srgbClr val="000000"/>
                </a:solidFill>
              </a:rPr>
              <a:t>VQ          	  	Fixed Wing Reconnaissance            	EP-3E Aries </a:t>
            </a:r>
            <a:r>
              <a:rPr b="1" i="1" lang="en-US" u="sng">
                <a:solidFill>
                  <a:srgbClr val="000000"/>
                </a:solidFill>
              </a:rPr>
              <a:t>and </a:t>
            </a:r>
            <a:r>
              <a:rPr b="1" lang="en-US">
                <a:solidFill>
                  <a:srgbClr val="000000"/>
                </a:solidFill>
              </a:rPr>
              <a:t> E-6B Mercury</a:t>
            </a:r>
            <a:endParaRPr b="1">
              <a:solidFill>
                <a:srgbClr val="000000"/>
              </a:solidFill>
            </a:endParaRPr>
          </a:p>
          <a:p>
            <a:pPr indent="0" lvl="0" marL="0" rtl="0" algn="l">
              <a:lnSpc>
                <a:spcPct val="115000"/>
              </a:lnSpc>
              <a:spcBef>
                <a:spcPts val="0"/>
              </a:spcBef>
              <a:spcAft>
                <a:spcPts val="0"/>
              </a:spcAft>
              <a:buNone/>
            </a:pPr>
            <a:r>
              <a:rPr b="1" lang="en-US">
                <a:solidFill>
                  <a:srgbClr val="000000"/>
                </a:solidFill>
              </a:rPr>
              <a:t>VRC -&gt; VRM       Fixed Wing Logistics Support          	C-2 Greyhound -&gt; CMV-22 Osprey</a:t>
            </a:r>
            <a:endParaRPr b="1">
              <a:solidFill>
                <a:srgbClr val="000000"/>
              </a:solidFill>
            </a:endParaRPr>
          </a:p>
          <a:p>
            <a:pPr indent="0" lvl="0" marL="0" rtl="0" algn="l">
              <a:lnSpc>
                <a:spcPct val="115000"/>
              </a:lnSpc>
              <a:spcBef>
                <a:spcPts val="0"/>
              </a:spcBef>
              <a:spcAft>
                <a:spcPts val="0"/>
              </a:spcAft>
              <a:buNone/>
            </a:pPr>
            <a:r>
              <a:rPr b="1" lang="en-US">
                <a:solidFill>
                  <a:srgbClr val="000000"/>
                </a:solidFill>
              </a:rPr>
              <a:t>HSM        	  	Helicopter Maritime Strike        	  	MH-60R Seahawk</a:t>
            </a:r>
            <a:endParaRPr b="1">
              <a:solidFill>
                <a:srgbClr val="000000"/>
              </a:solidFill>
            </a:endParaRPr>
          </a:p>
          <a:p>
            <a:pPr indent="0" lvl="0" marL="0" rtl="0" algn="l">
              <a:lnSpc>
                <a:spcPct val="115000"/>
              </a:lnSpc>
              <a:spcBef>
                <a:spcPts val="0"/>
              </a:spcBef>
              <a:spcAft>
                <a:spcPts val="0"/>
              </a:spcAft>
              <a:buNone/>
            </a:pPr>
            <a:r>
              <a:rPr b="1" lang="en-US">
                <a:solidFill>
                  <a:srgbClr val="000000"/>
                </a:solidFill>
              </a:rPr>
              <a:t>HSC         	  	Helicopter Sea Combat              	  	MH-60S Knighthawk</a:t>
            </a:r>
            <a:endParaRPr b="1">
              <a:solidFill>
                <a:srgbClr val="000000"/>
              </a:solidFill>
            </a:endParaRPr>
          </a:p>
          <a:p>
            <a:pPr indent="0" lvl="0" marL="0" rtl="0" algn="l">
              <a:lnSpc>
                <a:spcPct val="115000"/>
              </a:lnSpc>
              <a:spcBef>
                <a:spcPts val="0"/>
              </a:spcBef>
              <a:spcAft>
                <a:spcPts val="0"/>
              </a:spcAft>
              <a:buNone/>
            </a:pPr>
            <a:r>
              <a:rPr b="1" lang="en-US">
                <a:solidFill>
                  <a:srgbClr val="000000"/>
                </a:solidFill>
              </a:rPr>
              <a:t>HM          	  	Helicopter Mine Countermeasures  	MH-53E Sea Dragon</a:t>
            </a:r>
            <a:endParaRPr b="1">
              <a:solidFill>
                <a:srgbClr val="000000"/>
              </a:solidFill>
            </a:endParaRPr>
          </a:p>
          <a:p>
            <a:pPr indent="0" lvl="0" marL="0" rtl="0" algn="l">
              <a:lnSpc>
                <a:spcPct val="115000"/>
              </a:lnSpc>
              <a:spcBef>
                <a:spcPts val="0"/>
              </a:spcBef>
              <a:spcAft>
                <a:spcPts val="0"/>
              </a:spcAft>
              <a:buNone/>
            </a:pPr>
            <a:r>
              <a:t/>
            </a:r>
            <a:endParaRPr b="1"/>
          </a:p>
          <a:p>
            <a:pPr indent="-139700" lvl="0" marL="342900" rtl="0" algn="l">
              <a:spcBef>
                <a:spcPts val="0"/>
              </a:spcBef>
              <a:spcAft>
                <a:spcPts val="0"/>
              </a:spcAft>
              <a:buNone/>
            </a:pPr>
            <a:r>
              <a:t/>
            </a:r>
            <a:endParaRPr/>
          </a:p>
        </p:txBody>
      </p:sp>
      <p:sp>
        <p:nvSpPr>
          <p:cNvPr id="287" name="Google Shape;287;p39"/>
          <p:cNvSpPr txBox="1"/>
          <p:nvPr/>
        </p:nvSpPr>
        <p:spPr>
          <a:xfrm>
            <a:off x="334381" y="4426206"/>
            <a:ext cx="7673700" cy="708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Font typeface="Arial"/>
              <a:buNone/>
            </a:pPr>
            <a:r>
              <a:rPr b="0" i="0" lang="en-US" sz="2000" u="none" cap="none" strike="noStrike">
                <a:solidFill>
                  <a:srgbClr val="000000"/>
                </a:solidFill>
                <a:latin typeface="Arial"/>
                <a:ea typeface="Arial"/>
                <a:cs typeface="Arial"/>
                <a:sym typeface="Arial"/>
              </a:rPr>
              <a:t>For the newer designations (VRC, HSC, etc.) the individual letters for the squadron designations have more detailed meanings.</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40"/>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U.S. Naval Aircraft</a:t>
            </a:r>
            <a:endParaRPr b="1"/>
          </a:p>
        </p:txBody>
      </p:sp>
      <p:pic>
        <p:nvPicPr>
          <p:cNvPr id="294" name="Google Shape;294;p40"/>
          <p:cNvPicPr preferRelativeResize="0"/>
          <p:nvPr/>
        </p:nvPicPr>
        <p:blipFill>
          <a:blip r:embed="rId3">
            <a:alphaModFix/>
          </a:blip>
          <a:stretch>
            <a:fillRect/>
          </a:stretch>
        </p:blipFill>
        <p:spPr>
          <a:xfrm>
            <a:off x="78425" y="1299075"/>
            <a:ext cx="8839200" cy="440543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41"/>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Communities &amp; Homeports</a:t>
            </a:r>
            <a:endParaRPr b="1"/>
          </a:p>
        </p:txBody>
      </p:sp>
      <p:pic>
        <p:nvPicPr>
          <p:cNvPr id="301" name="Google Shape;301;p41"/>
          <p:cNvPicPr preferRelativeResize="0"/>
          <p:nvPr/>
        </p:nvPicPr>
        <p:blipFill>
          <a:blip r:embed="rId3">
            <a:alphaModFix/>
          </a:blip>
          <a:stretch>
            <a:fillRect/>
          </a:stretch>
        </p:blipFill>
        <p:spPr>
          <a:xfrm>
            <a:off x="152400" y="1686100"/>
            <a:ext cx="8839202" cy="5090794"/>
          </a:xfrm>
          <a:prstGeom prst="rect">
            <a:avLst/>
          </a:prstGeom>
          <a:noFill/>
          <a:ln>
            <a:noFill/>
          </a:ln>
        </p:spPr>
      </p:pic>
      <p:sp>
        <p:nvSpPr>
          <p:cNvPr id="302" name="Google Shape;302;p41"/>
          <p:cNvSpPr txBox="1"/>
          <p:nvPr/>
        </p:nvSpPr>
        <p:spPr>
          <a:xfrm>
            <a:off x="221950" y="1300550"/>
            <a:ext cx="8623800" cy="221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a:solidFill>
                  <a:srgbClr val="FF0000"/>
                </a:solidFill>
                <a:latin typeface="Cabin"/>
                <a:ea typeface="Cabin"/>
                <a:cs typeface="Cabin"/>
                <a:sym typeface="Cabin"/>
              </a:rPr>
              <a:t>*** VRM-30 (NAS North Island) &amp; VRM-40 (NS Norfolk)! ***</a:t>
            </a:r>
            <a:endParaRPr b="1">
              <a:solidFill>
                <a:srgbClr val="FF0000"/>
              </a:solidFill>
              <a:latin typeface="Cabin"/>
              <a:ea typeface="Cabin"/>
              <a:cs typeface="Cabin"/>
              <a:sym typeface="Cabi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42"/>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Platforms</a:t>
            </a:r>
            <a:endParaRPr b="1"/>
          </a:p>
        </p:txBody>
      </p:sp>
      <p:sp>
        <p:nvSpPr>
          <p:cNvPr id="309" name="Google Shape;309;p42"/>
          <p:cNvSpPr txBox="1"/>
          <p:nvPr/>
        </p:nvSpPr>
        <p:spPr>
          <a:xfrm>
            <a:off x="457200" y="1552600"/>
            <a:ext cx="4038600" cy="4526100"/>
          </a:xfrm>
          <a:prstGeom prst="rect">
            <a:avLst/>
          </a:prstGeom>
          <a:noFill/>
          <a:ln>
            <a:noFill/>
          </a:ln>
        </p:spPr>
        <p:txBody>
          <a:bodyPr anchorCtr="0" anchor="t" bIns="45700" lIns="91425" spcFirstLastPara="1" rIns="91425" wrap="square" tIns="45700">
            <a:noAutofit/>
          </a:bodyPr>
          <a:lstStyle/>
          <a:p>
            <a:pPr indent="-292100" lvl="0" marL="342900" rtl="0" algn="l">
              <a:spcBef>
                <a:spcPts val="0"/>
              </a:spcBef>
              <a:spcAft>
                <a:spcPts val="0"/>
              </a:spcAft>
              <a:buClr>
                <a:srgbClr val="000000"/>
              </a:buClr>
              <a:buSzPts val="2400"/>
              <a:buChar char="•"/>
            </a:pPr>
            <a:r>
              <a:rPr b="1" lang="en-US" sz="2400">
                <a:solidFill>
                  <a:srgbClr val="000000"/>
                </a:solidFill>
              </a:rPr>
              <a:t>F/A-18C/D Hornet</a:t>
            </a:r>
            <a:endParaRPr b="1" sz="2400">
              <a:solidFill>
                <a:srgbClr val="000000"/>
              </a:solidFill>
            </a:endParaRPr>
          </a:p>
          <a:p>
            <a:pPr indent="-292100" lvl="0" marL="342900" rtl="0" algn="l">
              <a:spcBef>
                <a:spcPts val="0"/>
              </a:spcBef>
              <a:spcAft>
                <a:spcPts val="0"/>
              </a:spcAft>
              <a:buClr>
                <a:srgbClr val="000000"/>
              </a:buClr>
              <a:buSzPts val="2400"/>
              <a:buChar char="•"/>
            </a:pPr>
            <a:r>
              <a:rPr b="1" lang="en-US" sz="2400">
                <a:solidFill>
                  <a:srgbClr val="000000"/>
                </a:solidFill>
              </a:rPr>
              <a:t>EA-18G Growler</a:t>
            </a:r>
            <a:endParaRPr b="1" sz="2400">
              <a:solidFill>
                <a:srgbClr val="000000"/>
              </a:solidFill>
            </a:endParaRPr>
          </a:p>
          <a:p>
            <a:pPr indent="-292100" lvl="0" marL="342900" rtl="0" algn="l">
              <a:spcBef>
                <a:spcPts val="640"/>
              </a:spcBef>
              <a:spcAft>
                <a:spcPts val="0"/>
              </a:spcAft>
              <a:buClr>
                <a:srgbClr val="000000"/>
              </a:buClr>
              <a:buSzPts val="2400"/>
              <a:buChar char="•"/>
            </a:pPr>
            <a:r>
              <a:rPr b="1" lang="en-US" sz="2400">
                <a:solidFill>
                  <a:srgbClr val="000000"/>
                </a:solidFill>
              </a:rPr>
              <a:t>E-2 C/D Hawkeye</a:t>
            </a:r>
            <a:endParaRPr b="1" sz="2400">
              <a:solidFill>
                <a:srgbClr val="000000"/>
              </a:solidFill>
            </a:endParaRPr>
          </a:p>
          <a:p>
            <a:pPr indent="-292100" lvl="0" marL="342900" rtl="0" algn="l">
              <a:spcBef>
                <a:spcPts val="640"/>
              </a:spcBef>
              <a:spcAft>
                <a:spcPts val="0"/>
              </a:spcAft>
              <a:buClr>
                <a:srgbClr val="000000"/>
              </a:buClr>
              <a:buSzPts val="2400"/>
              <a:buChar char="•"/>
            </a:pPr>
            <a:r>
              <a:rPr b="1" lang="en-US" sz="2400">
                <a:solidFill>
                  <a:srgbClr val="000000"/>
                </a:solidFill>
              </a:rPr>
              <a:t>P-3C Orion</a:t>
            </a:r>
            <a:endParaRPr b="1" sz="2400">
              <a:solidFill>
                <a:srgbClr val="000000"/>
              </a:solidFill>
            </a:endParaRPr>
          </a:p>
          <a:p>
            <a:pPr indent="-292100" lvl="0" marL="342900" rtl="0" algn="l">
              <a:spcBef>
                <a:spcPts val="640"/>
              </a:spcBef>
              <a:spcAft>
                <a:spcPts val="0"/>
              </a:spcAft>
              <a:buClr>
                <a:srgbClr val="000000"/>
              </a:buClr>
              <a:buSzPts val="2400"/>
              <a:buChar char="•"/>
            </a:pPr>
            <a:r>
              <a:rPr b="1" lang="en-US" sz="2400">
                <a:solidFill>
                  <a:srgbClr val="000000"/>
                </a:solidFill>
              </a:rPr>
              <a:t>MH-53E Sea Dragon </a:t>
            </a:r>
            <a:endParaRPr b="1" sz="2400">
              <a:solidFill>
                <a:srgbClr val="000000"/>
              </a:solidFill>
            </a:endParaRPr>
          </a:p>
          <a:p>
            <a:pPr indent="-292100" lvl="0" marL="342900" rtl="0" algn="l">
              <a:spcBef>
                <a:spcPts val="640"/>
              </a:spcBef>
              <a:spcAft>
                <a:spcPts val="0"/>
              </a:spcAft>
              <a:buClr>
                <a:srgbClr val="000000"/>
              </a:buClr>
              <a:buSzPts val="2400"/>
              <a:buChar char="•"/>
            </a:pPr>
            <a:r>
              <a:rPr b="1" lang="en-US" sz="2400">
                <a:solidFill>
                  <a:srgbClr val="000000"/>
                </a:solidFill>
              </a:rPr>
              <a:t>MH-60R Seahawk </a:t>
            </a:r>
            <a:endParaRPr b="1" sz="2400">
              <a:solidFill>
                <a:srgbClr val="000000"/>
              </a:solidFill>
            </a:endParaRPr>
          </a:p>
          <a:p>
            <a:pPr indent="-139700" lvl="0" marL="342900" rtl="0" algn="l">
              <a:spcBef>
                <a:spcPts val="640"/>
              </a:spcBef>
              <a:spcAft>
                <a:spcPts val="0"/>
              </a:spcAft>
              <a:buNone/>
            </a:pPr>
            <a:r>
              <a:t/>
            </a:r>
            <a:endParaRPr b="1" sz="2400">
              <a:solidFill>
                <a:srgbClr val="000000"/>
              </a:solidFill>
            </a:endParaRPr>
          </a:p>
        </p:txBody>
      </p:sp>
      <p:sp>
        <p:nvSpPr>
          <p:cNvPr id="310" name="Google Shape;310;p42"/>
          <p:cNvSpPr txBox="1"/>
          <p:nvPr/>
        </p:nvSpPr>
        <p:spPr>
          <a:xfrm>
            <a:off x="4399800" y="1432150"/>
            <a:ext cx="4287000" cy="4526100"/>
          </a:xfrm>
          <a:prstGeom prst="rect">
            <a:avLst/>
          </a:prstGeom>
          <a:noFill/>
          <a:ln>
            <a:noFill/>
          </a:ln>
        </p:spPr>
        <p:txBody>
          <a:bodyPr anchorCtr="0" anchor="t" bIns="91425" lIns="91425" spcFirstLastPara="1" rIns="91425" wrap="square" tIns="91425">
            <a:noAutofit/>
          </a:bodyPr>
          <a:lstStyle/>
          <a:p>
            <a:pPr indent="-381000" lvl="0" marL="457200" rtl="0" algn="l">
              <a:spcBef>
                <a:spcPts val="640"/>
              </a:spcBef>
              <a:spcAft>
                <a:spcPts val="0"/>
              </a:spcAft>
              <a:buClr>
                <a:srgbClr val="000000"/>
              </a:buClr>
              <a:buSzPts val="2400"/>
              <a:buChar char="•"/>
            </a:pPr>
            <a:r>
              <a:rPr b="1" lang="en-US" sz="2400">
                <a:solidFill>
                  <a:srgbClr val="000000"/>
                </a:solidFill>
              </a:rPr>
              <a:t>F/A-18E/F Super Hornet</a:t>
            </a:r>
            <a:endParaRPr b="1" sz="2400">
              <a:solidFill>
                <a:srgbClr val="000000"/>
              </a:solidFill>
            </a:endParaRPr>
          </a:p>
          <a:p>
            <a:pPr indent="-381000" lvl="0" marL="457200" rtl="0" algn="l">
              <a:spcBef>
                <a:spcPts val="0"/>
              </a:spcBef>
              <a:spcAft>
                <a:spcPts val="0"/>
              </a:spcAft>
              <a:buClr>
                <a:srgbClr val="000000"/>
              </a:buClr>
              <a:buSzPts val="2400"/>
              <a:buChar char="•"/>
            </a:pPr>
            <a:r>
              <a:rPr b="1" lang="en-US" sz="2400">
                <a:solidFill>
                  <a:srgbClr val="000000"/>
                </a:solidFill>
              </a:rPr>
              <a:t>F-35C Lightning II</a:t>
            </a:r>
            <a:endParaRPr b="1" sz="2400">
              <a:solidFill>
                <a:srgbClr val="000000"/>
              </a:solidFill>
            </a:endParaRPr>
          </a:p>
          <a:p>
            <a:pPr indent="-381000" lvl="0" marL="457200" rtl="0" algn="l">
              <a:spcBef>
                <a:spcPts val="0"/>
              </a:spcBef>
              <a:spcAft>
                <a:spcPts val="0"/>
              </a:spcAft>
              <a:buClr>
                <a:srgbClr val="000000"/>
              </a:buClr>
              <a:buSzPts val="2400"/>
              <a:buChar char="•"/>
            </a:pPr>
            <a:r>
              <a:rPr b="1" lang="en-US" sz="2400">
                <a:solidFill>
                  <a:srgbClr val="000000"/>
                </a:solidFill>
              </a:rPr>
              <a:t>C-2A Greyhound</a:t>
            </a:r>
            <a:endParaRPr b="1" sz="2400">
              <a:solidFill>
                <a:srgbClr val="000000"/>
              </a:solidFill>
            </a:endParaRPr>
          </a:p>
          <a:p>
            <a:pPr indent="-381000" lvl="0" marL="457200" rtl="0" algn="l">
              <a:spcBef>
                <a:spcPts val="0"/>
              </a:spcBef>
              <a:spcAft>
                <a:spcPts val="0"/>
              </a:spcAft>
              <a:buClr>
                <a:srgbClr val="000000"/>
              </a:buClr>
              <a:buSzPts val="2400"/>
              <a:buChar char="•"/>
            </a:pPr>
            <a:r>
              <a:rPr b="1" lang="en-US" sz="2400">
                <a:solidFill>
                  <a:srgbClr val="000000"/>
                </a:solidFill>
              </a:rPr>
              <a:t>P-8A Poseidon</a:t>
            </a:r>
            <a:endParaRPr b="1" sz="2400">
              <a:solidFill>
                <a:srgbClr val="000000"/>
              </a:solidFill>
            </a:endParaRPr>
          </a:p>
          <a:p>
            <a:pPr indent="-381000" lvl="0" marL="457200" rtl="0" algn="l">
              <a:spcBef>
                <a:spcPts val="0"/>
              </a:spcBef>
              <a:spcAft>
                <a:spcPts val="0"/>
              </a:spcAft>
              <a:buClr>
                <a:srgbClr val="000000"/>
              </a:buClr>
              <a:buSzPts val="2400"/>
              <a:buChar char="•"/>
            </a:pPr>
            <a:r>
              <a:rPr b="1" lang="en-US" sz="2400">
                <a:solidFill>
                  <a:srgbClr val="000000"/>
                </a:solidFill>
              </a:rPr>
              <a:t>E-6B Mercury</a:t>
            </a:r>
            <a:endParaRPr b="1" sz="2400">
              <a:solidFill>
                <a:srgbClr val="000000"/>
              </a:solidFill>
            </a:endParaRPr>
          </a:p>
          <a:p>
            <a:pPr indent="-381000" lvl="0" marL="457200" rtl="0" algn="l">
              <a:spcBef>
                <a:spcPts val="0"/>
              </a:spcBef>
              <a:spcAft>
                <a:spcPts val="0"/>
              </a:spcAft>
              <a:buClr>
                <a:srgbClr val="000000"/>
              </a:buClr>
              <a:buSzPts val="2400"/>
              <a:buChar char="•"/>
            </a:pPr>
            <a:r>
              <a:rPr b="1" lang="en-US" sz="2400">
                <a:solidFill>
                  <a:srgbClr val="000000"/>
                </a:solidFill>
              </a:rPr>
              <a:t>MH-60S Knighthawk</a:t>
            </a:r>
            <a:endParaRPr b="1" sz="2400">
              <a:solidFill>
                <a:srgbClr val="000000"/>
              </a:solidFill>
            </a:endParaRPr>
          </a:p>
          <a:p>
            <a:pPr indent="-381000" lvl="0" marL="457200" rtl="0" algn="l">
              <a:spcBef>
                <a:spcPts val="0"/>
              </a:spcBef>
              <a:spcAft>
                <a:spcPts val="0"/>
              </a:spcAft>
              <a:buClr>
                <a:srgbClr val="000000"/>
              </a:buClr>
              <a:buSzPts val="2400"/>
              <a:buChar char="•"/>
            </a:pPr>
            <a:r>
              <a:rPr b="1" lang="en-US" sz="2400">
                <a:solidFill>
                  <a:srgbClr val="000000"/>
                </a:solidFill>
              </a:rPr>
              <a:t>HH-60F/H Seahawk</a:t>
            </a:r>
            <a:endParaRPr b="1" sz="2400">
              <a:solidFill>
                <a:srgbClr val="000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43"/>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F/A-18C/D/E/F</a:t>
            </a:r>
            <a:endParaRPr b="1"/>
          </a:p>
        </p:txBody>
      </p:sp>
      <p:pic>
        <p:nvPicPr>
          <p:cNvPr descr="100_101_behind_KC-135.JPG" id="317" name="Google Shape;317;p43"/>
          <p:cNvPicPr preferRelativeResize="0"/>
          <p:nvPr/>
        </p:nvPicPr>
        <p:blipFill>
          <a:blip r:embed="rId3">
            <a:alphaModFix/>
          </a:blip>
          <a:stretch>
            <a:fillRect/>
          </a:stretch>
        </p:blipFill>
        <p:spPr>
          <a:xfrm>
            <a:off x="4096676" y="1310250"/>
            <a:ext cx="4826526" cy="2714925"/>
          </a:xfrm>
          <a:prstGeom prst="rect">
            <a:avLst/>
          </a:prstGeom>
          <a:noFill/>
          <a:ln>
            <a:noFill/>
          </a:ln>
        </p:spPr>
      </p:pic>
      <p:pic>
        <p:nvPicPr>
          <p:cNvPr id="318" name="Google Shape;318;p43"/>
          <p:cNvPicPr preferRelativeResize="0"/>
          <p:nvPr/>
        </p:nvPicPr>
        <p:blipFill>
          <a:blip r:embed="rId4">
            <a:alphaModFix/>
          </a:blip>
          <a:stretch>
            <a:fillRect/>
          </a:stretch>
        </p:blipFill>
        <p:spPr>
          <a:xfrm>
            <a:off x="5219393" y="4100525"/>
            <a:ext cx="3703800" cy="2101125"/>
          </a:xfrm>
          <a:prstGeom prst="rect">
            <a:avLst/>
          </a:prstGeom>
          <a:noFill/>
          <a:ln>
            <a:noFill/>
          </a:ln>
        </p:spPr>
      </p:pic>
      <p:sp>
        <p:nvSpPr>
          <p:cNvPr id="319" name="Google Shape;319;p43"/>
          <p:cNvSpPr txBox="1"/>
          <p:nvPr/>
        </p:nvSpPr>
        <p:spPr>
          <a:xfrm>
            <a:off x="184425" y="1365350"/>
            <a:ext cx="3831900" cy="5105400"/>
          </a:xfrm>
          <a:prstGeom prst="rect">
            <a:avLst/>
          </a:prstGeom>
          <a:noFill/>
          <a:ln>
            <a:noFill/>
          </a:ln>
        </p:spPr>
        <p:txBody>
          <a:bodyPr anchorCtr="0" anchor="t" bIns="45700" lIns="91425" spcFirstLastPara="1" rIns="91425" wrap="square" tIns="45700">
            <a:noAutofit/>
          </a:bodyPr>
          <a:lstStyle/>
          <a:p>
            <a:pPr indent="-215900" lvl="0" marL="342900" rtl="0" algn="l">
              <a:spcBef>
                <a:spcPts val="0"/>
              </a:spcBef>
              <a:spcAft>
                <a:spcPts val="0"/>
              </a:spcAft>
              <a:buClr>
                <a:srgbClr val="000000"/>
              </a:buClr>
              <a:buSzPts val="1200"/>
              <a:buChar char="•"/>
            </a:pPr>
            <a:r>
              <a:rPr b="1" lang="en-US" sz="1200">
                <a:solidFill>
                  <a:srgbClr val="000000"/>
                </a:solidFill>
              </a:rPr>
              <a:t>Hornet (C/D) smaller than Super Hornet (aka “Rhino”) (E/F) and Growler (G)</a:t>
            </a:r>
            <a:endParaRPr b="1" sz="1200">
              <a:solidFill>
                <a:srgbClr val="000000"/>
              </a:solidFill>
            </a:endParaRPr>
          </a:p>
          <a:p>
            <a:pPr indent="-215900" lvl="0" marL="342900" rtl="0" algn="l">
              <a:spcBef>
                <a:spcPts val="640"/>
              </a:spcBef>
              <a:spcAft>
                <a:spcPts val="0"/>
              </a:spcAft>
              <a:buClr>
                <a:srgbClr val="000000"/>
              </a:buClr>
              <a:buSzPts val="1200"/>
              <a:buChar char="•"/>
            </a:pPr>
            <a:r>
              <a:rPr b="1" lang="en-US" sz="1200">
                <a:solidFill>
                  <a:srgbClr val="000000"/>
                </a:solidFill>
              </a:rPr>
              <a:t>Single Seaters</a:t>
            </a:r>
            <a:endParaRPr b="1" sz="1200">
              <a:solidFill>
                <a:srgbClr val="000000"/>
              </a:solidFill>
            </a:endParaRPr>
          </a:p>
          <a:p>
            <a:pPr indent="-184150" lvl="1" marL="742950" rtl="0" algn="l">
              <a:spcBef>
                <a:spcPts val="560"/>
              </a:spcBef>
              <a:spcAft>
                <a:spcPts val="0"/>
              </a:spcAft>
              <a:buClr>
                <a:srgbClr val="000000"/>
              </a:buClr>
              <a:buSzPts val="1200"/>
              <a:buChar char="–"/>
            </a:pPr>
            <a:r>
              <a:rPr b="1" lang="en-US" sz="1200">
                <a:solidFill>
                  <a:srgbClr val="000000"/>
                </a:solidFill>
              </a:rPr>
              <a:t>C, E</a:t>
            </a:r>
            <a:endParaRPr b="1" sz="1200">
              <a:solidFill>
                <a:srgbClr val="000000"/>
              </a:solidFill>
            </a:endParaRPr>
          </a:p>
          <a:p>
            <a:pPr indent="-184150" lvl="1" marL="742950" rtl="0" algn="l">
              <a:spcBef>
                <a:spcPts val="560"/>
              </a:spcBef>
              <a:spcAft>
                <a:spcPts val="0"/>
              </a:spcAft>
              <a:buClr>
                <a:srgbClr val="000000"/>
              </a:buClr>
              <a:buSzPts val="1200"/>
              <a:buChar char="–"/>
            </a:pPr>
            <a:r>
              <a:rPr b="1" lang="en-US" sz="1200">
                <a:solidFill>
                  <a:srgbClr val="000000"/>
                </a:solidFill>
              </a:rPr>
              <a:t>Carrier#: 200-400 series</a:t>
            </a:r>
            <a:endParaRPr b="1" sz="1200">
              <a:solidFill>
                <a:srgbClr val="000000"/>
              </a:solidFill>
            </a:endParaRPr>
          </a:p>
          <a:p>
            <a:pPr indent="-215900" lvl="0" marL="342900" rtl="0" algn="l">
              <a:spcBef>
                <a:spcPts val="640"/>
              </a:spcBef>
              <a:spcAft>
                <a:spcPts val="0"/>
              </a:spcAft>
              <a:buClr>
                <a:srgbClr val="000000"/>
              </a:buClr>
              <a:buSzPts val="1200"/>
              <a:buChar char="•"/>
            </a:pPr>
            <a:r>
              <a:rPr b="1" lang="en-US" sz="1200">
                <a:solidFill>
                  <a:srgbClr val="000000"/>
                </a:solidFill>
              </a:rPr>
              <a:t>Two Seaters</a:t>
            </a:r>
            <a:endParaRPr b="1" sz="1200">
              <a:solidFill>
                <a:srgbClr val="000000"/>
              </a:solidFill>
            </a:endParaRPr>
          </a:p>
          <a:p>
            <a:pPr indent="-184150" lvl="1" marL="742950" rtl="0" algn="l">
              <a:spcBef>
                <a:spcPts val="560"/>
              </a:spcBef>
              <a:spcAft>
                <a:spcPts val="0"/>
              </a:spcAft>
              <a:buClr>
                <a:srgbClr val="000000"/>
              </a:buClr>
              <a:buSzPts val="1200"/>
              <a:buChar char="–"/>
            </a:pPr>
            <a:r>
              <a:rPr b="1" lang="en-US" sz="1200">
                <a:solidFill>
                  <a:srgbClr val="000000"/>
                </a:solidFill>
              </a:rPr>
              <a:t>D (no longer used by USN, only USMC), F</a:t>
            </a:r>
            <a:endParaRPr b="1" sz="1200">
              <a:solidFill>
                <a:srgbClr val="000000"/>
              </a:solidFill>
            </a:endParaRPr>
          </a:p>
          <a:p>
            <a:pPr indent="-184150" lvl="1" marL="742950" rtl="0" algn="l">
              <a:spcBef>
                <a:spcPts val="560"/>
              </a:spcBef>
              <a:spcAft>
                <a:spcPts val="0"/>
              </a:spcAft>
              <a:buClr>
                <a:srgbClr val="000000"/>
              </a:buClr>
              <a:buSzPts val="1200"/>
              <a:buChar char="–"/>
            </a:pPr>
            <a:r>
              <a:rPr b="1" lang="en-US" sz="1200">
                <a:solidFill>
                  <a:srgbClr val="000000"/>
                </a:solidFill>
              </a:rPr>
              <a:t>Carrier #: 100 series</a:t>
            </a:r>
            <a:endParaRPr b="1" sz="1200">
              <a:solidFill>
                <a:srgbClr val="000000"/>
              </a:solidFill>
            </a:endParaRPr>
          </a:p>
          <a:p>
            <a:pPr indent="-215900" lvl="0" marL="342900" rtl="0" algn="l">
              <a:spcBef>
                <a:spcPts val="640"/>
              </a:spcBef>
              <a:spcAft>
                <a:spcPts val="0"/>
              </a:spcAft>
              <a:buClr>
                <a:srgbClr val="000000"/>
              </a:buClr>
              <a:buSzPts val="1200"/>
              <a:buChar char="•"/>
            </a:pPr>
            <a:r>
              <a:rPr b="1" lang="en-US" sz="1200">
                <a:solidFill>
                  <a:srgbClr val="000000"/>
                </a:solidFill>
              </a:rPr>
              <a:t>Speed 1.7-1.8+ Mach</a:t>
            </a:r>
            <a:endParaRPr b="1" sz="1200">
              <a:solidFill>
                <a:srgbClr val="000000"/>
              </a:solidFill>
            </a:endParaRPr>
          </a:p>
          <a:p>
            <a:pPr indent="-184150" lvl="1" marL="742950" rtl="0" algn="l">
              <a:spcBef>
                <a:spcPts val="560"/>
              </a:spcBef>
              <a:spcAft>
                <a:spcPts val="0"/>
              </a:spcAft>
              <a:buClr>
                <a:srgbClr val="000000"/>
              </a:buClr>
              <a:buSzPts val="1200"/>
              <a:buChar char="–"/>
            </a:pPr>
            <a:r>
              <a:rPr b="1" lang="en-US" sz="1200">
                <a:solidFill>
                  <a:srgbClr val="000000"/>
                </a:solidFill>
              </a:rPr>
              <a:t>Approx. 2 hours on station prior to refuel</a:t>
            </a:r>
            <a:endParaRPr b="1" sz="1200">
              <a:solidFill>
                <a:srgbClr val="000000"/>
              </a:solidFill>
            </a:endParaRPr>
          </a:p>
          <a:p>
            <a:pPr indent="-215900" lvl="0" marL="342900" rtl="0" algn="l">
              <a:spcBef>
                <a:spcPts val="560"/>
              </a:spcBef>
              <a:spcAft>
                <a:spcPts val="0"/>
              </a:spcAft>
              <a:buClr>
                <a:srgbClr val="000000"/>
              </a:buClr>
              <a:buSzPts val="1200"/>
              <a:buChar char="•"/>
            </a:pPr>
            <a:r>
              <a:rPr b="1" lang="en-US" sz="1200">
                <a:solidFill>
                  <a:srgbClr val="000000"/>
                </a:solidFill>
              </a:rPr>
              <a:t>Mission Sets:</a:t>
            </a:r>
            <a:endParaRPr b="1" sz="1200">
              <a:solidFill>
                <a:srgbClr val="000000"/>
              </a:solidFill>
            </a:endParaRPr>
          </a:p>
          <a:p>
            <a:pPr indent="-184150" lvl="1" marL="742950" rtl="0" algn="l">
              <a:spcBef>
                <a:spcPts val="560"/>
              </a:spcBef>
              <a:spcAft>
                <a:spcPts val="0"/>
              </a:spcAft>
              <a:buClr>
                <a:srgbClr val="000000"/>
              </a:buClr>
              <a:buSzPts val="1200"/>
              <a:buChar char="–"/>
            </a:pPr>
            <a:r>
              <a:rPr b="1" lang="en-US" sz="1200">
                <a:solidFill>
                  <a:srgbClr val="000000"/>
                </a:solidFill>
              </a:rPr>
              <a:t>Air Superiority, Strike, SEAD</a:t>
            </a:r>
            <a:endParaRPr b="1" sz="1200">
              <a:solidFill>
                <a:srgbClr val="000000"/>
              </a:solidFill>
            </a:endParaRPr>
          </a:p>
          <a:p>
            <a:pPr indent="-215900" lvl="0" marL="342900" rtl="0" algn="l">
              <a:lnSpc>
                <a:spcPct val="90000"/>
              </a:lnSpc>
              <a:spcBef>
                <a:spcPts val="0"/>
              </a:spcBef>
              <a:spcAft>
                <a:spcPts val="0"/>
              </a:spcAft>
              <a:buClr>
                <a:schemeClr val="dk1"/>
              </a:buClr>
              <a:buSzPts val="1200"/>
              <a:buChar char="•"/>
            </a:pPr>
            <a:r>
              <a:rPr b="1" lang="en-US" sz="1200">
                <a:solidFill>
                  <a:schemeClr val="dk1"/>
                </a:solidFill>
              </a:rPr>
              <a:t>Weapons</a:t>
            </a:r>
            <a:endParaRPr b="1" sz="1200">
              <a:solidFill>
                <a:schemeClr val="dk1"/>
              </a:solidFill>
            </a:endParaRPr>
          </a:p>
          <a:p>
            <a:pPr indent="-184150" lvl="1" marL="742950" rtl="0" algn="l">
              <a:lnSpc>
                <a:spcPct val="90000"/>
              </a:lnSpc>
              <a:spcBef>
                <a:spcPts val="560"/>
              </a:spcBef>
              <a:spcAft>
                <a:spcPts val="0"/>
              </a:spcAft>
              <a:buClr>
                <a:schemeClr val="dk1"/>
              </a:buClr>
              <a:buSzPts val="1200"/>
              <a:buChar char="–"/>
            </a:pPr>
            <a:r>
              <a:rPr b="1" lang="en-US" sz="1200">
                <a:solidFill>
                  <a:schemeClr val="dk1"/>
                </a:solidFill>
              </a:rPr>
              <a:t>Air Intercept Missiles (AIM)</a:t>
            </a:r>
            <a:endParaRPr b="1" sz="1200">
              <a:solidFill>
                <a:schemeClr val="dk1"/>
              </a:solidFill>
            </a:endParaRPr>
          </a:p>
          <a:p>
            <a:pPr indent="-184150" lvl="1" marL="742950" rtl="0" algn="l">
              <a:lnSpc>
                <a:spcPct val="90000"/>
              </a:lnSpc>
              <a:spcBef>
                <a:spcPts val="560"/>
              </a:spcBef>
              <a:spcAft>
                <a:spcPts val="0"/>
              </a:spcAft>
              <a:buClr>
                <a:schemeClr val="dk1"/>
              </a:buClr>
              <a:buSzPts val="1200"/>
              <a:buChar char="–"/>
            </a:pPr>
            <a:r>
              <a:rPr b="1" lang="en-US" sz="1200">
                <a:solidFill>
                  <a:schemeClr val="dk1"/>
                </a:solidFill>
              </a:rPr>
              <a:t>Air to Surface Missiles (AGM)</a:t>
            </a:r>
            <a:endParaRPr b="1" sz="1200">
              <a:solidFill>
                <a:schemeClr val="dk1"/>
              </a:solidFill>
            </a:endParaRPr>
          </a:p>
          <a:p>
            <a:pPr indent="-184150" lvl="1" marL="742950" rtl="0" algn="l">
              <a:lnSpc>
                <a:spcPct val="90000"/>
              </a:lnSpc>
              <a:spcBef>
                <a:spcPts val="560"/>
              </a:spcBef>
              <a:spcAft>
                <a:spcPts val="0"/>
              </a:spcAft>
              <a:buClr>
                <a:schemeClr val="dk1"/>
              </a:buClr>
              <a:buSzPts val="1200"/>
              <a:buChar char="–"/>
            </a:pPr>
            <a:r>
              <a:rPr b="1" lang="en-US" sz="1200">
                <a:solidFill>
                  <a:schemeClr val="dk1"/>
                </a:solidFill>
              </a:rPr>
              <a:t>Anti-Ship Missiles</a:t>
            </a:r>
            <a:endParaRPr b="1" sz="1200">
              <a:solidFill>
                <a:schemeClr val="dk1"/>
              </a:solidFill>
            </a:endParaRPr>
          </a:p>
          <a:p>
            <a:pPr indent="-184150" lvl="1" marL="742950" rtl="0" algn="l">
              <a:lnSpc>
                <a:spcPct val="90000"/>
              </a:lnSpc>
              <a:spcBef>
                <a:spcPts val="560"/>
              </a:spcBef>
              <a:spcAft>
                <a:spcPts val="0"/>
              </a:spcAft>
              <a:buClr>
                <a:schemeClr val="dk1"/>
              </a:buClr>
              <a:buSzPts val="1200"/>
              <a:buChar char="–"/>
            </a:pPr>
            <a:r>
              <a:rPr b="1" lang="en-US" sz="1200">
                <a:solidFill>
                  <a:schemeClr val="dk1"/>
                </a:solidFill>
              </a:rPr>
              <a:t>Precision-Guided Munitions (PGM)</a:t>
            </a:r>
            <a:endParaRPr b="1" sz="1200">
              <a:solidFill>
                <a:schemeClr val="dk1"/>
              </a:solidFill>
            </a:endParaRPr>
          </a:p>
          <a:p>
            <a:pPr indent="-184150" lvl="1" marL="742950" rtl="0" algn="l">
              <a:lnSpc>
                <a:spcPct val="90000"/>
              </a:lnSpc>
              <a:spcBef>
                <a:spcPts val="560"/>
              </a:spcBef>
              <a:spcAft>
                <a:spcPts val="0"/>
              </a:spcAft>
              <a:buClr>
                <a:schemeClr val="dk1"/>
              </a:buClr>
              <a:buSzPts val="1200"/>
              <a:buChar char="–"/>
            </a:pPr>
            <a:r>
              <a:rPr b="1" lang="en-US" sz="1200">
                <a:solidFill>
                  <a:schemeClr val="dk1"/>
                </a:solidFill>
              </a:rPr>
              <a:t>Mines</a:t>
            </a:r>
            <a:endParaRPr b="1" sz="1200">
              <a:solidFill>
                <a:schemeClr val="dk1"/>
              </a:solidFill>
            </a:endParaRPr>
          </a:p>
          <a:p>
            <a:pPr indent="-184150" lvl="1" marL="742950" rtl="0" algn="l">
              <a:lnSpc>
                <a:spcPct val="90000"/>
              </a:lnSpc>
              <a:spcBef>
                <a:spcPts val="560"/>
              </a:spcBef>
              <a:spcAft>
                <a:spcPts val="0"/>
              </a:spcAft>
              <a:buClr>
                <a:schemeClr val="dk1"/>
              </a:buClr>
              <a:buSzPts val="1200"/>
              <a:buChar char="–"/>
            </a:pPr>
            <a:r>
              <a:rPr b="1" lang="en-US" sz="1200">
                <a:solidFill>
                  <a:schemeClr val="dk1"/>
                </a:solidFill>
              </a:rPr>
              <a:t>Rockets</a:t>
            </a:r>
            <a:endParaRPr b="1" sz="1200">
              <a:solidFill>
                <a:schemeClr val="dk1"/>
              </a:solidFill>
            </a:endParaRPr>
          </a:p>
          <a:p>
            <a:pPr indent="-184150" lvl="1" marL="742950" rtl="0" algn="l">
              <a:lnSpc>
                <a:spcPct val="90000"/>
              </a:lnSpc>
              <a:spcBef>
                <a:spcPts val="560"/>
              </a:spcBef>
              <a:spcAft>
                <a:spcPts val="0"/>
              </a:spcAft>
              <a:buClr>
                <a:schemeClr val="dk1"/>
              </a:buClr>
              <a:buSzPts val="1200"/>
              <a:buChar char="–"/>
            </a:pPr>
            <a:r>
              <a:rPr b="1" lang="en-US" sz="1200">
                <a:solidFill>
                  <a:schemeClr val="dk1"/>
                </a:solidFill>
              </a:rPr>
              <a:t>Guns - 20mm Canon</a:t>
            </a:r>
            <a:endParaRPr b="1" sz="12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44"/>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EA-18G</a:t>
            </a:r>
            <a:endParaRPr b="1"/>
          </a:p>
        </p:txBody>
      </p:sp>
      <p:sp>
        <p:nvSpPr>
          <p:cNvPr id="326" name="Google Shape;326;p44"/>
          <p:cNvSpPr txBox="1"/>
          <p:nvPr/>
        </p:nvSpPr>
        <p:spPr>
          <a:xfrm>
            <a:off x="184425" y="1365350"/>
            <a:ext cx="3831900" cy="5105400"/>
          </a:xfrm>
          <a:prstGeom prst="rect">
            <a:avLst/>
          </a:prstGeom>
          <a:noFill/>
          <a:ln>
            <a:noFill/>
          </a:ln>
        </p:spPr>
        <p:txBody>
          <a:bodyPr anchorCtr="0" anchor="t" bIns="45700" lIns="91425" spcFirstLastPara="1" rIns="91425" wrap="square" tIns="45700">
            <a:noAutofit/>
          </a:bodyPr>
          <a:lstStyle/>
          <a:p>
            <a:pPr indent="-304800" lvl="0" marL="342900" rtl="0" algn="l">
              <a:spcBef>
                <a:spcPts val="0"/>
              </a:spcBef>
              <a:spcAft>
                <a:spcPts val="0"/>
              </a:spcAft>
              <a:buClr>
                <a:schemeClr val="dk1"/>
              </a:buClr>
              <a:buSzPts val="2600"/>
              <a:buChar char="•"/>
            </a:pPr>
            <a:r>
              <a:rPr b="1" lang="en-US" sz="2600">
                <a:solidFill>
                  <a:schemeClr val="dk1"/>
                </a:solidFill>
              </a:rPr>
              <a:t>Weapons</a:t>
            </a:r>
            <a:endParaRPr b="1" sz="2600">
              <a:solidFill>
                <a:schemeClr val="dk1"/>
              </a:solidFill>
            </a:endParaRPr>
          </a:p>
          <a:p>
            <a:pPr indent="-273050" lvl="1" marL="742950" rtl="0" algn="l">
              <a:spcBef>
                <a:spcPts val="560"/>
              </a:spcBef>
              <a:spcAft>
                <a:spcPts val="0"/>
              </a:spcAft>
              <a:buClr>
                <a:schemeClr val="dk1"/>
              </a:buClr>
              <a:buSzPts val="2600"/>
              <a:buChar char="–"/>
            </a:pPr>
            <a:r>
              <a:rPr b="1" lang="en-US" sz="2600">
                <a:solidFill>
                  <a:schemeClr val="dk1"/>
                </a:solidFill>
              </a:rPr>
              <a:t>Surveillance and jamming systems</a:t>
            </a:r>
            <a:endParaRPr b="1" sz="2600">
              <a:solidFill>
                <a:schemeClr val="dk1"/>
              </a:solidFill>
            </a:endParaRPr>
          </a:p>
          <a:p>
            <a:pPr indent="-273050" lvl="1" marL="742950" rtl="0" algn="l">
              <a:spcBef>
                <a:spcPts val="560"/>
              </a:spcBef>
              <a:spcAft>
                <a:spcPts val="0"/>
              </a:spcAft>
              <a:buClr>
                <a:schemeClr val="dk1"/>
              </a:buClr>
              <a:buSzPts val="2600"/>
              <a:buChar char="–"/>
            </a:pPr>
            <a:r>
              <a:rPr b="1" lang="en-US" sz="2600">
                <a:solidFill>
                  <a:schemeClr val="dk1"/>
                </a:solidFill>
              </a:rPr>
              <a:t>EW Suite (PODS)</a:t>
            </a:r>
            <a:endParaRPr b="1" sz="2600">
              <a:solidFill>
                <a:schemeClr val="dk1"/>
              </a:solidFill>
            </a:endParaRPr>
          </a:p>
          <a:p>
            <a:pPr indent="-273050" lvl="1" marL="742950" rtl="0" algn="l">
              <a:spcBef>
                <a:spcPts val="560"/>
              </a:spcBef>
              <a:spcAft>
                <a:spcPts val="0"/>
              </a:spcAft>
              <a:buClr>
                <a:schemeClr val="dk1"/>
              </a:buClr>
              <a:buSzPts val="2600"/>
              <a:buChar char="–"/>
            </a:pPr>
            <a:r>
              <a:rPr b="1" lang="en-US" sz="2600">
                <a:solidFill>
                  <a:schemeClr val="dk1"/>
                </a:solidFill>
              </a:rPr>
              <a:t>Air Intercept Missiles (AIM)</a:t>
            </a:r>
            <a:endParaRPr b="1" sz="2600">
              <a:solidFill>
                <a:schemeClr val="dk1"/>
              </a:solidFill>
            </a:endParaRPr>
          </a:p>
          <a:p>
            <a:pPr indent="-273050" lvl="1" marL="742950" rtl="0" algn="l">
              <a:spcBef>
                <a:spcPts val="560"/>
              </a:spcBef>
              <a:spcAft>
                <a:spcPts val="0"/>
              </a:spcAft>
              <a:buClr>
                <a:schemeClr val="dk1"/>
              </a:buClr>
              <a:buSzPts val="2600"/>
              <a:buChar char="–"/>
            </a:pPr>
            <a:r>
              <a:rPr b="1" lang="en-US" sz="2600">
                <a:solidFill>
                  <a:schemeClr val="dk1"/>
                </a:solidFill>
              </a:rPr>
              <a:t>Air to Ground Missiles (AGM)</a:t>
            </a:r>
            <a:endParaRPr b="1" sz="2600">
              <a:solidFill>
                <a:schemeClr val="dk1"/>
              </a:solidFill>
            </a:endParaRPr>
          </a:p>
          <a:p>
            <a:pPr indent="-304800" lvl="0" marL="342900" rtl="0" algn="l">
              <a:spcBef>
                <a:spcPts val="640"/>
              </a:spcBef>
              <a:spcAft>
                <a:spcPts val="0"/>
              </a:spcAft>
              <a:buClr>
                <a:schemeClr val="dk1"/>
              </a:buClr>
              <a:buSzPts val="2600"/>
              <a:buChar char="•"/>
            </a:pPr>
            <a:r>
              <a:rPr b="1" lang="en-US" sz="2600">
                <a:solidFill>
                  <a:schemeClr val="dk1"/>
                </a:solidFill>
              </a:rPr>
              <a:t>Missions:</a:t>
            </a:r>
            <a:endParaRPr b="1" sz="2600">
              <a:solidFill>
                <a:schemeClr val="dk1"/>
              </a:solidFill>
            </a:endParaRPr>
          </a:p>
          <a:p>
            <a:pPr indent="-273050" lvl="1" marL="742950" rtl="0" algn="l">
              <a:spcBef>
                <a:spcPts val="560"/>
              </a:spcBef>
              <a:spcAft>
                <a:spcPts val="0"/>
              </a:spcAft>
              <a:buClr>
                <a:schemeClr val="dk1"/>
              </a:buClr>
              <a:buSzPts val="2600"/>
              <a:buChar char="–"/>
            </a:pPr>
            <a:r>
              <a:rPr b="1" lang="en-US" sz="2600">
                <a:solidFill>
                  <a:schemeClr val="dk1"/>
                </a:solidFill>
              </a:rPr>
              <a:t>SEAD, Strike, EW</a:t>
            </a:r>
            <a:endParaRPr b="1" sz="1200"/>
          </a:p>
        </p:txBody>
      </p:sp>
      <p:pic>
        <p:nvPicPr>
          <p:cNvPr id="327" name="Google Shape;327;p44"/>
          <p:cNvPicPr preferRelativeResize="0"/>
          <p:nvPr/>
        </p:nvPicPr>
        <p:blipFill rotWithShape="1">
          <a:blip r:embed="rId3">
            <a:alphaModFix/>
          </a:blip>
          <a:srcRect b="1224" l="0" r="0" t="0"/>
          <a:stretch/>
        </p:blipFill>
        <p:spPr>
          <a:xfrm>
            <a:off x="5771450" y="1316250"/>
            <a:ext cx="3196900" cy="2331100"/>
          </a:xfrm>
          <a:prstGeom prst="rect">
            <a:avLst/>
          </a:prstGeom>
          <a:noFill/>
          <a:ln>
            <a:noFill/>
          </a:ln>
        </p:spPr>
      </p:pic>
      <p:pic>
        <p:nvPicPr>
          <p:cNvPr id="328" name="Google Shape;328;p44"/>
          <p:cNvPicPr preferRelativeResize="0"/>
          <p:nvPr/>
        </p:nvPicPr>
        <p:blipFill>
          <a:blip r:embed="rId4">
            <a:alphaModFix/>
          </a:blip>
          <a:stretch>
            <a:fillRect/>
          </a:stretch>
        </p:blipFill>
        <p:spPr>
          <a:xfrm>
            <a:off x="4995674" y="3707977"/>
            <a:ext cx="3899752" cy="2189801"/>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45"/>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F-35C</a:t>
            </a:r>
            <a:endParaRPr b="1"/>
          </a:p>
        </p:txBody>
      </p:sp>
      <p:sp>
        <p:nvSpPr>
          <p:cNvPr id="335" name="Google Shape;335;p45"/>
          <p:cNvSpPr txBox="1"/>
          <p:nvPr/>
        </p:nvSpPr>
        <p:spPr>
          <a:xfrm>
            <a:off x="184425" y="1365350"/>
            <a:ext cx="3831900" cy="5105400"/>
          </a:xfrm>
          <a:prstGeom prst="rect">
            <a:avLst/>
          </a:prstGeom>
          <a:noFill/>
          <a:ln>
            <a:noFill/>
          </a:ln>
        </p:spPr>
        <p:txBody>
          <a:bodyPr anchorCtr="0" anchor="t" bIns="45700" lIns="91425" spcFirstLastPara="1" rIns="91425" wrap="square" tIns="45700">
            <a:noAutofit/>
          </a:bodyPr>
          <a:lstStyle/>
          <a:p>
            <a:pPr indent="-292100" lvl="0" marL="342900" rtl="0" algn="l">
              <a:spcBef>
                <a:spcPts val="0"/>
              </a:spcBef>
              <a:spcAft>
                <a:spcPts val="0"/>
              </a:spcAft>
              <a:buClr>
                <a:schemeClr val="dk1"/>
              </a:buClr>
              <a:buSzPts val="2400"/>
              <a:buChar char="•"/>
            </a:pPr>
            <a:r>
              <a:rPr b="1" lang="en-US" sz="2400">
                <a:solidFill>
                  <a:schemeClr val="dk1"/>
                </a:solidFill>
              </a:rPr>
              <a:t>Single seat</a:t>
            </a:r>
            <a:endParaRPr b="1" sz="2400">
              <a:solidFill>
                <a:schemeClr val="dk1"/>
              </a:solidFill>
            </a:endParaRPr>
          </a:p>
          <a:p>
            <a:pPr indent="-292100" lvl="0" marL="342900" rtl="0" algn="l">
              <a:spcBef>
                <a:spcPts val="0"/>
              </a:spcBef>
              <a:spcAft>
                <a:spcPts val="0"/>
              </a:spcAft>
              <a:buClr>
                <a:schemeClr val="dk1"/>
              </a:buClr>
              <a:buSzPts val="2400"/>
              <a:buChar char="•"/>
            </a:pPr>
            <a:r>
              <a:rPr b="1" lang="en-US" sz="2400">
                <a:solidFill>
                  <a:schemeClr val="dk1"/>
                </a:solidFill>
              </a:rPr>
              <a:t>FRS VFA-125 at NAS Lemoore</a:t>
            </a:r>
            <a:endParaRPr b="1" sz="2400">
              <a:solidFill>
                <a:schemeClr val="dk1"/>
              </a:solidFill>
            </a:endParaRPr>
          </a:p>
          <a:p>
            <a:pPr indent="-292100" lvl="0" marL="342900" rtl="0" algn="l">
              <a:spcBef>
                <a:spcPts val="0"/>
              </a:spcBef>
              <a:spcAft>
                <a:spcPts val="0"/>
              </a:spcAft>
              <a:buClr>
                <a:srgbClr val="FF0000"/>
              </a:buClr>
              <a:buSzPts val="2400"/>
              <a:buChar char="•"/>
            </a:pPr>
            <a:r>
              <a:rPr b="1" i="1" lang="en-US" sz="2400">
                <a:solidFill>
                  <a:srgbClr val="FF0000"/>
                </a:solidFill>
              </a:rPr>
              <a:t>Class of 2017, first class that may have someone select F-35s!</a:t>
            </a:r>
            <a:endParaRPr b="1" i="1" sz="2400">
              <a:solidFill>
                <a:srgbClr val="FF0000"/>
              </a:solidFill>
            </a:endParaRPr>
          </a:p>
          <a:p>
            <a:pPr indent="-292100" lvl="0" marL="342900" rtl="0" algn="l">
              <a:spcBef>
                <a:spcPts val="0"/>
              </a:spcBef>
              <a:spcAft>
                <a:spcPts val="0"/>
              </a:spcAft>
              <a:buClr>
                <a:schemeClr val="dk1"/>
              </a:buClr>
              <a:buSzPts val="2400"/>
              <a:buChar char="•"/>
            </a:pPr>
            <a:r>
              <a:rPr b="1" lang="en-US" sz="2400">
                <a:solidFill>
                  <a:schemeClr val="dk1"/>
                </a:solidFill>
              </a:rPr>
              <a:t>Intended to replace aging F/A-18C - transition will be from F/A-18 C &amp; E Sqdns</a:t>
            </a:r>
            <a:endParaRPr b="1" sz="2400">
              <a:solidFill>
                <a:schemeClr val="dk1"/>
              </a:solidFill>
            </a:endParaRPr>
          </a:p>
          <a:p>
            <a:pPr indent="-292100" lvl="0" marL="342900" rtl="0" algn="l">
              <a:spcBef>
                <a:spcPts val="0"/>
              </a:spcBef>
              <a:spcAft>
                <a:spcPts val="0"/>
              </a:spcAft>
              <a:buClr>
                <a:schemeClr val="dk1"/>
              </a:buClr>
              <a:buSzPts val="2400"/>
              <a:buChar char="•"/>
            </a:pPr>
            <a:r>
              <a:rPr b="1" lang="en-US" sz="2400">
                <a:solidFill>
                  <a:schemeClr val="dk1"/>
                </a:solidFill>
              </a:rPr>
              <a:t>Mission:</a:t>
            </a:r>
            <a:endParaRPr b="1" sz="2400">
              <a:solidFill>
                <a:schemeClr val="dk1"/>
              </a:solidFill>
            </a:endParaRPr>
          </a:p>
          <a:p>
            <a:pPr indent="-260350" lvl="1" marL="742950" rtl="0" algn="l">
              <a:spcBef>
                <a:spcPts val="0"/>
              </a:spcBef>
              <a:spcAft>
                <a:spcPts val="0"/>
              </a:spcAft>
              <a:buClr>
                <a:schemeClr val="dk1"/>
              </a:buClr>
              <a:buSzPts val="2400"/>
              <a:buChar char="–"/>
            </a:pPr>
            <a:r>
              <a:rPr b="1" lang="en-US" sz="2400">
                <a:solidFill>
                  <a:schemeClr val="dk1"/>
                </a:solidFill>
              </a:rPr>
              <a:t>Air superiority, Strike</a:t>
            </a:r>
            <a:endParaRPr b="1" sz="2400">
              <a:solidFill>
                <a:schemeClr val="dk1"/>
              </a:solidFill>
            </a:endParaRPr>
          </a:p>
          <a:p>
            <a:pPr indent="-260350" lvl="1" marL="742950" rtl="0" algn="l">
              <a:spcBef>
                <a:spcPts val="0"/>
              </a:spcBef>
              <a:spcAft>
                <a:spcPts val="0"/>
              </a:spcAft>
              <a:buClr>
                <a:schemeClr val="dk1"/>
              </a:buClr>
              <a:buSzPts val="2400"/>
              <a:buChar char="–"/>
            </a:pPr>
            <a:r>
              <a:rPr b="1" lang="en-US" sz="2400">
                <a:solidFill>
                  <a:schemeClr val="dk1"/>
                </a:solidFill>
              </a:rPr>
              <a:t>SEAD</a:t>
            </a:r>
            <a:endParaRPr b="1" sz="2400">
              <a:solidFill>
                <a:schemeClr val="dk1"/>
              </a:solidFill>
            </a:endParaRPr>
          </a:p>
        </p:txBody>
      </p:sp>
      <p:pic>
        <p:nvPicPr>
          <p:cNvPr id="336" name="Google Shape;336;p45"/>
          <p:cNvPicPr preferRelativeResize="0"/>
          <p:nvPr/>
        </p:nvPicPr>
        <p:blipFill>
          <a:blip r:embed="rId3">
            <a:alphaModFix/>
          </a:blip>
          <a:stretch>
            <a:fillRect/>
          </a:stretch>
        </p:blipFill>
        <p:spPr>
          <a:xfrm>
            <a:off x="5321676" y="1323625"/>
            <a:ext cx="3645751" cy="2430501"/>
          </a:xfrm>
          <a:prstGeom prst="rect">
            <a:avLst/>
          </a:prstGeom>
          <a:noFill/>
          <a:ln>
            <a:noFill/>
          </a:ln>
        </p:spPr>
      </p:pic>
      <p:pic>
        <p:nvPicPr>
          <p:cNvPr id="337" name="Google Shape;337;p45"/>
          <p:cNvPicPr preferRelativeResize="0"/>
          <p:nvPr/>
        </p:nvPicPr>
        <p:blipFill>
          <a:blip r:embed="rId4">
            <a:alphaModFix/>
          </a:blip>
          <a:stretch>
            <a:fillRect/>
          </a:stretch>
        </p:blipFill>
        <p:spPr>
          <a:xfrm>
            <a:off x="4535475" y="3838858"/>
            <a:ext cx="4488976" cy="2866782"/>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46"/>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E-2C/D</a:t>
            </a:r>
            <a:endParaRPr b="1"/>
          </a:p>
        </p:txBody>
      </p:sp>
      <p:sp>
        <p:nvSpPr>
          <p:cNvPr id="344" name="Google Shape;344;p46"/>
          <p:cNvSpPr txBox="1"/>
          <p:nvPr/>
        </p:nvSpPr>
        <p:spPr>
          <a:xfrm>
            <a:off x="184425" y="1365350"/>
            <a:ext cx="3831900" cy="5105400"/>
          </a:xfrm>
          <a:prstGeom prst="rect">
            <a:avLst/>
          </a:prstGeom>
          <a:noFill/>
          <a:ln>
            <a:noFill/>
          </a:ln>
        </p:spPr>
        <p:txBody>
          <a:bodyPr anchorCtr="0" anchor="t" bIns="45700" lIns="91425" spcFirstLastPara="1" rIns="91425" wrap="square" tIns="45700">
            <a:noAutofit/>
          </a:bodyPr>
          <a:lstStyle/>
          <a:p>
            <a:pPr indent="-266700" lvl="0" marL="342900" rtl="0" algn="l">
              <a:spcBef>
                <a:spcPts val="0"/>
              </a:spcBef>
              <a:spcAft>
                <a:spcPts val="0"/>
              </a:spcAft>
              <a:buClr>
                <a:schemeClr val="dk1"/>
              </a:buClr>
              <a:buSzPts val="2000"/>
              <a:buChar char="•"/>
            </a:pPr>
            <a:r>
              <a:rPr b="1" lang="en-US" sz="2000">
                <a:solidFill>
                  <a:schemeClr val="dk1"/>
                </a:solidFill>
              </a:rPr>
              <a:t>Mission: </a:t>
            </a:r>
            <a:endParaRPr b="1" sz="2000">
              <a:solidFill>
                <a:schemeClr val="dk1"/>
              </a:solidFill>
            </a:endParaRPr>
          </a:p>
          <a:p>
            <a:pPr indent="-234950" lvl="1" marL="742950" rtl="0" algn="l">
              <a:spcBef>
                <a:spcPts val="0"/>
              </a:spcBef>
              <a:spcAft>
                <a:spcPts val="0"/>
              </a:spcAft>
              <a:buClr>
                <a:schemeClr val="dk1"/>
              </a:buClr>
              <a:buSzPts val="2000"/>
              <a:buChar char="–"/>
            </a:pPr>
            <a:r>
              <a:rPr b="1" lang="en-US" sz="2000">
                <a:solidFill>
                  <a:schemeClr val="dk1"/>
                </a:solidFill>
              </a:rPr>
              <a:t>Airborne Command &amp; Control</a:t>
            </a:r>
            <a:endParaRPr b="1" sz="2000">
              <a:solidFill>
                <a:schemeClr val="dk1"/>
              </a:solidFill>
            </a:endParaRPr>
          </a:p>
          <a:p>
            <a:pPr indent="-234950" lvl="1" marL="742950" rtl="0" algn="l">
              <a:spcBef>
                <a:spcPts val="0"/>
              </a:spcBef>
              <a:spcAft>
                <a:spcPts val="0"/>
              </a:spcAft>
              <a:buClr>
                <a:schemeClr val="dk1"/>
              </a:buClr>
              <a:buSzPts val="2000"/>
              <a:buChar char="–"/>
            </a:pPr>
            <a:r>
              <a:rPr b="1" lang="en-US" sz="2000">
                <a:solidFill>
                  <a:schemeClr val="dk1"/>
                </a:solidFill>
              </a:rPr>
              <a:t>Battle Space Management </a:t>
            </a:r>
            <a:endParaRPr b="1" sz="2000">
              <a:solidFill>
                <a:schemeClr val="dk1"/>
              </a:solidFill>
            </a:endParaRPr>
          </a:p>
          <a:p>
            <a:pPr indent="-266700" lvl="0" marL="342900" rtl="0" algn="l">
              <a:spcBef>
                <a:spcPts val="0"/>
              </a:spcBef>
              <a:spcAft>
                <a:spcPts val="0"/>
              </a:spcAft>
              <a:buClr>
                <a:schemeClr val="dk1"/>
              </a:buClr>
              <a:buSzPts val="2000"/>
              <a:buChar char="•"/>
            </a:pPr>
            <a:r>
              <a:rPr b="1" lang="en-US" sz="2000">
                <a:solidFill>
                  <a:schemeClr val="dk1"/>
                </a:solidFill>
              </a:rPr>
              <a:t>Over the Horizon (OTH) communications</a:t>
            </a:r>
            <a:endParaRPr b="1" sz="2000">
              <a:solidFill>
                <a:schemeClr val="dk1"/>
              </a:solidFill>
            </a:endParaRPr>
          </a:p>
          <a:p>
            <a:pPr indent="-266700" lvl="0" marL="342900" rtl="0" algn="l">
              <a:spcBef>
                <a:spcPts val="640"/>
              </a:spcBef>
              <a:spcAft>
                <a:spcPts val="0"/>
              </a:spcAft>
              <a:buClr>
                <a:schemeClr val="dk1"/>
              </a:buClr>
              <a:buSzPts val="2000"/>
              <a:buChar char="•"/>
            </a:pPr>
            <a:r>
              <a:rPr b="1" lang="en-US" sz="2000">
                <a:solidFill>
                  <a:schemeClr val="dk1"/>
                </a:solidFill>
              </a:rPr>
              <a:t>300+ knots</a:t>
            </a:r>
            <a:endParaRPr b="1" sz="2000">
              <a:solidFill>
                <a:schemeClr val="dk1"/>
              </a:solidFill>
            </a:endParaRPr>
          </a:p>
          <a:p>
            <a:pPr indent="-234950" lvl="1" marL="742950" rtl="0" algn="l">
              <a:spcBef>
                <a:spcPts val="560"/>
              </a:spcBef>
              <a:spcAft>
                <a:spcPts val="0"/>
              </a:spcAft>
              <a:buClr>
                <a:schemeClr val="dk1"/>
              </a:buClr>
              <a:buSzPts val="2000"/>
              <a:buChar char="–"/>
            </a:pPr>
            <a:r>
              <a:rPr b="1" lang="en-US" sz="2000">
                <a:solidFill>
                  <a:schemeClr val="dk1"/>
                </a:solidFill>
              </a:rPr>
              <a:t>Approx. 4 hours on station (E-2D A/A refuel cape)</a:t>
            </a:r>
            <a:endParaRPr b="1" sz="2000">
              <a:solidFill>
                <a:schemeClr val="dk1"/>
              </a:solidFill>
            </a:endParaRPr>
          </a:p>
          <a:p>
            <a:pPr indent="-266700" lvl="0" marL="342900" rtl="0" algn="l">
              <a:spcBef>
                <a:spcPts val="640"/>
              </a:spcBef>
              <a:spcAft>
                <a:spcPts val="0"/>
              </a:spcAft>
              <a:buClr>
                <a:schemeClr val="dk1"/>
              </a:buClr>
              <a:buSzPts val="2000"/>
              <a:buChar char="•"/>
            </a:pPr>
            <a:r>
              <a:rPr b="1" lang="en-US" sz="2000">
                <a:solidFill>
                  <a:schemeClr val="dk1"/>
                </a:solidFill>
              </a:rPr>
              <a:t>Crew of 5</a:t>
            </a:r>
            <a:endParaRPr b="1" sz="2000">
              <a:solidFill>
                <a:schemeClr val="dk1"/>
              </a:solidFill>
            </a:endParaRPr>
          </a:p>
          <a:p>
            <a:pPr indent="-234950" lvl="1" marL="742950" rtl="0" algn="l">
              <a:spcBef>
                <a:spcPts val="560"/>
              </a:spcBef>
              <a:spcAft>
                <a:spcPts val="0"/>
              </a:spcAft>
              <a:buClr>
                <a:schemeClr val="dk1"/>
              </a:buClr>
              <a:buSzPts val="2000"/>
              <a:buChar char="–"/>
            </a:pPr>
            <a:r>
              <a:rPr b="1" lang="en-US" sz="2000">
                <a:solidFill>
                  <a:schemeClr val="dk1"/>
                </a:solidFill>
              </a:rPr>
              <a:t>2 pilots, 3 NFOs</a:t>
            </a:r>
            <a:endParaRPr b="1" sz="2000">
              <a:solidFill>
                <a:schemeClr val="dk1"/>
              </a:solidFill>
            </a:endParaRPr>
          </a:p>
          <a:p>
            <a:pPr indent="-266700" lvl="0" marL="342900" rtl="0" algn="l">
              <a:spcBef>
                <a:spcPts val="640"/>
              </a:spcBef>
              <a:spcAft>
                <a:spcPts val="0"/>
              </a:spcAft>
              <a:buClr>
                <a:schemeClr val="dk1"/>
              </a:buClr>
              <a:buSzPts val="2000"/>
              <a:buChar char="•"/>
            </a:pPr>
            <a:r>
              <a:rPr b="1" lang="en-US" sz="2000">
                <a:solidFill>
                  <a:schemeClr val="dk1"/>
                </a:solidFill>
              </a:rPr>
              <a:t>No Weapons</a:t>
            </a:r>
            <a:endParaRPr b="1" sz="2000">
              <a:solidFill>
                <a:schemeClr val="dk1"/>
              </a:solidFill>
            </a:endParaRPr>
          </a:p>
          <a:p>
            <a:pPr indent="-234950" lvl="1" marL="742950" rtl="0" algn="l">
              <a:spcBef>
                <a:spcPts val="560"/>
              </a:spcBef>
              <a:spcAft>
                <a:spcPts val="0"/>
              </a:spcAft>
              <a:buClr>
                <a:schemeClr val="dk1"/>
              </a:buClr>
              <a:buSzPts val="2000"/>
              <a:buChar char="–"/>
            </a:pPr>
            <a:r>
              <a:rPr b="1" lang="en-US" sz="2000">
                <a:solidFill>
                  <a:schemeClr val="dk1"/>
                </a:solidFill>
              </a:rPr>
              <a:t>Only Countermeasures (Flares/Decoys)</a:t>
            </a:r>
            <a:endParaRPr b="1" sz="2400">
              <a:solidFill>
                <a:schemeClr val="dk1"/>
              </a:solidFill>
            </a:endParaRPr>
          </a:p>
        </p:txBody>
      </p:sp>
      <p:pic>
        <p:nvPicPr>
          <p:cNvPr id="345" name="Google Shape;345;p46"/>
          <p:cNvPicPr preferRelativeResize="0"/>
          <p:nvPr/>
        </p:nvPicPr>
        <p:blipFill rotWithShape="1">
          <a:blip r:embed="rId3">
            <a:alphaModFix/>
          </a:blip>
          <a:srcRect b="0" l="0" r="0" t="0"/>
          <a:stretch/>
        </p:blipFill>
        <p:spPr>
          <a:xfrm>
            <a:off x="4785172" y="1289575"/>
            <a:ext cx="4266900" cy="3047700"/>
          </a:xfrm>
          <a:prstGeom prst="rect">
            <a:avLst/>
          </a:prstGeom>
          <a:noFill/>
          <a:ln>
            <a:noFill/>
          </a:ln>
        </p:spPr>
      </p:pic>
      <p:pic>
        <p:nvPicPr>
          <p:cNvPr id="346" name="Google Shape;346;p46"/>
          <p:cNvPicPr preferRelativeResize="0"/>
          <p:nvPr/>
        </p:nvPicPr>
        <p:blipFill>
          <a:blip r:embed="rId4">
            <a:alphaModFix/>
          </a:blip>
          <a:stretch>
            <a:fillRect/>
          </a:stretch>
        </p:blipFill>
        <p:spPr>
          <a:xfrm>
            <a:off x="5985675" y="4426528"/>
            <a:ext cx="3014150" cy="1996874"/>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47"/>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C-2A</a:t>
            </a:r>
            <a:endParaRPr b="1"/>
          </a:p>
        </p:txBody>
      </p:sp>
      <p:sp>
        <p:nvSpPr>
          <p:cNvPr id="353" name="Google Shape;353;p47"/>
          <p:cNvSpPr txBox="1"/>
          <p:nvPr/>
        </p:nvSpPr>
        <p:spPr>
          <a:xfrm>
            <a:off x="184425" y="1365350"/>
            <a:ext cx="3831900" cy="5105400"/>
          </a:xfrm>
          <a:prstGeom prst="rect">
            <a:avLst/>
          </a:prstGeom>
          <a:noFill/>
          <a:ln>
            <a:noFill/>
          </a:ln>
        </p:spPr>
        <p:txBody>
          <a:bodyPr anchorCtr="0" anchor="t" bIns="45700" lIns="91425" spcFirstLastPara="1" rIns="91425" wrap="square" tIns="45700">
            <a:noAutofit/>
          </a:bodyPr>
          <a:lstStyle/>
          <a:p>
            <a:pPr indent="-266700" lvl="0" marL="342900" rtl="0" algn="l">
              <a:spcBef>
                <a:spcPts val="0"/>
              </a:spcBef>
              <a:spcAft>
                <a:spcPts val="0"/>
              </a:spcAft>
              <a:buClr>
                <a:schemeClr val="dk1"/>
              </a:buClr>
              <a:buSzPts val="2000"/>
              <a:buChar char="•"/>
            </a:pPr>
            <a:r>
              <a:rPr b="1" lang="en-US" sz="2000">
                <a:solidFill>
                  <a:schemeClr val="dk1"/>
                </a:solidFill>
              </a:rPr>
              <a:t>Missions:</a:t>
            </a:r>
            <a:endParaRPr b="1" sz="2000">
              <a:solidFill>
                <a:schemeClr val="dk1"/>
              </a:solidFill>
            </a:endParaRPr>
          </a:p>
          <a:p>
            <a:pPr indent="-234950" lvl="1" marL="742950" rtl="0" algn="l">
              <a:spcBef>
                <a:spcPts val="0"/>
              </a:spcBef>
              <a:spcAft>
                <a:spcPts val="0"/>
              </a:spcAft>
              <a:buClr>
                <a:schemeClr val="dk1"/>
              </a:buClr>
              <a:buSzPts val="2000"/>
              <a:buChar char="–"/>
            </a:pPr>
            <a:r>
              <a:rPr b="1" lang="en-US" sz="2000">
                <a:solidFill>
                  <a:schemeClr val="dk1"/>
                </a:solidFill>
              </a:rPr>
              <a:t>Logistics (Mail, Pax, VIPs, etc.)</a:t>
            </a:r>
            <a:endParaRPr b="1" sz="2000">
              <a:solidFill>
                <a:schemeClr val="dk1"/>
              </a:solidFill>
            </a:endParaRPr>
          </a:p>
          <a:p>
            <a:pPr indent="-234950" lvl="1" marL="742950" rtl="0" algn="l">
              <a:spcBef>
                <a:spcPts val="0"/>
              </a:spcBef>
              <a:spcAft>
                <a:spcPts val="0"/>
              </a:spcAft>
              <a:buClr>
                <a:schemeClr val="dk1"/>
              </a:buClr>
              <a:buSzPts val="2000"/>
              <a:buChar char="–"/>
            </a:pPr>
            <a:r>
              <a:rPr b="1" lang="en-US" sz="2000">
                <a:solidFill>
                  <a:schemeClr val="dk1"/>
                </a:solidFill>
              </a:rPr>
              <a:t>Carrier Onboard Delivery (COD)</a:t>
            </a:r>
            <a:endParaRPr b="1" sz="2000">
              <a:solidFill>
                <a:schemeClr val="dk1"/>
              </a:solidFill>
            </a:endParaRPr>
          </a:p>
          <a:p>
            <a:pPr indent="-203200" lvl="2" marL="1143000" rtl="0" algn="l">
              <a:spcBef>
                <a:spcPts val="560"/>
              </a:spcBef>
              <a:spcAft>
                <a:spcPts val="0"/>
              </a:spcAft>
              <a:buClr>
                <a:schemeClr val="dk1"/>
              </a:buClr>
              <a:buSzPts val="2000"/>
              <a:buChar char="•"/>
            </a:pPr>
            <a:r>
              <a:rPr b="1" lang="en-US" sz="2000">
                <a:solidFill>
                  <a:schemeClr val="dk1"/>
                </a:solidFill>
              </a:rPr>
              <a:t>Up to 10,000 lbs</a:t>
            </a:r>
            <a:endParaRPr b="1" sz="2000">
              <a:solidFill>
                <a:schemeClr val="dk1"/>
              </a:solidFill>
            </a:endParaRPr>
          </a:p>
          <a:p>
            <a:pPr indent="-266700" lvl="0" marL="342900" rtl="0" algn="l">
              <a:spcBef>
                <a:spcPts val="640"/>
              </a:spcBef>
              <a:spcAft>
                <a:spcPts val="0"/>
              </a:spcAft>
              <a:buClr>
                <a:schemeClr val="dk1"/>
              </a:buClr>
              <a:buSzPts val="2000"/>
              <a:buChar char="•"/>
            </a:pPr>
            <a:r>
              <a:rPr b="1" lang="en-US" sz="2000">
                <a:solidFill>
                  <a:schemeClr val="dk1"/>
                </a:solidFill>
              </a:rPr>
              <a:t>Land assets </a:t>
            </a:r>
            <a:endParaRPr b="1" sz="2000">
              <a:solidFill>
                <a:schemeClr val="dk1"/>
              </a:solidFill>
            </a:endParaRPr>
          </a:p>
          <a:p>
            <a:pPr indent="-234950" lvl="1" marL="742950" rtl="0" algn="l">
              <a:spcBef>
                <a:spcPts val="560"/>
              </a:spcBef>
              <a:spcAft>
                <a:spcPts val="0"/>
              </a:spcAft>
              <a:buClr>
                <a:schemeClr val="dk1"/>
              </a:buClr>
              <a:buSzPts val="2000"/>
              <a:buChar char="–"/>
            </a:pPr>
            <a:r>
              <a:rPr b="1" lang="en-US" sz="2000">
                <a:solidFill>
                  <a:schemeClr val="dk1"/>
                </a:solidFill>
              </a:rPr>
              <a:t>Don’t live on the boat</a:t>
            </a:r>
            <a:endParaRPr b="1" sz="2000">
              <a:solidFill>
                <a:schemeClr val="dk1"/>
              </a:solidFill>
            </a:endParaRPr>
          </a:p>
          <a:p>
            <a:pPr indent="-266700" lvl="0" marL="342900" rtl="0" algn="l">
              <a:spcBef>
                <a:spcPts val="640"/>
              </a:spcBef>
              <a:spcAft>
                <a:spcPts val="0"/>
              </a:spcAft>
              <a:buClr>
                <a:schemeClr val="dk1"/>
              </a:buClr>
              <a:buSzPts val="2000"/>
              <a:buChar char="•"/>
            </a:pPr>
            <a:r>
              <a:rPr b="1" lang="en-US" sz="2000">
                <a:solidFill>
                  <a:schemeClr val="dk1"/>
                </a:solidFill>
              </a:rPr>
              <a:t>260 kts cruise, 343 kts max</a:t>
            </a:r>
            <a:endParaRPr b="1" sz="2000">
              <a:solidFill>
                <a:schemeClr val="dk1"/>
              </a:solidFill>
            </a:endParaRPr>
          </a:p>
          <a:p>
            <a:pPr indent="-234950" lvl="1" marL="742950" rtl="0" algn="l">
              <a:spcBef>
                <a:spcPts val="560"/>
              </a:spcBef>
              <a:spcAft>
                <a:spcPts val="0"/>
              </a:spcAft>
              <a:buClr>
                <a:schemeClr val="dk1"/>
              </a:buClr>
              <a:buSzPts val="2000"/>
              <a:buChar char="–"/>
            </a:pPr>
            <a:r>
              <a:rPr b="1" lang="en-US" sz="2000">
                <a:solidFill>
                  <a:schemeClr val="dk1"/>
                </a:solidFill>
              </a:rPr>
              <a:t>Approx. 4 hours fuel</a:t>
            </a:r>
            <a:endParaRPr b="1" sz="2000">
              <a:solidFill>
                <a:schemeClr val="dk1"/>
              </a:solidFill>
            </a:endParaRPr>
          </a:p>
          <a:p>
            <a:pPr indent="-266700" lvl="0" marL="342900" rtl="0" algn="l">
              <a:spcBef>
                <a:spcPts val="640"/>
              </a:spcBef>
              <a:spcAft>
                <a:spcPts val="0"/>
              </a:spcAft>
              <a:buClr>
                <a:schemeClr val="dk1"/>
              </a:buClr>
              <a:buSzPts val="2000"/>
              <a:buChar char="•"/>
            </a:pPr>
            <a:r>
              <a:rPr b="1" lang="en-US" sz="2000">
                <a:solidFill>
                  <a:schemeClr val="dk1"/>
                </a:solidFill>
              </a:rPr>
              <a:t>Crew</a:t>
            </a:r>
            <a:endParaRPr b="1" sz="2000">
              <a:solidFill>
                <a:schemeClr val="dk1"/>
              </a:solidFill>
            </a:endParaRPr>
          </a:p>
          <a:p>
            <a:pPr indent="-234950" lvl="1" marL="742950" rtl="0" algn="l">
              <a:spcBef>
                <a:spcPts val="560"/>
              </a:spcBef>
              <a:spcAft>
                <a:spcPts val="0"/>
              </a:spcAft>
              <a:buClr>
                <a:schemeClr val="dk1"/>
              </a:buClr>
              <a:buSzPts val="2000"/>
              <a:buChar char="–"/>
            </a:pPr>
            <a:r>
              <a:rPr b="1" lang="en-US" sz="2000">
                <a:solidFill>
                  <a:schemeClr val="dk1"/>
                </a:solidFill>
              </a:rPr>
              <a:t>4 (no NFOS) (2 pilots, 2 enlisted)</a:t>
            </a:r>
            <a:endParaRPr b="1" sz="2000">
              <a:solidFill>
                <a:schemeClr val="dk1"/>
              </a:solidFill>
            </a:endParaRPr>
          </a:p>
          <a:p>
            <a:pPr indent="-234950" lvl="1" marL="742950" rtl="0" algn="l">
              <a:spcBef>
                <a:spcPts val="560"/>
              </a:spcBef>
              <a:spcAft>
                <a:spcPts val="0"/>
              </a:spcAft>
              <a:buClr>
                <a:schemeClr val="dk1"/>
              </a:buClr>
              <a:buSzPts val="2000"/>
              <a:buChar char="–"/>
            </a:pPr>
            <a:r>
              <a:rPr b="1" lang="en-US" sz="2000">
                <a:solidFill>
                  <a:schemeClr val="dk1"/>
                </a:solidFill>
              </a:rPr>
              <a:t>Up to 26 Passengers</a:t>
            </a:r>
            <a:endParaRPr b="1" sz="2000">
              <a:solidFill>
                <a:schemeClr val="dk1"/>
              </a:solidFill>
            </a:endParaRPr>
          </a:p>
          <a:p>
            <a:pPr indent="-266700" lvl="0" marL="342900" rtl="0" algn="l">
              <a:spcBef>
                <a:spcPts val="560"/>
              </a:spcBef>
              <a:spcAft>
                <a:spcPts val="0"/>
              </a:spcAft>
              <a:buClr>
                <a:schemeClr val="dk1"/>
              </a:buClr>
              <a:buSzPts val="2000"/>
              <a:buChar char="•"/>
            </a:pPr>
            <a:r>
              <a:rPr b="1" lang="en-US" sz="2000">
                <a:solidFill>
                  <a:schemeClr val="dk1"/>
                </a:solidFill>
              </a:rPr>
              <a:t>***Transitioning</a:t>
            </a:r>
            <a:r>
              <a:rPr b="1" lang="en-US" sz="2000" u="sng">
                <a:solidFill>
                  <a:schemeClr val="hlink"/>
                </a:solidFill>
                <a:hlinkClick r:id="rId3"/>
              </a:rPr>
              <a:t> to MV-22</a:t>
            </a:r>
            <a:r>
              <a:rPr b="1" lang="en-US" sz="2000">
                <a:solidFill>
                  <a:schemeClr val="dk1"/>
                </a:solidFill>
              </a:rPr>
              <a:t>***</a:t>
            </a:r>
            <a:endParaRPr b="1" sz="2000">
              <a:solidFill>
                <a:schemeClr val="dk1"/>
              </a:solidFill>
            </a:endParaRPr>
          </a:p>
        </p:txBody>
      </p:sp>
      <p:pic>
        <p:nvPicPr>
          <p:cNvPr id="354" name="Google Shape;354;p47"/>
          <p:cNvPicPr preferRelativeResize="0"/>
          <p:nvPr/>
        </p:nvPicPr>
        <p:blipFill rotWithShape="1">
          <a:blip r:embed="rId4">
            <a:alphaModFix/>
          </a:blip>
          <a:srcRect b="0" l="0" r="0" t="0"/>
          <a:stretch/>
        </p:blipFill>
        <p:spPr>
          <a:xfrm>
            <a:off x="5034779" y="1269725"/>
            <a:ext cx="4048500" cy="2693700"/>
          </a:xfrm>
          <a:prstGeom prst="rect">
            <a:avLst/>
          </a:prstGeom>
          <a:noFill/>
          <a:ln>
            <a:noFill/>
          </a:ln>
        </p:spPr>
      </p:pic>
      <p:pic>
        <p:nvPicPr>
          <p:cNvPr id="355" name="Google Shape;355;p47"/>
          <p:cNvPicPr preferRelativeResize="0"/>
          <p:nvPr/>
        </p:nvPicPr>
        <p:blipFill>
          <a:blip r:embed="rId5">
            <a:alphaModFix/>
          </a:blip>
          <a:stretch>
            <a:fillRect/>
          </a:stretch>
        </p:blipFill>
        <p:spPr>
          <a:xfrm>
            <a:off x="5054975" y="4012750"/>
            <a:ext cx="4008100" cy="2668152"/>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48"/>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P-8A</a:t>
            </a:r>
            <a:endParaRPr b="1"/>
          </a:p>
        </p:txBody>
      </p:sp>
      <p:sp>
        <p:nvSpPr>
          <p:cNvPr id="362" name="Google Shape;362;p48"/>
          <p:cNvSpPr txBox="1"/>
          <p:nvPr/>
        </p:nvSpPr>
        <p:spPr>
          <a:xfrm>
            <a:off x="184425" y="1365350"/>
            <a:ext cx="4809300" cy="5105400"/>
          </a:xfrm>
          <a:prstGeom prst="rect">
            <a:avLst/>
          </a:prstGeom>
          <a:noFill/>
          <a:ln>
            <a:noFill/>
          </a:ln>
        </p:spPr>
        <p:txBody>
          <a:bodyPr anchorCtr="0" anchor="t" bIns="45700" lIns="91425" spcFirstLastPara="1" rIns="91425" wrap="square" tIns="45700">
            <a:noAutofit/>
          </a:bodyPr>
          <a:lstStyle/>
          <a:p>
            <a:pPr indent="-254000" lvl="0" marL="342900" rtl="0" algn="l">
              <a:spcBef>
                <a:spcPts val="0"/>
              </a:spcBef>
              <a:spcAft>
                <a:spcPts val="0"/>
              </a:spcAft>
              <a:buClr>
                <a:schemeClr val="dk1"/>
              </a:buClr>
              <a:buSzPts val="1800"/>
              <a:buChar char="•"/>
            </a:pPr>
            <a:r>
              <a:rPr b="1" lang="en-US" sz="1800">
                <a:solidFill>
                  <a:schemeClr val="dk1"/>
                </a:solidFill>
              </a:rPr>
              <a:t>Modified Boeing 737</a:t>
            </a:r>
            <a:endParaRPr b="1" sz="1800">
              <a:solidFill>
                <a:schemeClr val="dk1"/>
              </a:solidFill>
            </a:endParaRPr>
          </a:p>
          <a:p>
            <a:pPr indent="-254000" lvl="0" marL="342900" rtl="0" algn="l">
              <a:spcBef>
                <a:spcPts val="0"/>
              </a:spcBef>
              <a:spcAft>
                <a:spcPts val="0"/>
              </a:spcAft>
              <a:buClr>
                <a:schemeClr val="dk1"/>
              </a:buClr>
              <a:buSzPts val="1800"/>
              <a:buChar char="•"/>
            </a:pPr>
            <a:r>
              <a:rPr b="1" lang="en-US" sz="1800">
                <a:solidFill>
                  <a:schemeClr val="dk1"/>
                </a:solidFill>
              </a:rPr>
              <a:t>Missions: </a:t>
            </a:r>
            <a:endParaRPr b="1" sz="1800">
              <a:solidFill>
                <a:schemeClr val="dk1"/>
              </a:solidFill>
            </a:endParaRPr>
          </a:p>
          <a:p>
            <a:pPr indent="-222250" lvl="1" marL="742950" rtl="0" algn="l">
              <a:spcBef>
                <a:spcPts val="0"/>
              </a:spcBef>
              <a:spcAft>
                <a:spcPts val="0"/>
              </a:spcAft>
              <a:buClr>
                <a:schemeClr val="dk1"/>
              </a:buClr>
              <a:buSzPts val="1800"/>
              <a:buChar char="–"/>
            </a:pPr>
            <a:r>
              <a:rPr b="1" lang="en-US" sz="1800">
                <a:solidFill>
                  <a:schemeClr val="dk1"/>
                </a:solidFill>
              </a:rPr>
              <a:t>ASW, </a:t>
            </a:r>
            <a:endParaRPr b="1" sz="1800">
              <a:solidFill>
                <a:schemeClr val="dk1"/>
              </a:solidFill>
            </a:endParaRPr>
          </a:p>
          <a:p>
            <a:pPr indent="-222250" lvl="1" marL="742950" rtl="0" algn="l">
              <a:spcBef>
                <a:spcPts val="0"/>
              </a:spcBef>
              <a:spcAft>
                <a:spcPts val="0"/>
              </a:spcAft>
              <a:buClr>
                <a:schemeClr val="dk1"/>
              </a:buClr>
              <a:buSzPts val="1800"/>
              <a:buChar char="–"/>
            </a:pPr>
            <a:r>
              <a:rPr b="1" lang="en-US" sz="1800">
                <a:solidFill>
                  <a:schemeClr val="dk1"/>
                </a:solidFill>
              </a:rPr>
              <a:t>ASuW</a:t>
            </a:r>
            <a:endParaRPr b="1" sz="1800">
              <a:solidFill>
                <a:schemeClr val="dk1"/>
              </a:solidFill>
            </a:endParaRPr>
          </a:p>
          <a:p>
            <a:pPr indent="-222250" lvl="1" marL="742950" rtl="0" algn="l">
              <a:spcBef>
                <a:spcPts val="0"/>
              </a:spcBef>
              <a:spcAft>
                <a:spcPts val="0"/>
              </a:spcAft>
              <a:buClr>
                <a:schemeClr val="dk1"/>
              </a:buClr>
              <a:buSzPts val="1800"/>
              <a:buChar char="–"/>
            </a:pPr>
            <a:r>
              <a:rPr b="1" lang="en-US" sz="1800">
                <a:solidFill>
                  <a:schemeClr val="dk1"/>
                </a:solidFill>
              </a:rPr>
              <a:t>ISR</a:t>
            </a:r>
            <a:endParaRPr b="1" sz="1800">
              <a:solidFill>
                <a:schemeClr val="dk1"/>
              </a:solidFill>
            </a:endParaRPr>
          </a:p>
          <a:p>
            <a:pPr indent="-254000" lvl="0" marL="342900" rtl="0" algn="l">
              <a:spcBef>
                <a:spcPts val="0"/>
              </a:spcBef>
              <a:spcAft>
                <a:spcPts val="0"/>
              </a:spcAft>
              <a:buClr>
                <a:schemeClr val="dk1"/>
              </a:buClr>
              <a:buSzPts val="1800"/>
              <a:buChar char="•"/>
            </a:pPr>
            <a:r>
              <a:rPr b="1" lang="en-US" sz="1800">
                <a:solidFill>
                  <a:schemeClr val="dk1"/>
                </a:solidFill>
              </a:rPr>
              <a:t>Crew (9)</a:t>
            </a:r>
            <a:endParaRPr b="1" sz="1800">
              <a:solidFill>
                <a:schemeClr val="dk1"/>
              </a:solidFill>
            </a:endParaRPr>
          </a:p>
          <a:p>
            <a:pPr indent="-222250" lvl="1" marL="742950" rtl="0" algn="l">
              <a:spcBef>
                <a:spcPts val="560"/>
              </a:spcBef>
              <a:spcAft>
                <a:spcPts val="0"/>
              </a:spcAft>
              <a:buClr>
                <a:schemeClr val="dk1"/>
              </a:buClr>
              <a:buSzPts val="1800"/>
              <a:buChar char="–"/>
            </a:pPr>
            <a:r>
              <a:rPr b="1" lang="en-US" sz="1800">
                <a:solidFill>
                  <a:schemeClr val="dk1"/>
                </a:solidFill>
              </a:rPr>
              <a:t>+1 Radar Operator, -3 Engineers</a:t>
            </a:r>
            <a:endParaRPr b="1" sz="1800">
              <a:solidFill>
                <a:schemeClr val="dk1"/>
              </a:solidFill>
            </a:endParaRPr>
          </a:p>
          <a:p>
            <a:pPr indent="-254000" lvl="0" marL="342900" rtl="0" algn="l">
              <a:spcBef>
                <a:spcPts val="640"/>
              </a:spcBef>
              <a:spcAft>
                <a:spcPts val="0"/>
              </a:spcAft>
              <a:buClr>
                <a:schemeClr val="dk1"/>
              </a:buClr>
              <a:buSzPts val="1800"/>
              <a:buChar char="•"/>
            </a:pPr>
            <a:r>
              <a:rPr b="1" lang="en-US" sz="1800">
                <a:solidFill>
                  <a:schemeClr val="dk1"/>
                </a:solidFill>
              </a:rPr>
              <a:t>10-11 hour mission</a:t>
            </a:r>
            <a:endParaRPr b="1" sz="1800">
              <a:solidFill>
                <a:schemeClr val="dk1"/>
              </a:solidFill>
            </a:endParaRPr>
          </a:p>
          <a:p>
            <a:pPr indent="-254000" lvl="0" marL="342900" rtl="0" algn="l">
              <a:spcBef>
                <a:spcPts val="640"/>
              </a:spcBef>
              <a:spcAft>
                <a:spcPts val="0"/>
              </a:spcAft>
              <a:buClr>
                <a:schemeClr val="dk1"/>
              </a:buClr>
              <a:buSzPts val="1800"/>
              <a:buChar char="•"/>
            </a:pPr>
            <a:r>
              <a:rPr b="1" lang="en-US" sz="1800">
                <a:solidFill>
                  <a:schemeClr val="dk1"/>
                </a:solidFill>
              </a:rPr>
              <a:t>490 kts</a:t>
            </a:r>
            <a:endParaRPr b="1" sz="1800">
              <a:solidFill>
                <a:schemeClr val="dk1"/>
              </a:solidFill>
            </a:endParaRPr>
          </a:p>
          <a:p>
            <a:pPr indent="-254000" lvl="0" marL="342900" rtl="0" algn="l">
              <a:spcBef>
                <a:spcPts val="0"/>
              </a:spcBef>
              <a:spcAft>
                <a:spcPts val="0"/>
              </a:spcAft>
              <a:buClr>
                <a:schemeClr val="dk1"/>
              </a:buClr>
              <a:buSzPts val="1800"/>
              <a:buChar char="•"/>
            </a:pPr>
            <a:r>
              <a:rPr b="1" lang="en-US" sz="1800">
                <a:solidFill>
                  <a:schemeClr val="dk1"/>
                </a:solidFill>
              </a:rPr>
              <a:t>Weapons (P-3C and P-8A):</a:t>
            </a:r>
            <a:endParaRPr b="1" sz="1800">
              <a:solidFill>
                <a:schemeClr val="dk1"/>
              </a:solidFill>
            </a:endParaRPr>
          </a:p>
          <a:p>
            <a:pPr indent="-222250" lvl="1" marL="742950" rtl="0" algn="l">
              <a:spcBef>
                <a:spcPts val="560"/>
              </a:spcBef>
              <a:spcAft>
                <a:spcPts val="0"/>
              </a:spcAft>
              <a:buClr>
                <a:schemeClr val="dk1"/>
              </a:buClr>
              <a:buSzPts val="1800"/>
              <a:buChar char="–"/>
            </a:pPr>
            <a:r>
              <a:rPr b="1" lang="en-US" sz="1800">
                <a:solidFill>
                  <a:schemeClr val="dk1"/>
                </a:solidFill>
              </a:rPr>
              <a:t>Bomb Bay (Torpedoes)</a:t>
            </a:r>
            <a:endParaRPr b="1" sz="1800">
              <a:solidFill>
                <a:schemeClr val="dk1"/>
              </a:solidFill>
            </a:endParaRPr>
          </a:p>
          <a:p>
            <a:pPr indent="-222250" lvl="1" marL="742950" rtl="0" algn="l">
              <a:spcBef>
                <a:spcPts val="560"/>
              </a:spcBef>
              <a:spcAft>
                <a:spcPts val="0"/>
              </a:spcAft>
              <a:buClr>
                <a:schemeClr val="dk1"/>
              </a:buClr>
              <a:buSzPts val="1800"/>
              <a:buChar char="–"/>
            </a:pPr>
            <a:r>
              <a:rPr b="1" lang="en-US" sz="1800">
                <a:solidFill>
                  <a:schemeClr val="dk1"/>
                </a:solidFill>
              </a:rPr>
              <a:t>Air to Ground Missiles</a:t>
            </a:r>
            <a:endParaRPr b="1" sz="1800">
              <a:solidFill>
                <a:schemeClr val="dk1"/>
              </a:solidFill>
            </a:endParaRPr>
          </a:p>
          <a:p>
            <a:pPr indent="-254000" lvl="0" marL="342900" rtl="0" algn="l">
              <a:spcBef>
                <a:spcPts val="640"/>
              </a:spcBef>
              <a:spcAft>
                <a:spcPts val="0"/>
              </a:spcAft>
              <a:buClr>
                <a:schemeClr val="dk1"/>
              </a:buClr>
              <a:buSzPts val="1800"/>
              <a:buChar char="•"/>
            </a:pPr>
            <a:r>
              <a:rPr b="1" lang="en-US" sz="1800">
                <a:solidFill>
                  <a:schemeClr val="dk1"/>
                </a:solidFill>
              </a:rPr>
              <a:t>No AIR TO AIR</a:t>
            </a:r>
            <a:endParaRPr b="1" sz="1800">
              <a:solidFill>
                <a:schemeClr val="dk1"/>
              </a:solidFill>
            </a:endParaRPr>
          </a:p>
          <a:p>
            <a:pPr indent="-222250" lvl="1" marL="742950" rtl="0" algn="l">
              <a:spcBef>
                <a:spcPts val="560"/>
              </a:spcBef>
              <a:spcAft>
                <a:spcPts val="0"/>
              </a:spcAft>
              <a:buClr>
                <a:schemeClr val="dk1"/>
              </a:buClr>
              <a:buSzPts val="1800"/>
              <a:buChar char="–"/>
            </a:pPr>
            <a:r>
              <a:rPr b="1" lang="en-US" sz="1800">
                <a:solidFill>
                  <a:schemeClr val="dk1"/>
                </a:solidFill>
              </a:rPr>
              <a:t>Countermeasures (Flares/Decoy)</a:t>
            </a:r>
            <a:endParaRPr b="1" sz="2000">
              <a:solidFill>
                <a:schemeClr val="dk1"/>
              </a:solidFill>
            </a:endParaRPr>
          </a:p>
        </p:txBody>
      </p:sp>
      <p:pic>
        <p:nvPicPr>
          <p:cNvPr id="363" name="Google Shape;363;p48"/>
          <p:cNvPicPr preferRelativeResize="0"/>
          <p:nvPr/>
        </p:nvPicPr>
        <p:blipFill rotWithShape="1">
          <a:blip r:embed="rId3">
            <a:alphaModFix/>
          </a:blip>
          <a:srcRect b="0" l="0" r="0" t="0"/>
          <a:stretch/>
        </p:blipFill>
        <p:spPr>
          <a:xfrm>
            <a:off x="5217650" y="1292550"/>
            <a:ext cx="3831900" cy="2554500"/>
          </a:xfrm>
          <a:prstGeom prst="rect">
            <a:avLst/>
          </a:prstGeom>
          <a:noFill/>
          <a:ln>
            <a:noFill/>
          </a:ln>
        </p:spPr>
      </p:pic>
      <p:pic>
        <p:nvPicPr>
          <p:cNvPr id="364" name="Google Shape;364;p48"/>
          <p:cNvPicPr preferRelativeResize="0"/>
          <p:nvPr/>
        </p:nvPicPr>
        <p:blipFill>
          <a:blip r:embed="rId4">
            <a:alphaModFix/>
          </a:blip>
          <a:stretch>
            <a:fillRect/>
          </a:stretch>
        </p:blipFill>
        <p:spPr>
          <a:xfrm>
            <a:off x="5469700" y="3881076"/>
            <a:ext cx="3579851" cy="237805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49"/>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E-6B</a:t>
            </a:r>
            <a:endParaRPr b="1"/>
          </a:p>
        </p:txBody>
      </p:sp>
      <p:sp>
        <p:nvSpPr>
          <p:cNvPr id="371" name="Google Shape;371;p49"/>
          <p:cNvSpPr txBox="1"/>
          <p:nvPr/>
        </p:nvSpPr>
        <p:spPr>
          <a:xfrm>
            <a:off x="184425" y="1365350"/>
            <a:ext cx="4809300" cy="5105400"/>
          </a:xfrm>
          <a:prstGeom prst="rect">
            <a:avLst/>
          </a:prstGeom>
          <a:noFill/>
          <a:ln>
            <a:noFill/>
          </a:ln>
        </p:spPr>
        <p:txBody>
          <a:bodyPr anchorCtr="0" anchor="t" bIns="45700" lIns="91425" spcFirstLastPara="1" rIns="91425" wrap="square" tIns="45700">
            <a:noAutofit/>
          </a:bodyPr>
          <a:lstStyle/>
          <a:p>
            <a:pPr indent="-304800" lvl="0" marL="342900" rtl="0" algn="l">
              <a:spcBef>
                <a:spcPts val="0"/>
              </a:spcBef>
              <a:spcAft>
                <a:spcPts val="0"/>
              </a:spcAft>
              <a:buClr>
                <a:schemeClr val="dk1"/>
              </a:buClr>
              <a:buSzPts val="2600"/>
              <a:buChar char="•"/>
            </a:pPr>
            <a:r>
              <a:rPr b="1" lang="en-US" sz="2600">
                <a:solidFill>
                  <a:schemeClr val="dk1"/>
                </a:solidFill>
              </a:rPr>
              <a:t>Airborne asset to support Ballistic Missile Submarine and airborne command post for STRATCOM</a:t>
            </a:r>
            <a:endParaRPr b="1" sz="2600">
              <a:solidFill>
                <a:schemeClr val="dk1"/>
              </a:solidFill>
            </a:endParaRPr>
          </a:p>
          <a:p>
            <a:pPr indent="-304800" lvl="0" marL="342900" rtl="0" algn="l">
              <a:spcBef>
                <a:spcPts val="640"/>
              </a:spcBef>
              <a:spcAft>
                <a:spcPts val="0"/>
              </a:spcAft>
              <a:buClr>
                <a:schemeClr val="dk1"/>
              </a:buClr>
              <a:buSzPts val="2600"/>
              <a:buChar char="•"/>
            </a:pPr>
            <a:r>
              <a:rPr b="1" lang="en-US" sz="2600">
                <a:solidFill>
                  <a:schemeClr val="dk1"/>
                </a:solidFill>
              </a:rPr>
              <a:t>High Security Clearance</a:t>
            </a:r>
            <a:endParaRPr b="1" sz="2600">
              <a:solidFill>
                <a:schemeClr val="dk1"/>
              </a:solidFill>
            </a:endParaRPr>
          </a:p>
          <a:p>
            <a:pPr indent="-304800" lvl="0" marL="342900" rtl="0" algn="l">
              <a:spcBef>
                <a:spcPts val="640"/>
              </a:spcBef>
              <a:spcAft>
                <a:spcPts val="0"/>
              </a:spcAft>
              <a:buClr>
                <a:schemeClr val="dk1"/>
              </a:buClr>
              <a:buSzPts val="2600"/>
              <a:buChar char="•"/>
            </a:pPr>
            <a:r>
              <a:rPr b="1" lang="en-US" sz="2600">
                <a:solidFill>
                  <a:schemeClr val="dk1"/>
                </a:solidFill>
              </a:rPr>
              <a:t>15+ hour missions</a:t>
            </a:r>
            <a:endParaRPr b="1" sz="2600">
              <a:solidFill>
                <a:schemeClr val="dk1"/>
              </a:solidFill>
            </a:endParaRPr>
          </a:p>
          <a:p>
            <a:pPr indent="-304800" lvl="0" marL="342900" rtl="0" algn="l">
              <a:spcBef>
                <a:spcPts val="640"/>
              </a:spcBef>
              <a:spcAft>
                <a:spcPts val="0"/>
              </a:spcAft>
              <a:buClr>
                <a:schemeClr val="dk1"/>
              </a:buClr>
              <a:buSzPts val="2600"/>
              <a:buChar char="•"/>
            </a:pPr>
            <a:r>
              <a:rPr b="1" lang="en-US" sz="2600">
                <a:solidFill>
                  <a:schemeClr val="dk1"/>
                </a:solidFill>
              </a:rPr>
              <a:t>522 kts</a:t>
            </a:r>
            <a:endParaRPr b="1" sz="2600">
              <a:solidFill>
                <a:schemeClr val="dk1"/>
              </a:solidFill>
            </a:endParaRPr>
          </a:p>
          <a:p>
            <a:pPr indent="-304800" lvl="0" marL="342900" rtl="0" algn="l">
              <a:spcBef>
                <a:spcPts val="640"/>
              </a:spcBef>
              <a:spcAft>
                <a:spcPts val="0"/>
              </a:spcAft>
              <a:buClr>
                <a:schemeClr val="dk1"/>
              </a:buClr>
              <a:buSzPts val="2600"/>
              <a:buChar char="•"/>
            </a:pPr>
            <a:r>
              <a:rPr b="1" lang="en-US" sz="2600">
                <a:solidFill>
                  <a:schemeClr val="dk1"/>
                </a:solidFill>
              </a:rPr>
              <a:t>Midair Refueling</a:t>
            </a:r>
            <a:endParaRPr b="1" sz="2600">
              <a:solidFill>
                <a:schemeClr val="dk1"/>
              </a:solidFill>
            </a:endParaRPr>
          </a:p>
          <a:p>
            <a:pPr indent="-273050" lvl="1" marL="742950" rtl="0" algn="l">
              <a:spcBef>
                <a:spcPts val="560"/>
              </a:spcBef>
              <a:spcAft>
                <a:spcPts val="0"/>
              </a:spcAft>
              <a:buClr>
                <a:schemeClr val="dk1"/>
              </a:buClr>
              <a:buSzPts val="2600"/>
              <a:buChar char="–"/>
            </a:pPr>
            <a:r>
              <a:rPr b="1" lang="en-US" sz="2600">
                <a:solidFill>
                  <a:schemeClr val="dk1"/>
                </a:solidFill>
              </a:rPr>
              <a:t>72 Hour Endurance</a:t>
            </a:r>
            <a:endParaRPr b="1" sz="2600">
              <a:solidFill>
                <a:schemeClr val="dk1"/>
              </a:solidFill>
            </a:endParaRPr>
          </a:p>
          <a:p>
            <a:pPr indent="-304800" lvl="0" marL="342900" rtl="0" algn="l">
              <a:spcBef>
                <a:spcPts val="640"/>
              </a:spcBef>
              <a:spcAft>
                <a:spcPts val="0"/>
              </a:spcAft>
              <a:buClr>
                <a:schemeClr val="dk1"/>
              </a:buClr>
              <a:buSzPts val="2600"/>
              <a:buChar char="•"/>
            </a:pPr>
            <a:r>
              <a:rPr b="1" lang="en-US" sz="2600">
                <a:solidFill>
                  <a:schemeClr val="dk1"/>
                </a:solidFill>
              </a:rPr>
              <a:t>Crew (22)</a:t>
            </a:r>
            <a:endParaRPr b="1" sz="2600">
              <a:solidFill>
                <a:schemeClr val="dk1"/>
              </a:solidFill>
            </a:endParaRPr>
          </a:p>
        </p:txBody>
      </p:sp>
      <p:pic>
        <p:nvPicPr>
          <p:cNvPr id="372" name="Google Shape;372;p49"/>
          <p:cNvPicPr preferRelativeResize="0"/>
          <p:nvPr/>
        </p:nvPicPr>
        <p:blipFill rotWithShape="1">
          <a:blip r:embed="rId3">
            <a:alphaModFix/>
          </a:blip>
          <a:srcRect b="0" l="0" r="0" t="0"/>
          <a:stretch/>
        </p:blipFill>
        <p:spPr>
          <a:xfrm>
            <a:off x="5303300" y="1295400"/>
            <a:ext cx="3746400" cy="267780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50"/>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MH-53E</a:t>
            </a:r>
            <a:endParaRPr b="1"/>
          </a:p>
        </p:txBody>
      </p:sp>
      <p:sp>
        <p:nvSpPr>
          <p:cNvPr id="379" name="Google Shape;379;p50"/>
          <p:cNvSpPr txBox="1"/>
          <p:nvPr/>
        </p:nvSpPr>
        <p:spPr>
          <a:xfrm>
            <a:off x="184425" y="1365350"/>
            <a:ext cx="4423500" cy="5105400"/>
          </a:xfrm>
          <a:prstGeom prst="rect">
            <a:avLst/>
          </a:prstGeom>
          <a:noFill/>
          <a:ln>
            <a:noFill/>
          </a:ln>
        </p:spPr>
        <p:txBody>
          <a:bodyPr anchorCtr="0" anchor="t" bIns="45700" lIns="91425" spcFirstLastPara="1" rIns="91425" wrap="square" tIns="45700">
            <a:noAutofit/>
          </a:bodyPr>
          <a:lstStyle/>
          <a:p>
            <a:pPr indent="-266700" lvl="0" marL="342900" rtl="0" algn="l">
              <a:spcBef>
                <a:spcPts val="640"/>
              </a:spcBef>
              <a:spcAft>
                <a:spcPts val="0"/>
              </a:spcAft>
              <a:buClr>
                <a:schemeClr val="dk1"/>
              </a:buClr>
              <a:buSzPts val="2000"/>
              <a:buChar char="•"/>
            </a:pPr>
            <a:r>
              <a:rPr b="1" lang="en-US" sz="2000">
                <a:solidFill>
                  <a:schemeClr val="dk1"/>
                </a:solidFill>
              </a:rPr>
              <a:t>Missions:</a:t>
            </a:r>
            <a:endParaRPr b="1" sz="2000">
              <a:solidFill>
                <a:schemeClr val="dk1"/>
              </a:solidFill>
            </a:endParaRPr>
          </a:p>
          <a:p>
            <a:pPr indent="-234950" lvl="1" marL="742950" rtl="0" algn="l">
              <a:spcBef>
                <a:spcPts val="0"/>
              </a:spcBef>
              <a:spcAft>
                <a:spcPts val="0"/>
              </a:spcAft>
              <a:buClr>
                <a:schemeClr val="dk1"/>
              </a:buClr>
              <a:buSzPts val="2000"/>
              <a:buChar char="–"/>
            </a:pPr>
            <a:r>
              <a:rPr b="1" lang="en-US" sz="2000">
                <a:solidFill>
                  <a:schemeClr val="dk1"/>
                </a:solidFill>
              </a:rPr>
              <a:t>Airborne Mine Countermeasures (AMCM)</a:t>
            </a:r>
            <a:endParaRPr b="1" sz="2000">
              <a:solidFill>
                <a:schemeClr val="dk1"/>
              </a:solidFill>
            </a:endParaRPr>
          </a:p>
          <a:p>
            <a:pPr indent="-234950" lvl="1" marL="742950" rtl="0" algn="l">
              <a:spcBef>
                <a:spcPts val="0"/>
              </a:spcBef>
              <a:spcAft>
                <a:spcPts val="0"/>
              </a:spcAft>
              <a:buClr>
                <a:schemeClr val="dk1"/>
              </a:buClr>
              <a:buSzPts val="2000"/>
              <a:buChar char="–"/>
            </a:pPr>
            <a:r>
              <a:rPr b="1" lang="en-US" sz="2000">
                <a:solidFill>
                  <a:schemeClr val="dk1"/>
                </a:solidFill>
              </a:rPr>
              <a:t>Heavy lift/Troop transport, VOD</a:t>
            </a:r>
            <a:endParaRPr b="1" sz="2000">
              <a:solidFill>
                <a:schemeClr val="dk1"/>
              </a:solidFill>
            </a:endParaRPr>
          </a:p>
          <a:p>
            <a:pPr indent="-234950" lvl="1" marL="742950" rtl="0" algn="l">
              <a:spcBef>
                <a:spcPts val="0"/>
              </a:spcBef>
              <a:spcAft>
                <a:spcPts val="0"/>
              </a:spcAft>
              <a:buClr>
                <a:schemeClr val="dk1"/>
              </a:buClr>
              <a:buSzPts val="2000"/>
              <a:buChar char="–"/>
            </a:pPr>
            <a:r>
              <a:rPr b="1" lang="en-US" sz="2000">
                <a:solidFill>
                  <a:schemeClr val="dk1"/>
                </a:solidFill>
              </a:rPr>
              <a:t>Humanitarian Aid/Disaster Relief</a:t>
            </a:r>
            <a:endParaRPr b="1" sz="2000">
              <a:solidFill>
                <a:schemeClr val="dk1"/>
              </a:solidFill>
            </a:endParaRPr>
          </a:p>
          <a:p>
            <a:pPr indent="-266700" lvl="0" marL="342900" rtl="0" algn="l">
              <a:spcBef>
                <a:spcPts val="0"/>
              </a:spcBef>
              <a:spcAft>
                <a:spcPts val="0"/>
              </a:spcAft>
              <a:buClr>
                <a:schemeClr val="dk1"/>
              </a:buClr>
              <a:buSzPts val="2000"/>
              <a:buChar char="•"/>
            </a:pPr>
            <a:r>
              <a:rPr b="1" lang="en-US" sz="2000">
                <a:solidFill>
                  <a:schemeClr val="dk1"/>
                </a:solidFill>
              </a:rPr>
              <a:t>Crew</a:t>
            </a:r>
            <a:endParaRPr b="1" sz="2000">
              <a:solidFill>
                <a:schemeClr val="dk1"/>
              </a:solidFill>
            </a:endParaRPr>
          </a:p>
          <a:p>
            <a:pPr indent="-234950" lvl="1" marL="742950" rtl="0" algn="l">
              <a:spcBef>
                <a:spcPts val="0"/>
              </a:spcBef>
              <a:spcAft>
                <a:spcPts val="0"/>
              </a:spcAft>
              <a:buClr>
                <a:schemeClr val="dk1"/>
              </a:buClr>
              <a:buSzPts val="2000"/>
              <a:buChar char="–"/>
            </a:pPr>
            <a:r>
              <a:rPr b="1" lang="en-US" sz="2000">
                <a:solidFill>
                  <a:schemeClr val="dk1"/>
                </a:solidFill>
              </a:rPr>
              <a:t>2 Pilots, 1 Aircrew minimum (mission dependent)</a:t>
            </a:r>
            <a:endParaRPr b="1" sz="2000">
              <a:solidFill>
                <a:schemeClr val="dk1"/>
              </a:solidFill>
            </a:endParaRPr>
          </a:p>
          <a:p>
            <a:pPr indent="-234950" lvl="1" marL="742950" rtl="0" algn="l">
              <a:spcBef>
                <a:spcPts val="0"/>
              </a:spcBef>
              <a:spcAft>
                <a:spcPts val="0"/>
              </a:spcAft>
              <a:buClr>
                <a:schemeClr val="dk1"/>
              </a:buClr>
              <a:buSzPts val="2000"/>
              <a:buChar char="–"/>
            </a:pPr>
            <a:r>
              <a:rPr b="1" lang="en-US" sz="2000">
                <a:solidFill>
                  <a:schemeClr val="dk1"/>
                </a:solidFill>
              </a:rPr>
              <a:t>Up to 55 passengers </a:t>
            </a:r>
            <a:endParaRPr b="1" sz="2600">
              <a:solidFill>
                <a:schemeClr val="dk1"/>
              </a:solidFill>
            </a:endParaRPr>
          </a:p>
        </p:txBody>
      </p:sp>
      <p:pic>
        <p:nvPicPr>
          <p:cNvPr descr="53.jpg" id="380" name="Google Shape;380;p50"/>
          <p:cNvPicPr preferRelativeResize="0"/>
          <p:nvPr/>
        </p:nvPicPr>
        <p:blipFill>
          <a:blip r:embed="rId3">
            <a:alphaModFix/>
          </a:blip>
          <a:stretch>
            <a:fillRect/>
          </a:stretch>
        </p:blipFill>
        <p:spPr>
          <a:xfrm>
            <a:off x="4779499" y="1303596"/>
            <a:ext cx="4212550" cy="2631198"/>
          </a:xfrm>
          <a:prstGeom prst="rect">
            <a:avLst/>
          </a:prstGeom>
          <a:noFill/>
          <a:ln>
            <a:noFill/>
          </a:ln>
        </p:spPr>
      </p:pic>
      <p:pic>
        <p:nvPicPr>
          <p:cNvPr id="381" name="Google Shape;381;p50"/>
          <p:cNvPicPr preferRelativeResize="0"/>
          <p:nvPr/>
        </p:nvPicPr>
        <p:blipFill>
          <a:blip r:embed="rId4">
            <a:alphaModFix/>
          </a:blip>
          <a:stretch>
            <a:fillRect/>
          </a:stretch>
        </p:blipFill>
        <p:spPr>
          <a:xfrm>
            <a:off x="4537050" y="3974808"/>
            <a:ext cx="4503825" cy="2533402"/>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51"/>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MH-60S</a:t>
            </a:r>
            <a:endParaRPr b="1"/>
          </a:p>
        </p:txBody>
      </p:sp>
      <p:sp>
        <p:nvSpPr>
          <p:cNvPr id="388" name="Google Shape;388;p51"/>
          <p:cNvSpPr txBox="1"/>
          <p:nvPr/>
        </p:nvSpPr>
        <p:spPr>
          <a:xfrm>
            <a:off x="184425" y="1365350"/>
            <a:ext cx="4423500" cy="5105400"/>
          </a:xfrm>
          <a:prstGeom prst="rect">
            <a:avLst/>
          </a:prstGeom>
          <a:noFill/>
          <a:ln>
            <a:noFill/>
          </a:ln>
        </p:spPr>
        <p:txBody>
          <a:bodyPr anchorCtr="0" anchor="t" bIns="45700" lIns="91425" spcFirstLastPara="1" rIns="91425" wrap="square" tIns="45700">
            <a:noAutofit/>
          </a:bodyPr>
          <a:lstStyle/>
          <a:p>
            <a:pPr indent="-241300" lvl="0" marL="342900" rtl="0" algn="l">
              <a:lnSpc>
                <a:spcPct val="80000"/>
              </a:lnSpc>
              <a:spcBef>
                <a:spcPts val="592"/>
              </a:spcBef>
              <a:spcAft>
                <a:spcPts val="0"/>
              </a:spcAft>
              <a:buClr>
                <a:schemeClr val="dk1"/>
              </a:buClr>
              <a:buSzPts val="1600"/>
              <a:buChar char="•"/>
            </a:pPr>
            <a:r>
              <a:rPr b="1" lang="en-US" sz="1600">
                <a:solidFill>
                  <a:schemeClr val="dk1"/>
                </a:solidFill>
              </a:rPr>
              <a:t>Missions: </a:t>
            </a:r>
            <a:endParaRPr b="1" sz="1600">
              <a:solidFill>
                <a:schemeClr val="dk1"/>
              </a:solidFill>
            </a:endParaRPr>
          </a:p>
          <a:p>
            <a:pPr indent="-209550" lvl="1" marL="742950" rtl="0" algn="l">
              <a:lnSpc>
                <a:spcPct val="80000"/>
              </a:lnSpc>
              <a:spcBef>
                <a:spcPts val="592"/>
              </a:spcBef>
              <a:spcAft>
                <a:spcPts val="0"/>
              </a:spcAft>
              <a:buClr>
                <a:schemeClr val="dk1"/>
              </a:buClr>
              <a:buSzPts val="1600"/>
              <a:buChar char="–"/>
            </a:pPr>
            <a:r>
              <a:rPr b="1" lang="en-US" sz="1600">
                <a:solidFill>
                  <a:schemeClr val="dk1"/>
                </a:solidFill>
              </a:rPr>
              <a:t>Anti-Surface Warfare</a:t>
            </a:r>
            <a:endParaRPr b="1" sz="1600">
              <a:solidFill>
                <a:schemeClr val="dk1"/>
              </a:solidFill>
            </a:endParaRPr>
          </a:p>
          <a:p>
            <a:pPr indent="-209550" lvl="1" marL="742950" rtl="0" algn="l">
              <a:lnSpc>
                <a:spcPct val="80000"/>
              </a:lnSpc>
              <a:spcBef>
                <a:spcPts val="592"/>
              </a:spcBef>
              <a:spcAft>
                <a:spcPts val="0"/>
              </a:spcAft>
              <a:buClr>
                <a:schemeClr val="dk1"/>
              </a:buClr>
              <a:buSzPts val="1600"/>
              <a:buChar char="–"/>
            </a:pPr>
            <a:r>
              <a:rPr b="1" lang="en-US" sz="1600">
                <a:solidFill>
                  <a:schemeClr val="dk1"/>
                </a:solidFill>
              </a:rPr>
              <a:t>HA/DR</a:t>
            </a:r>
            <a:endParaRPr b="1" sz="1600">
              <a:solidFill>
                <a:schemeClr val="dk1"/>
              </a:solidFill>
            </a:endParaRPr>
          </a:p>
          <a:p>
            <a:pPr indent="-209550" lvl="1" marL="742950" rtl="0" algn="l">
              <a:lnSpc>
                <a:spcPct val="80000"/>
              </a:lnSpc>
              <a:spcBef>
                <a:spcPts val="592"/>
              </a:spcBef>
              <a:spcAft>
                <a:spcPts val="0"/>
              </a:spcAft>
              <a:buClr>
                <a:schemeClr val="dk1"/>
              </a:buClr>
              <a:buSzPts val="1600"/>
              <a:buChar char="–"/>
            </a:pPr>
            <a:r>
              <a:rPr b="1" lang="en-US" sz="1600">
                <a:solidFill>
                  <a:schemeClr val="dk1"/>
                </a:solidFill>
              </a:rPr>
              <a:t>VERTREP</a:t>
            </a:r>
            <a:endParaRPr b="1" sz="1600">
              <a:solidFill>
                <a:schemeClr val="dk1"/>
              </a:solidFill>
            </a:endParaRPr>
          </a:p>
          <a:p>
            <a:pPr indent="-209550" lvl="1" marL="742950" rtl="0" algn="l">
              <a:lnSpc>
                <a:spcPct val="80000"/>
              </a:lnSpc>
              <a:spcBef>
                <a:spcPts val="592"/>
              </a:spcBef>
              <a:spcAft>
                <a:spcPts val="0"/>
              </a:spcAft>
              <a:buClr>
                <a:schemeClr val="dk1"/>
              </a:buClr>
              <a:buSzPts val="1600"/>
              <a:buChar char="–"/>
            </a:pPr>
            <a:r>
              <a:rPr b="1" lang="en-US" sz="1600">
                <a:solidFill>
                  <a:schemeClr val="dk1"/>
                </a:solidFill>
              </a:rPr>
              <a:t>SAR/CSAR</a:t>
            </a:r>
            <a:endParaRPr b="1" sz="1600">
              <a:solidFill>
                <a:schemeClr val="dk1"/>
              </a:solidFill>
            </a:endParaRPr>
          </a:p>
          <a:p>
            <a:pPr indent="-209550" lvl="1" marL="742950" rtl="0" algn="l">
              <a:lnSpc>
                <a:spcPct val="80000"/>
              </a:lnSpc>
              <a:spcBef>
                <a:spcPts val="592"/>
              </a:spcBef>
              <a:spcAft>
                <a:spcPts val="0"/>
              </a:spcAft>
              <a:buClr>
                <a:schemeClr val="dk1"/>
              </a:buClr>
              <a:buSzPts val="1600"/>
              <a:buChar char="–"/>
            </a:pPr>
            <a:r>
              <a:rPr b="1" lang="en-US" sz="1600">
                <a:solidFill>
                  <a:schemeClr val="dk1"/>
                </a:solidFill>
              </a:rPr>
              <a:t>NSW Support</a:t>
            </a:r>
            <a:endParaRPr b="1" sz="1600">
              <a:solidFill>
                <a:schemeClr val="dk1"/>
              </a:solidFill>
            </a:endParaRPr>
          </a:p>
          <a:p>
            <a:pPr indent="-241300" lvl="0" marL="342900" rtl="0" algn="l">
              <a:lnSpc>
                <a:spcPct val="80000"/>
              </a:lnSpc>
              <a:spcBef>
                <a:spcPts val="592"/>
              </a:spcBef>
              <a:spcAft>
                <a:spcPts val="0"/>
              </a:spcAft>
              <a:buClr>
                <a:schemeClr val="dk1"/>
              </a:buClr>
              <a:buSzPts val="1600"/>
              <a:buChar char="•"/>
            </a:pPr>
            <a:r>
              <a:rPr b="1" lang="en-US" sz="1600">
                <a:solidFill>
                  <a:schemeClr val="dk1"/>
                </a:solidFill>
              </a:rPr>
              <a:t>Speed: 180 kts max</a:t>
            </a:r>
            <a:endParaRPr b="1" sz="1600">
              <a:solidFill>
                <a:schemeClr val="dk1"/>
              </a:solidFill>
            </a:endParaRPr>
          </a:p>
          <a:p>
            <a:pPr indent="-241300" lvl="0" marL="342900" rtl="0" algn="l">
              <a:lnSpc>
                <a:spcPct val="80000"/>
              </a:lnSpc>
              <a:spcBef>
                <a:spcPts val="592"/>
              </a:spcBef>
              <a:spcAft>
                <a:spcPts val="0"/>
              </a:spcAft>
              <a:buClr>
                <a:schemeClr val="dk1"/>
              </a:buClr>
              <a:buSzPts val="1600"/>
              <a:buChar char="•"/>
            </a:pPr>
            <a:r>
              <a:rPr b="1" lang="en-US" sz="1600">
                <a:solidFill>
                  <a:schemeClr val="dk1"/>
                </a:solidFill>
              </a:rPr>
              <a:t>Crew (~4)</a:t>
            </a:r>
            <a:endParaRPr b="1" sz="1600">
              <a:solidFill>
                <a:schemeClr val="dk1"/>
              </a:solidFill>
            </a:endParaRPr>
          </a:p>
          <a:p>
            <a:pPr indent="-209550" lvl="1" marL="742950" rtl="0" algn="l">
              <a:lnSpc>
                <a:spcPct val="80000"/>
              </a:lnSpc>
              <a:spcBef>
                <a:spcPts val="518"/>
              </a:spcBef>
              <a:spcAft>
                <a:spcPts val="0"/>
              </a:spcAft>
              <a:buClr>
                <a:schemeClr val="dk1"/>
              </a:buClr>
              <a:buSzPts val="1600"/>
              <a:buChar char="–"/>
            </a:pPr>
            <a:r>
              <a:rPr b="1" lang="en-US" sz="1600">
                <a:solidFill>
                  <a:schemeClr val="dk1"/>
                </a:solidFill>
              </a:rPr>
              <a:t>2 Pilots, 1 Aircrewman (minimum) (mission dependent)</a:t>
            </a:r>
            <a:endParaRPr b="1" sz="1600">
              <a:solidFill>
                <a:schemeClr val="dk1"/>
              </a:solidFill>
            </a:endParaRPr>
          </a:p>
          <a:p>
            <a:pPr indent="-177800" lvl="2" marL="1143000" rtl="0" algn="l">
              <a:lnSpc>
                <a:spcPct val="80000"/>
              </a:lnSpc>
              <a:spcBef>
                <a:spcPts val="518"/>
              </a:spcBef>
              <a:spcAft>
                <a:spcPts val="0"/>
              </a:spcAft>
              <a:buClr>
                <a:schemeClr val="dk1"/>
              </a:buClr>
              <a:buSzPts val="1600"/>
              <a:buChar char="•"/>
            </a:pPr>
            <a:r>
              <a:rPr b="1" lang="en-US" sz="1600">
                <a:solidFill>
                  <a:schemeClr val="dk1"/>
                </a:solidFill>
              </a:rPr>
              <a:t>Ex: SAR operations = 2 Aircrewmen (1 Crew Chief, 1 SAR Swimmer)</a:t>
            </a:r>
            <a:endParaRPr b="1" sz="1600">
              <a:solidFill>
                <a:schemeClr val="dk1"/>
              </a:solidFill>
            </a:endParaRPr>
          </a:p>
          <a:p>
            <a:pPr indent="-241300" lvl="0" marL="342900" rtl="0" algn="l">
              <a:lnSpc>
                <a:spcPct val="80000"/>
              </a:lnSpc>
              <a:spcBef>
                <a:spcPts val="518"/>
              </a:spcBef>
              <a:spcAft>
                <a:spcPts val="0"/>
              </a:spcAft>
              <a:buClr>
                <a:schemeClr val="dk1"/>
              </a:buClr>
              <a:buSzPts val="1600"/>
              <a:buChar char="•"/>
            </a:pPr>
            <a:r>
              <a:rPr b="1" lang="en-US" sz="1600">
                <a:solidFill>
                  <a:schemeClr val="dk1"/>
                </a:solidFill>
              </a:rPr>
              <a:t>Weapons:</a:t>
            </a:r>
            <a:endParaRPr b="1" sz="1600">
              <a:solidFill>
                <a:schemeClr val="dk1"/>
              </a:solidFill>
            </a:endParaRPr>
          </a:p>
          <a:p>
            <a:pPr indent="-209550" lvl="1" marL="742950" rtl="0" algn="l">
              <a:spcBef>
                <a:spcPts val="0"/>
              </a:spcBef>
              <a:spcAft>
                <a:spcPts val="0"/>
              </a:spcAft>
              <a:buClr>
                <a:schemeClr val="dk1"/>
              </a:buClr>
              <a:buSzPts val="1600"/>
              <a:buChar char="–"/>
            </a:pPr>
            <a:r>
              <a:rPr b="1" lang="en-US" sz="1600">
                <a:solidFill>
                  <a:schemeClr val="dk1"/>
                </a:solidFill>
              </a:rPr>
              <a:t>HELLFIRE missiles</a:t>
            </a:r>
            <a:endParaRPr b="1" sz="1600">
              <a:solidFill>
                <a:schemeClr val="dk1"/>
              </a:solidFill>
            </a:endParaRPr>
          </a:p>
          <a:p>
            <a:pPr indent="-209550" lvl="1" marL="742950" rtl="0" algn="l">
              <a:spcBef>
                <a:spcPts val="0"/>
              </a:spcBef>
              <a:spcAft>
                <a:spcPts val="0"/>
              </a:spcAft>
              <a:buClr>
                <a:schemeClr val="dk1"/>
              </a:buClr>
              <a:buSzPts val="1600"/>
              <a:buChar char="–"/>
            </a:pPr>
            <a:r>
              <a:rPr b="1" lang="en-US" sz="1600">
                <a:solidFill>
                  <a:schemeClr val="dk1"/>
                </a:solidFill>
              </a:rPr>
              <a:t>20mm cannon</a:t>
            </a:r>
            <a:endParaRPr b="1" sz="1600">
              <a:solidFill>
                <a:schemeClr val="dk1"/>
              </a:solidFill>
            </a:endParaRPr>
          </a:p>
          <a:p>
            <a:pPr indent="-209550" lvl="1" marL="742950" rtl="0" algn="l">
              <a:spcBef>
                <a:spcPts val="0"/>
              </a:spcBef>
              <a:spcAft>
                <a:spcPts val="0"/>
              </a:spcAft>
              <a:buClr>
                <a:schemeClr val="dk1"/>
              </a:buClr>
              <a:buSzPts val="1600"/>
              <a:buChar char="–"/>
            </a:pPr>
            <a:r>
              <a:rPr b="1" lang="en-US" sz="1600">
                <a:solidFill>
                  <a:schemeClr val="dk1"/>
                </a:solidFill>
              </a:rPr>
              <a:t>rockets</a:t>
            </a:r>
            <a:endParaRPr b="1" sz="1600">
              <a:solidFill>
                <a:schemeClr val="dk1"/>
              </a:solidFill>
            </a:endParaRPr>
          </a:p>
          <a:p>
            <a:pPr indent="-209550" lvl="1" marL="742950" rtl="0" algn="l">
              <a:spcBef>
                <a:spcPts val="0"/>
              </a:spcBef>
              <a:spcAft>
                <a:spcPts val="0"/>
              </a:spcAft>
              <a:buClr>
                <a:schemeClr val="dk1"/>
              </a:buClr>
              <a:buSzPts val="1600"/>
              <a:buChar char="–"/>
            </a:pPr>
            <a:r>
              <a:rPr b="1" lang="en-US" sz="1600">
                <a:solidFill>
                  <a:schemeClr val="dk1"/>
                </a:solidFill>
              </a:rPr>
              <a:t>Crew-Served Weapons (CSW)</a:t>
            </a:r>
            <a:endParaRPr b="1" sz="1600">
              <a:solidFill>
                <a:schemeClr val="dk1"/>
              </a:solidFill>
            </a:endParaRPr>
          </a:p>
          <a:p>
            <a:pPr indent="-177800" lvl="2" marL="1143000" rtl="0" algn="l">
              <a:spcBef>
                <a:spcPts val="0"/>
              </a:spcBef>
              <a:spcAft>
                <a:spcPts val="0"/>
              </a:spcAft>
              <a:buClr>
                <a:schemeClr val="dk1"/>
              </a:buClr>
              <a:buSzPts val="1600"/>
              <a:buChar char="•"/>
            </a:pPr>
            <a:r>
              <a:rPr b="1" lang="en-US" sz="1600">
                <a:solidFill>
                  <a:schemeClr val="dk1"/>
                </a:solidFill>
              </a:rPr>
              <a:t>GAU-21 (.50 cal) - cabin</a:t>
            </a:r>
            <a:endParaRPr b="1" sz="1600">
              <a:solidFill>
                <a:schemeClr val="dk1"/>
              </a:solidFill>
            </a:endParaRPr>
          </a:p>
          <a:p>
            <a:pPr indent="-177800" lvl="2" marL="1143000" rtl="0" algn="l">
              <a:spcBef>
                <a:spcPts val="0"/>
              </a:spcBef>
              <a:spcAft>
                <a:spcPts val="0"/>
              </a:spcAft>
              <a:buClr>
                <a:schemeClr val="dk1"/>
              </a:buClr>
              <a:buSzPts val="1600"/>
              <a:buChar char="•"/>
            </a:pPr>
            <a:r>
              <a:rPr b="1" lang="en-US" sz="1600">
                <a:solidFill>
                  <a:schemeClr val="dk1"/>
                </a:solidFill>
              </a:rPr>
              <a:t>M240 (7.62mm) - gunner windows</a:t>
            </a:r>
            <a:endParaRPr b="1" sz="1600">
              <a:solidFill>
                <a:schemeClr val="dk1"/>
              </a:solidFill>
            </a:endParaRPr>
          </a:p>
        </p:txBody>
      </p:sp>
      <p:pic>
        <p:nvPicPr>
          <p:cNvPr id="389" name="Google Shape;389;p51"/>
          <p:cNvPicPr preferRelativeResize="0"/>
          <p:nvPr/>
        </p:nvPicPr>
        <p:blipFill>
          <a:blip r:embed="rId3">
            <a:alphaModFix/>
          </a:blip>
          <a:stretch>
            <a:fillRect/>
          </a:stretch>
        </p:blipFill>
        <p:spPr>
          <a:xfrm>
            <a:off x="5663075" y="1288700"/>
            <a:ext cx="3377799" cy="2251874"/>
          </a:xfrm>
          <a:prstGeom prst="rect">
            <a:avLst/>
          </a:prstGeom>
          <a:noFill/>
          <a:ln>
            <a:noFill/>
          </a:ln>
        </p:spPr>
      </p:pic>
      <p:pic>
        <p:nvPicPr>
          <p:cNvPr id="390" name="Google Shape;390;p51"/>
          <p:cNvPicPr preferRelativeResize="0"/>
          <p:nvPr/>
        </p:nvPicPr>
        <p:blipFill>
          <a:blip r:embed="rId4">
            <a:alphaModFix/>
          </a:blip>
          <a:stretch>
            <a:fillRect/>
          </a:stretch>
        </p:blipFill>
        <p:spPr>
          <a:xfrm>
            <a:off x="5050950" y="3633501"/>
            <a:ext cx="3979325" cy="26503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52"/>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sz="3600"/>
              <a:t>MH-60R</a:t>
            </a:r>
            <a:endParaRPr b="1"/>
          </a:p>
        </p:txBody>
      </p:sp>
      <p:sp>
        <p:nvSpPr>
          <p:cNvPr id="397" name="Google Shape;397;p52"/>
          <p:cNvSpPr txBox="1"/>
          <p:nvPr/>
        </p:nvSpPr>
        <p:spPr>
          <a:xfrm>
            <a:off x="184425" y="1365350"/>
            <a:ext cx="5228400" cy="5105400"/>
          </a:xfrm>
          <a:prstGeom prst="rect">
            <a:avLst/>
          </a:prstGeom>
          <a:noFill/>
          <a:ln>
            <a:noFill/>
          </a:ln>
        </p:spPr>
        <p:txBody>
          <a:bodyPr anchorCtr="0" anchor="t" bIns="45700" lIns="91425" spcFirstLastPara="1" rIns="91425" wrap="square" tIns="45700">
            <a:noAutofit/>
          </a:bodyPr>
          <a:lstStyle/>
          <a:p>
            <a:pPr indent="-241300" lvl="0" marL="342900" rtl="0" algn="l">
              <a:lnSpc>
                <a:spcPct val="80000"/>
              </a:lnSpc>
              <a:spcBef>
                <a:spcPts val="592"/>
              </a:spcBef>
              <a:spcAft>
                <a:spcPts val="0"/>
              </a:spcAft>
              <a:buClr>
                <a:schemeClr val="dk1"/>
              </a:buClr>
              <a:buSzPts val="1600"/>
              <a:buChar char="•"/>
            </a:pPr>
            <a:r>
              <a:rPr b="1" lang="en-US" sz="1600">
                <a:solidFill>
                  <a:schemeClr val="dk1"/>
                </a:solidFill>
              </a:rPr>
              <a:t>Missions:</a:t>
            </a:r>
            <a:endParaRPr b="1" sz="1600">
              <a:solidFill>
                <a:schemeClr val="dk1"/>
              </a:solidFill>
            </a:endParaRPr>
          </a:p>
          <a:p>
            <a:pPr indent="-209550" lvl="1" marL="742950" rtl="0" algn="l">
              <a:lnSpc>
                <a:spcPct val="80000"/>
              </a:lnSpc>
              <a:spcBef>
                <a:spcPts val="592"/>
              </a:spcBef>
              <a:spcAft>
                <a:spcPts val="0"/>
              </a:spcAft>
              <a:buClr>
                <a:schemeClr val="dk1"/>
              </a:buClr>
              <a:buSzPts val="1600"/>
              <a:buChar char="–"/>
            </a:pPr>
            <a:r>
              <a:rPr b="1" lang="en-US" sz="1600">
                <a:solidFill>
                  <a:schemeClr val="dk1"/>
                </a:solidFill>
              </a:rPr>
              <a:t>Anti-Surface Warfare &amp; Naval Gunfire Support</a:t>
            </a:r>
            <a:endParaRPr b="1" sz="1600">
              <a:solidFill>
                <a:schemeClr val="dk1"/>
              </a:solidFill>
            </a:endParaRPr>
          </a:p>
          <a:p>
            <a:pPr indent="-209550" lvl="1" marL="742950" rtl="0" algn="l">
              <a:lnSpc>
                <a:spcPct val="80000"/>
              </a:lnSpc>
              <a:spcBef>
                <a:spcPts val="592"/>
              </a:spcBef>
              <a:spcAft>
                <a:spcPts val="0"/>
              </a:spcAft>
              <a:buClr>
                <a:schemeClr val="dk1"/>
              </a:buClr>
              <a:buSzPts val="1600"/>
              <a:buChar char="–"/>
            </a:pPr>
            <a:r>
              <a:rPr b="1" lang="en-US" sz="1600">
                <a:solidFill>
                  <a:schemeClr val="dk1"/>
                </a:solidFill>
              </a:rPr>
              <a:t>Anti-Submarine Warfare</a:t>
            </a:r>
            <a:endParaRPr b="1" sz="1600">
              <a:solidFill>
                <a:schemeClr val="dk1"/>
              </a:solidFill>
            </a:endParaRPr>
          </a:p>
          <a:p>
            <a:pPr indent="-209550" lvl="1" marL="742950" rtl="0" algn="l">
              <a:lnSpc>
                <a:spcPct val="80000"/>
              </a:lnSpc>
              <a:spcBef>
                <a:spcPts val="592"/>
              </a:spcBef>
              <a:spcAft>
                <a:spcPts val="0"/>
              </a:spcAft>
              <a:buClr>
                <a:schemeClr val="dk1"/>
              </a:buClr>
              <a:buSzPts val="1600"/>
              <a:buChar char="–"/>
            </a:pPr>
            <a:r>
              <a:rPr b="1" lang="en-US" sz="1600">
                <a:solidFill>
                  <a:schemeClr val="dk1"/>
                </a:solidFill>
              </a:rPr>
              <a:t>HA/DR</a:t>
            </a:r>
            <a:endParaRPr b="1" sz="1600">
              <a:solidFill>
                <a:schemeClr val="dk1"/>
              </a:solidFill>
            </a:endParaRPr>
          </a:p>
          <a:p>
            <a:pPr indent="-209550" lvl="1" marL="742950" rtl="0" algn="l">
              <a:lnSpc>
                <a:spcPct val="80000"/>
              </a:lnSpc>
              <a:spcBef>
                <a:spcPts val="592"/>
              </a:spcBef>
              <a:spcAft>
                <a:spcPts val="0"/>
              </a:spcAft>
              <a:buClr>
                <a:schemeClr val="dk1"/>
              </a:buClr>
              <a:buSzPts val="1600"/>
              <a:buChar char="–"/>
            </a:pPr>
            <a:r>
              <a:rPr b="1" lang="en-US" sz="1600">
                <a:solidFill>
                  <a:schemeClr val="dk1"/>
                </a:solidFill>
              </a:rPr>
              <a:t>VERTREP</a:t>
            </a:r>
            <a:endParaRPr b="1" sz="1600">
              <a:solidFill>
                <a:schemeClr val="dk1"/>
              </a:solidFill>
            </a:endParaRPr>
          </a:p>
          <a:p>
            <a:pPr indent="-209550" lvl="1" marL="742950" rtl="0" algn="l">
              <a:lnSpc>
                <a:spcPct val="80000"/>
              </a:lnSpc>
              <a:spcBef>
                <a:spcPts val="592"/>
              </a:spcBef>
              <a:spcAft>
                <a:spcPts val="0"/>
              </a:spcAft>
              <a:buClr>
                <a:schemeClr val="dk1"/>
              </a:buClr>
              <a:buSzPts val="1600"/>
              <a:buChar char="–"/>
            </a:pPr>
            <a:r>
              <a:rPr b="1" lang="en-US" sz="1600">
                <a:solidFill>
                  <a:schemeClr val="dk1"/>
                </a:solidFill>
              </a:rPr>
              <a:t>SAR</a:t>
            </a:r>
            <a:endParaRPr b="1" sz="1600">
              <a:solidFill>
                <a:schemeClr val="dk1"/>
              </a:solidFill>
            </a:endParaRPr>
          </a:p>
          <a:p>
            <a:pPr indent="-241300" lvl="0" marL="342900" rtl="0" algn="l">
              <a:lnSpc>
                <a:spcPct val="80000"/>
              </a:lnSpc>
              <a:spcBef>
                <a:spcPts val="592"/>
              </a:spcBef>
              <a:spcAft>
                <a:spcPts val="0"/>
              </a:spcAft>
              <a:buClr>
                <a:schemeClr val="dk1"/>
              </a:buClr>
              <a:buSzPts val="1600"/>
              <a:buChar char="•"/>
            </a:pPr>
            <a:r>
              <a:rPr b="1" lang="en-US" sz="1600">
                <a:solidFill>
                  <a:schemeClr val="dk1"/>
                </a:solidFill>
              </a:rPr>
              <a:t>Crew (3 minimum):</a:t>
            </a:r>
            <a:endParaRPr b="1" sz="1600">
              <a:solidFill>
                <a:schemeClr val="dk1"/>
              </a:solidFill>
            </a:endParaRPr>
          </a:p>
          <a:p>
            <a:pPr indent="-209550" lvl="1" marL="742950" rtl="0" algn="l">
              <a:lnSpc>
                <a:spcPct val="80000"/>
              </a:lnSpc>
              <a:spcBef>
                <a:spcPts val="592"/>
              </a:spcBef>
              <a:spcAft>
                <a:spcPts val="0"/>
              </a:spcAft>
              <a:buClr>
                <a:schemeClr val="dk1"/>
              </a:buClr>
              <a:buSzPts val="1600"/>
              <a:buChar char="–"/>
            </a:pPr>
            <a:r>
              <a:rPr b="1" lang="en-US" sz="1600">
                <a:solidFill>
                  <a:schemeClr val="dk1"/>
                </a:solidFill>
              </a:rPr>
              <a:t>2 Pilots, at least 1 crew member (mission-dependent)</a:t>
            </a:r>
            <a:endParaRPr b="1" sz="1600">
              <a:solidFill>
                <a:schemeClr val="dk1"/>
              </a:solidFill>
            </a:endParaRPr>
          </a:p>
          <a:p>
            <a:pPr indent="-209550" lvl="1" marL="742950" rtl="0" algn="l">
              <a:lnSpc>
                <a:spcPct val="80000"/>
              </a:lnSpc>
              <a:spcBef>
                <a:spcPts val="518"/>
              </a:spcBef>
              <a:spcAft>
                <a:spcPts val="0"/>
              </a:spcAft>
              <a:buClr>
                <a:schemeClr val="dk1"/>
              </a:buClr>
              <a:buSzPts val="1600"/>
              <a:buChar char="–"/>
            </a:pPr>
            <a:r>
              <a:rPr b="1" lang="en-US" sz="1600">
                <a:solidFill>
                  <a:schemeClr val="dk1"/>
                </a:solidFill>
              </a:rPr>
              <a:t>Ex: SAR operations = 2 Aircrew (1 Crew Chief, 1 SAR Swimmer)</a:t>
            </a:r>
            <a:endParaRPr b="1" sz="1600">
              <a:solidFill>
                <a:schemeClr val="dk1"/>
              </a:solidFill>
            </a:endParaRPr>
          </a:p>
          <a:p>
            <a:pPr indent="-241300" lvl="0" marL="342900" rtl="0" algn="l">
              <a:lnSpc>
                <a:spcPct val="80000"/>
              </a:lnSpc>
              <a:spcBef>
                <a:spcPts val="518"/>
              </a:spcBef>
              <a:spcAft>
                <a:spcPts val="0"/>
              </a:spcAft>
              <a:buClr>
                <a:schemeClr val="dk1"/>
              </a:buClr>
              <a:buSzPts val="1600"/>
              <a:buChar char="•"/>
            </a:pPr>
            <a:r>
              <a:rPr b="1" lang="en-US" sz="1600">
                <a:solidFill>
                  <a:schemeClr val="dk1"/>
                </a:solidFill>
              </a:rPr>
              <a:t>Weapons/Sensors:</a:t>
            </a:r>
            <a:endParaRPr b="1" sz="1600">
              <a:solidFill>
                <a:schemeClr val="dk1"/>
              </a:solidFill>
            </a:endParaRPr>
          </a:p>
          <a:p>
            <a:pPr indent="-209550" lvl="1" marL="742950" rtl="0" algn="l">
              <a:spcBef>
                <a:spcPts val="0"/>
              </a:spcBef>
              <a:spcAft>
                <a:spcPts val="0"/>
              </a:spcAft>
              <a:buClr>
                <a:schemeClr val="dk1"/>
              </a:buClr>
              <a:buSzPts val="1600"/>
              <a:buChar char="–"/>
            </a:pPr>
            <a:r>
              <a:rPr b="1" lang="en-US" sz="1600">
                <a:solidFill>
                  <a:schemeClr val="dk1"/>
                </a:solidFill>
              </a:rPr>
              <a:t>HELLFIRE missiles / Rockets</a:t>
            </a:r>
            <a:endParaRPr b="1" sz="1600">
              <a:solidFill>
                <a:schemeClr val="dk1"/>
              </a:solidFill>
            </a:endParaRPr>
          </a:p>
          <a:p>
            <a:pPr indent="-209550" lvl="1" marL="742950" rtl="0" algn="l">
              <a:spcBef>
                <a:spcPts val="0"/>
              </a:spcBef>
              <a:spcAft>
                <a:spcPts val="0"/>
              </a:spcAft>
              <a:buClr>
                <a:schemeClr val="dk1"/>
              </a:buClr>
              <a:buSzPts val="1600"/>
              <a:buChar char="–"/>
            </a:pPr>
            <a:r>
              <a:rPr b="1" lang="en-US" sz="1600">
                <a:solidFill>
                  <a:schemeClr val="dk1"/>
                </a:solidFill>
              </a:rPr>
              <a:t>Dipping Sonar /Sonobuoys / Torpedos</a:t>
            </a:r>
            <a:endParaRPr b="1" sz="1600">
              <a:solidFill>
                <a:schemeClr val="dk1"/>
              </a:solidFill>
            </a:endParaRPr>
          </a:p>
          <a:p>
            <a:pPr indent="-209550" lvl="1" marL="742950" rtl="0" algn="l">
              <a:spcBef>
                <a:spcPts val="0"/>
              </a:spcBef>
              <a:spcAft>
                <a:spcPts val="0"/>
              </a:spcAft>
              <a:buClr>
                <a:schemeClr val="dk1"/>
              </a:buClr>
              <a:buSzPts val="1600"/>
              <a:buChar char="–"/>
            </a:pPr>
            <a:r>
              <a:rPr b="1" lang="en-US" sz="1600">
                <a:solidFill>
                  <a:schemeClr val="dk1"/>
                </a:solidFill>
              </a:rPr>
              <a:t>Electronic Warfare Support Measures (ESM)</a:t>
            </a:r>
            <a:endParaRPr b="1" sz="1600">
              <a:solidFill>
                <a:schemeClr val="dk1"/>
              </a:solidFill>
            </a:endParaRPr>
          </a:p>
          <a:p>
            <a:pPr indent="-209550" lvl="1" marL="742950" rtl="0" algn="l">
              <a:spcBef>
                <a:spcPts val="0"/>
              </a:spcBef>
              <a:spcAft>
                <a:spcPts val="0"/>
              </a:spcAft>
              <a:buClr>
                <a:schemeClr val="dk1"/>
              </a:buClr>
              <a:buSzPts val="1600"/>
              <a:buChar char="–"/>
            </a:pPr>
            <a:r>
              <a:rPr b="1" lang="en-US" sz="1600">
                <a:solidFill>
                  <a:schemeClr val="dk1"/>
                </a:solidFill>
              </a:rPr>
              <a:t>Inverse Synthetic Aperture Radar (ISAR)</a:t>
            </a:r>
            <a:endParaRPr b="1" sz="1600">
              <a:solidFill>
                <a:schemeClr val="dk1"/>
              </a:solidFill>
            </a:endParaRPr>
          </a:p>
          <a:p>
            <a:pPr indent="-209550" lvl="1" marL="742950" rtl="0" algn="l">
              <a:spcBef>
                <a:spcPts val="0"/>
              </a:spcBef>
              <a:spcAft>
                <a:spcPts val="0"/>
              </a:spcAft>
              <a:buClr>
                <a:schemeClr val="dk1"/>
              </a:buClr>
              <a:buSzPts val="1600"/>
              <a:buChar char="–"/>
            </a:pPr>
            <a:r>
              <a:rPr b="1" lang="en-US" sz="1600">
                <a:solidFill>
                  <a:schemeClr val="dk1"/>
                </a:solidFill>
              </a:rPr>
              <a:t>Forward-Looking Infrared (FLIR)</a:t>
            </a:r>
            <a:endParaRPr b="1" sz="1600">
              <a:solidFill>
                <a:schemeClr val="dk1"/>
              </a:solidFill>
            </a:endParaRPr>
          </a:p>
          <a:p>
            <a:pPr indent="-209550" lvl="1" marL="742950" rtl="0" algn="l">
              <a:spcBef>
                <a:spcPts val="0"/>
              </a:spcBef>
              <a:spcAft>
                <a:spcPts val="0"/>
              </a:spcAft>
              <a:buClr>
                <a:schemeClr val="dk1"/>
              </a:buClr>
              <a:buSzPts val="1600"/>
              <a:buChar char="–"/>
            </a:pPr>
            <a:r>
              <a:rPr b="1" lang="en-US" sz="1600">
                <a:solidFill>
                  <a:schemeClr val="dk1"/>
                </a:solidFill>
              </a:rPr>
              <a:t>Crew-Served Weapons (CSW)</a:t>
            </a:r>
            <a:endParaRPr b="1" sz="1600">
              <a:solidFill>
                <a:schemeClr val="dk1"/>
              </a:solidFill>
            </a:endParaRPr>
          </a:p>
          <a:p>
            <a:pPr indent="-177800" lvl="2" marL="1143000" rtl="0" algn="l">
              <a:spcBef>
                <a:spcPts val="0"/>
              </a:spcBef>
              <a:spcAft>
                <a:spcPts val="0"/>
              </a:spcAft>
              <a:buClr>
                <a:schemeClr val="dk1"/>
              </a:buClr>
              <a:buSzPts val="1600"/>
              <a:buChar char="•"/>
            </a:pPr>
            <a:r>
              <a:rPr b="1" lang="en-US" sz="1600">
                <a:solidFill>
                  <a:schemeClr val="dk1"/>
                </a:solidFill>
              </a:rPr>
              <a:t>GAU-21 (.50 cal)</a:t>
            </a:r>
            <a:endParaRPr b="1" sz="1600">
              <a:solidFill>
                <a:schemeClr val="dk1"/>
              </a:solidFill>
            </a:endParaRPr>
          </a:p>
          <a:p>
            <a:pPr indent="-177800" lvl="2" marL="1143000" rtl="0" algn="l">
              <a:spcBef>
                <a:spcPts val="0"/>
              </a:spcBef>
              <a:spcAft>
                <a:spcPts val="0"/>
              </a:spcAft>
              <a:buClr>
                <a:schemeClr val="dk1"/>
              </a:buClr>
              <a:buSzPts val="1600"/>
              <a:buChar char="•"/>
            </a:pPr>
            <a:r>
              <a:rPr b="1" lang="en-US" sz="1600">
                <a:solidFill>
                  <a:schemeClr val="dk1"/>
                </a:solidFill>
              </a:rPr>
              <a:t>M240 (7.62mm) </a:t>
            </a:r>
            <a:endParaRPr b="1" sz="1600">
              <a:solidFill>
                <a:schemeClr val="dk1"/>
              </a:solidFill>
            </a:endParaRPr>
          </a:p>
          <a:p>
            <a:pPr indent="0" lvl="0" marL="342900" rtl="0" algn="l">
              <a:lnSpc>
                <a:spcPct val="80000"/>
              </a:lnSpc>
              <a:spcBef>
                <a:spcPts val="592"/>
              </a:spcBef>
              <a:spcAft>
                <a:spcPts val="0"/>
              </a:spcAft>
              <a:buNone/>
            </a:pPr>
            <a:r>
              <a:t/>
            </a:r>
            <a:endParaRPr b="1" sz="1600">
              <a:solidFill>
                <a:schemeClr val="dk1"/>
              </a:solidFill>
            </a:endParaRPr>
          </a:p>
        </p:txBody>
      </p:sp>
      <p:pic>
        <p:nvPicPr>
          <p:cNvPr id="398" name="Google Shape;398;p52"/>
          <p:cNvPicPr preferRelativeResize="0"/>
          <p:nvPr/>
        </p:nvPicPr>
        <p:blipFill>
          <a:blip r:embed="rId3">
            <a:alphaModFix/>
          </a:blip>
          <a:stretch>
            <a:fillRect/>
          </a:stretch>
        </p:blipFill>
        <p:spPr>
          <a:xfrm>
            <a:off x="5761876" y="1295092"/>
            <a:ext cx="3268400" cy="2180024"/>
          </a:xfrm>
          <a:prstGeom prst="rect">
            <a:avLst/>
          </a:prstGeom>
          <a:noFill/>
          <a:ln>
            <a:noFill/>
          </a:ln>
        </p:spPr>
      </p:pic>
      <p:pic>
        <p:nvPicPr>
          <p:cNvPr id="399" name="Google Shape;399;p52"/>
          <p:cNvPicPr preferRelativeResize="0"/>
          <p:nvPr/>
        </p:nvPicPr>
        <p:blipFill>
          <a:blip r:embed="rId4">
            <a:alphaModFix/>
          </a:blip>
          <a:stretch>
            <a:fillRect/>
          </a:stretch>
        </p:blipFill>
        <p:spPr>
          <a:xfrm>
            <a:off x="5705125" y="3633525"/>
            <a:ext cx="3325151" cy="310434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53"/>
          <p:cNvSpPr txBox="1"/>
          <p:nvPr>
            <p:ph type="title"/>
          </p:nvPr>
        </p:nvSpPr>
        <p:spPr>
          <a:xfrm>
            <a:off x="457200" y="-6291"/>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00337F"/>
              </a:buClr>
              <a:buFont typeface="Helvetica Neue"/>
              <a:buNone/>
            </a:pPr>
            <a:r>
              <a:rPr b="1" lang="en-US">
                <a:latin typeface="Arial"/>
                <a:ea typeface="Arial"/>
                <a:cs typeface="Arial"/>
                <a:sym typeface="Arial"/>
              </a:rPr>
              <a:t>Romeo vs Sierra</a:t>
            </a:r>
            <a:endParaRPr b="1">
              <a:latin typeface="Arial"/>
              <a:ea typeface="Arial"/>
              <a:cs typeface="Arial"/>
              <a:sym typeface="Arial"/>
            </a:endParaRPr>
          </a:p>
        </p:txBody>
      </p:sp>
      <p:pic>
        <p:nvPicPr>
          <p:cNvPr id="405" name="Google Shape;405;p53"/>
          <p:cNvPicPr preferRelativeResize="0"/>
          <p:nvPr/>
        </p:nvPicPr>
        <p:blipFill>
          <a:blip r:embed="rId3">
            <a:alphaModFix/>
          </a:blip>
          <a:stretch>
            <a:fillRect/>
          </a:stretch>
        </p:blipFill>
        <p:spPr>
          <a:xfrm>
            <a:off x="3672700" y="3488750"/>
            <a:ext cx="4835202" cy="3214900"/>
          </a:xfrm>
          <a:prstGeom prst="rect">
            <a:avLst/>
          </a:prstGeom>
          <a:noFill/>
          <a:ln>
            <a:noFill/>
          </a:ln>
        </p:spPr>
      </p:pic>
      <p:sp>
        <p:nvSpPr>
          <p:cNvPr id="406" name="Google Shape;406;p53"/>
          <p:cNvSpPr/>
          <p:nvPr/>
        </p:nvSpPr>
        <p:spPr>
          <a:xfrm>
            <a:off x="5286950" y="5682075"/>
            <a:ext cx="997200" cy="874800"/>
          </a:xfrm>
          <a:prstGeom prst="ellipse">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53"/>
          <p:cNvSpPr txBox="1"/>
          <p:nvPr/>
        </p:nvSpPr>
        <p:spPr>
          <a:xfrm>
            <a:off x="234875" y="3585825"/>
            <a:ext cx="3014100" cy="2810400"/>
          </a:xfrm>
          <a:prstGeom prst="rect">
            <a:avLst/>
          </a:prstGeom>
          <a:noFill/>
          <a:ln>
            <a:noFill/>
          </a:ln>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b="1" lang="en-US" sz="1800"/>
              <a:t>Fuselage:</a:t>
            </a:r>
            <a:endParaRPr b="1" sz="1800"/>
          </a:p>
          <a:p>
            <a:pPr indent="-342900" lvl="1" marL="914400" rtl="0" algn="l">
              <a:spcBef>
                <a:spcPts val="0"/>
              </a:spcBef>
              <a:spcAft>
                <a:spcPts val="0"/>
              </a:spcAft>
              <a:buSzPts val="1800"/>
              <a:buChar char="○"/>
            </a:pPr>
            <a:r>
              <a:rPr b="1" lang="en-US" sz="1800"/>
              <a:t>S: clean under cockpit</a:t>
            </a:r>
            <a:endParaRPr b="1" sz="1800"/>
          </a:p>
          <a:p>
            <a:pPr indent="-342900" lvl="1" marL="914400" rtl="0" algn="l">
              <a:spcBef>
                <a:spcPts val="0"/>
              </a:spcBef>
              <a:spcAft>
                <a:spcPts val="0"/>
              </a:spcAft>
              <a:buSzPts val="1800"/>
              <a:buChar char="○"/>
            </a:pPr>
            <a:r>
              <a:rPr b="1" lang="en-US" sz="1800"/>
              <a:t>R: radar suite</a:t>
            </a:r>
            <a:endParaRPr b="1" sz="1800"/>
          </a:p>
          <a:p>
            <a:pPr indent="0" lvl="0" marL="0" rtl="0" algn="l">
              <a:spcBef>
                <a:spcPts val="0"/>
              </a:spcBef>
              <a:spcAft>
                <a:spcPts val="0"/>
              </a:spcAft>
              <a:buNone/>
            </a:pPr>
            <a:r>
              <a:t/>
            </a:r>
            <a:endParaRPr b="1" sz="1800"/>
          </a:p>
          <a:p>
            <a:pPr indent="-342900" lvl="0" marL="457200" rtl="0" algn="l">
              <a:spcBef>
                <a:spcPts val="0"/>
              </a:spcBef>
              <a:spcAft>
                <a:spcPts val="0"/>
              </a:spcAft>
              <a:buSzPts val="1800"/>
              <a:buChar char="●"/>
            </a:pPr>
            <a:r>
              <a:rPr b="1" lang="en-US" sz="1800"/>
              <a:t>Cabin:</a:t>
            </a:r>
            <a:endParaRPr b="1" sz="1800"/>
          </a:p>
          <a:p>
            <a:pPr indent="-342900" lvl="1" marL="914400" rtl="0" algn="l">
              <a:spcBef>
                <a:spcPts val="0"/>
              </a:spcBef>
              <a:spcAft>
                <a:spcPts val="0"/>
              </a:spcAft>
              <a:buSzPts val="1800"/>
              <a:buChar char="○"/>
            </a:pPr>
            <a:r>
              <a:rPr b="1" lang="en-US" sz="1800"/>
              <a:t>S: 2 cabin doors</a:t>
            </a:r>
            <a:endParaRPr b="1" sz="1800"/>
          </a:p>
          <a:p>
            <a:pPr indent="-342900" lvl="1" marL="914400" rtl="0" algn="l">
              <a:spcBef>
                <a:spcPts val="0"/>
              </a:spcBef>
              <a:spcAft>
                <a:spcPts val="0"/>
              </a:spcAft>
              <a:buSzPts val="1800"/>
              <a:buChar char="○"/>
            </a:pPr>
            <a:r>
              <a:rPr b="1" lang="en-US" sz="1800"/>
              <a:t>R: 1 cabin door (right)</a:t>
            </a:r>
            <a:endParaRPr b="1" sz="1800"/>
          </a:p>
        </p:txBody>
      </p:sp>
      <p:sp>
        <p:nvSpPr>
          <p:cNvPr id="408" name="Google Shape;408;p53"/>
          <p:cNvSpPr txBox="1"/>
          <p:nvPr/>
        </p:nvSpPr>
        <p:spPr>
          <a:xfrm>
            <a:off x="6237100" y="3716025"/>
            <a:ext cx="1166400" cy="40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a:solidFill>
                  <a:srgbClr val="FF0000"/>
                </a:solidFill>
              </a:rPr>
              <a:t>ROMEO</a:t>
            </a:r>
            <a:endParaRPr b="1">
              <a:solidFill>
                <a:srgbClr val="FF0000"/>
              </a:solidFill>
            </a:endParaRPr>
          </a:p>
        </p:txBody>
      </p:sp>
      <p:sp>
        <p:nvSpPr>
          <p:cNvPr id="409" name="Google Shape;409;p53"/>
          <p:cNvSpPr/>
          <p:nvPr/>
        </p:nvSpPr>
        <p:spPr>
          <a:xfrm>
            <a:off x="7736450" y="4715300"/>
            <a:ext cx="884400" cy="874800"/>
          </a:xfrm>
          <a:prstGeom prst="ellipse">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10" name="Google Shape;410;p53"/>
          <p:cNvPicPr preferRelativeResize="0"/>
          <p:nvPr/>
        </p:nvPicPr>
        <p:blipFill rotWithShape="1">
          <a:blip r:embed="rId4">
            <a:alphaModFix/>
          </a:blip>
          <a:srcRect b="4301" l="9545" r="11108" t="32254"/>
          <a:stretch/>
        </p:blipFill>
        <p:spPr>
          <a:xfrm>
            <a:off x="31905" y="1050300"/>
            <a:ext cx="5056822" cy="2438450"/>
          </a:xfrm>
          <a:prstGeom prst="rect">
            <a:avLst/>
          </a:prstGeom>
          <a:noFill/>
          <a:ln>
            <a:noFill/>
          </a:ln>
        </p:spPr>
      </p:pic>
      <p:sp>
        <p:nvSpPr>
          <p:cNvPr id="411" name="Google Shape;411;p53"/>
          <p:cNvSpPr txBox="1"/>
          <p:nvPr/>
        </p:nvSpPr>
        <p:spPr>
          <a:xfrm>
            <a:off x="2420825" y="1200925"/>
            <a:ext cx="940800" cy="188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US">
                <a:solidFill>
                  <a:srgbClr val="FF0000"/>
                </a:solidFill>
              </a:rPr>
              <a:t>SIERRA</a:t>
            </a:r>
            <a:endParaRPr b="1">
              <a:solidFill>
                <a:srgbClr val="FF0000"/>
              </a:solidFill>
            </a:endParaRPr>
          </a:p>
        </p:txBody>
      </p:sp>
      <p:sp>
        <p:nvSpPr>
          <p:cNvPr id="412" name="Google Shape;412;p53"/>
          <p:cNvSpPr/>
          <p:nvPr/>
        </p:nvSpPr>
        <p:spPr>
          <a:xfrm>
            <a:off x="1033750" y="2608825"/>
            <a:ext cx="809100" cy="752700"/>
          </a:xfrm>
          <a:prstGeom prst="ellipse">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0000"/>
              </a:solidFill>
            </a:endParaRPr>
          </a:p>
        </p:txBody>
      </p:sp>
      <p:sp>
        <p:nvSpPr>
          <p:cNvPr id="413" name="Google Shape;413;p53"/>
          <p:cNvSpPr/>
          <p:nvPr/>
        </p:nvSpPr>
        <p:spPr>
          <a:xfrm>
            <a:off x="4167450" y="1856125"/>
            <a:ext cx="809100" cy="752700"/>
          </a:xfrm>
          <a:prstGeom prst="ellipse">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0000"/>
              </a:solidFill>
            </a:endParaRPr>
          </a:p>
        </p:txBody>
      </p:sp>
      <p:sp>
        <p:nvSpPr>
          <p:cNvPr id="414" name="Google Shape;414;p53"/>
          <p:cNvSpPr txBox="1"/>
          <p:nvPr/>
        </p:nvSpPr>
        <p:spPr>
          <a:xfrm>
            <a:off x="5460325" y="1136700"/>
            <a:ext cx="3014100" cy="2224800"/>
          </a:xfrm>
          <a:prstGeom prst="rect">
            <a:avLst/>
          </a:prstGeom>
          <a:noFill/>
          <a:ln>
            <a:noFill/>
          </a:ln>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b="1" lang="en-US" sz="1800"/>
              <a:t>Tail Wheel Location:</a:t>
            </a:r>
            <a:endParaRPr b="1" sz="1800"/>
          </a:p>
          <a:p>
            <a:pPr indent="-342900" lvl="1" marL="914400" rtl="0" algn="l">
              <a:spcBef>
                <a:spcPts val="0"/>
              </a:spcBef>
              <a:spcAft>
                <a:spcPts val="0"/>
              </a:spcAft>
              <a:buSzPts val="1800"/>
              <a:buChar char="○"/>
            </a:pPr>
            <a:r>
              <a:rPr b="1" lang="en-US" sz="1800"/>
              <a:t>S: almost under tail rotor pylon</a:t>
            </a:r>
            <a:endParaRPr b="1" sz="1800"/>
          </a:p>
          <a:p>
            <a:pPr indent="-342900" lvl="1" marL="914400" rtl="0" algn="l">
              <a:spcBef>
                <a:spcPts val="0"/>
              </a:spcBef>
              <a:spcAft>
                <a:spcPts val="0"/>
              </a:spcAft>
              <a:buSzPts val="1800"/>
              <a:buChar char="○"/>
            </a:pPr>
            <a:r>
              <a:rPr b="1" lang="en-US" sz="1800"/>
              <a:t>R: under exhaust</a:t>
            </a:r>
            <a:endParaRPr b="1" sz="1800"/>
          </a:p>
          <a:p>
            <a:pPr indent="0" lvl="0" marL="0" rtl="0" algn="l">
              <a:spcBef>
                <a:spcPts val="0"/>
              </a:spcBef>
              <a:spcAft>
                <a:spcPts val="0"/>
              </a:spcAft>
              <a:buNone/>
            </a:pPr>
            <a:r>
              <a:t/>
            </a:r>
            <a:endParaRPr b="1" sz="1800"/>
          </a:p>
          <a:p>
            <a:pPr indent="-342900" lvl="0" marL="457200" rtl="0" algn="l">
              <a:spcBef>
                <a:spcPts val="0"/>
              </a:spcBef>
              <a:spcAft>
                <a:spcPts val="0"/>
              </a:spcAft>
              <a:buSzPts val="1800"/>
              <a:buChar char="●"/>
            </a:pPr>
            <a:r>
              <a:rPr b="1" lang="en-US" sz="1800"/>
              <a:t>FLIR turret:</a:t>
            </a:r>
            <a:endParaRPr b="1" sz="1800"/>
          </a:p>
          <a:p>
            <a:pPr indent="-342900" lvl="1" marL="914400" rtl="0" algn="l">
              <a:spcBef>
                <a:spcPts val="0"/>
              </a:spcBef>
              <a:spcAft>
                <a:spcPts val="0"/>
              </a:spcAft>
              <a:buSzPts val="1800"/>
              <a:buChar char="○"/>
            </a:pPr>
            <a:r>
              <a:rPr b="1" lang="en-US" sz="1800"/>
              <a:t>S: “underslung”</a:t>
            </a:r>
            <a:endParaRPr b="1" sz="1800"/>
          </a:p>
          <a:p>
            <a:pPr indent="-342900" lvl="1" marL="914400" rtl="0" algn="l">
              <a:spcBef>
                <a:spcPts val="0"/>
              </a:spcBef>
              <a:spcAft>
                <a:spcPts val="0"/>
              </a:spcAft>
              <a:buSzPts val="1800"/>
              <a:buChar char="○"/>
            </a:pPr>
            <a:r>
              <a:rPr b="1" lang="en-US" sz="1800"/>
              <a:t>R: “overslung”</a:t>
            </a:r>
            <a:endParaRPr b="1" sz="1800"/>
          </a:p>
          <a:p>
            <a:pPr indent="0" lvl="0" marL="0" rtl="0" algn="l">
              <a:spcBef>
                <a:spcPts val="0"/>
              </a:spcBef>
              <a:spcAft>
                <a:spcPts val="0"/>
              </a:spcAft>
              <a:buNone/>
            </a:pPr>
            <a:r>
              <a:t/>
            </a:r>
            <a:endParaRPr b="1" sz="1800"/>
          </a:p>
        </p:txBody>
      </p:sp>
      <p:sp>
        <p:nvSpPr>
          <p:cNvPr id="415" name="Google Shape;415;p53"/>
          <p:cNvSpPr/>
          <p:nvPr/>
        </p:nvSpPr>
        <p:spPr>
          <a:xfrm>
            <a:off x="6685800" y="5259950"/>
            <a:ext cx="1385700" cy="909300"/>
          </a:xfrm>
          <a:prstGeom prst="ellipse">
            <a:avLst/>
          </a:prstGeom>
          <a:noFill/>
          <a:ln cap="flat" cmpd="sng" w="381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54"/>
          <p:cNvSpPr txBox="1"/>
          <p:nvPr>
            <p:ph idx="1" type="body"/>
          </p:nvPr>
        </p:nvSpPr>
        <p:spPr>
          <a:xfrm>
            <a:off x="421800" y="1514750"/>
            <a:ext cx="8396700" cy="4648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640"/>
              </a:spcBef>
              <a:spcAft>
                <a:spcPts val="0"/>
              </a:spcAft>
              <a:buNone/>
            </a:pPr>
            <a:r>
              <a:rPr b="1" lang="en-US" sz="2200"/>
              <a:t>Focus:</a:t>
            </a:r>
            <a:r>
              <a:rPr lang="en-US" sz="2200"/>
              <a:t> Instructors will discuss the spirit and culture of the Naval Aviation community. </a:t>
            </a:r>
            <a:endParaRPr sz="2200"/>
          </a:p>
          <a:p>
            <a:pPr indent="0" lvl="0" marL="342900" marR="0" rtl="0" algn="l">
              <a:lnSpc>
                <a:spcPct val="100000"/>
              </a:lnSpc>
              <a:spcBef>
                <a:spcPts val="640"/>
              </a:spcBef>
              <a:spcAft>
                <a:spcPts val="0"/>
              </a:spcAft>
              <a:buNone/>
            </a:pPr>
            <a:r>
              <a:t/>
            </a:r>
            <a:endParaRPr sz="2600"/>
          </a:p>
          <a:p>
            <a:pPr indent="-254000" lvl="0" marL="342900" marR="0" rtl="0" algn="l">
              <a:lnSpc>
                <a:spcPct val="100000"/>
              </a:lnSpc>
              <a:spcBef>
                <a:spcPts val="640"/>
              </a:spcBef>
              <a:spcAft>
                <a:spcPts val="0"/>
              </a:spcAft>
              <a:buClr>
                <a:srgbClr val="000000"/>
              </a:buClr>
              <a:buSzPts val="1800"/>
              <a:buFont typeface="Arial"/>
              <a:buChar char="•"/>
            </a:pPr>
            <a:r>
              <a:rPr lang="en-US" sz="1800"/>
              <a:t>Discuss the Naval Aviation Enterprise and its mission. </a:t>
            </a:r>
            <a:endParaRPr sz="1800"/>
          </a:p>
          <a:p>
            <a:pPr indent="-254000" lvl="0" marL="342900" marR="0" rtl="0" algn="l">
              <a:lnSpc>
                <a:spcPct val="100000"/>
              </a:lnSpc>
              <a:spcBef>
                <a:spcPts val="640"/>
              </a:spcBef>
              <a:spcAft>
                <a:spcPts val="0"/>
              </a:spcAft>
              <a:buClr>
                <a:srgbClr val="000000"/>
              </a:buClr>
              <a:buSzPts val="1800"/>
              <a:buFont typeface="Arial"/>
              <a:buChar char="•"/>
            </a:pPr>
            <a:r>
              <a:rPr lang="en-US" sz="1800"/>
              <a:t>Discuss the major initiatives of the Commander, Naval Air Forces, to include Current Readiness, Leading Every Day, and Future Readiness. </a:t>
            </a:r>
            <a:endParaRPr sz="1800"/>
          </a:p>
          <a:p>
            <a:pPr indent="-254000" lvl="0" marL="342900" marR="0" rtl="0" algn="l">
              <a:lnSpc>
                <a:spcPct val="100000"/>
              </a:lnSpc>
              <a:spcBef>
                <a:spcPts val="640"/>
              </a:spcBef>
              <a:spcAft>
                <a:spcPts val="0"/>
              </a:spcAft>
              <a:buClr>
                <a:srgbClr val="000000"/>
              </a:buClr>
              <a:buSzPts val="1800"/>
              <a:buFont typeface="Arial"/>
              <a:buChar char="•"/>
            </a:pPr>
            <a:r>
              <a:rPr lang="en-US" sz="1800"/>
              <a:t>Discuss the major priorities of the Commander, Naval Air Forces, to include Warfighting, People, and Readiness. </a:t>
            </a:r>
            <a:endParaRPr sz="1800"/>
          </a:p>
          <a:p>
            <a:pPr indent="-254000" lvl="0" marL="342900" marR="0" rtl="0" algn="l">
              <a:lnSpc>
                <a:spcPct val="100000"/>
              </a:lnSpc>
              <a:spcBef>
                <a:spcPts val="640"/>
              </a:spcBef>
              <a:spcAft>
                <a:spcPts val="0"/>
              </a:spcAft>
              <a:buClr>
                <a:srgbClr val="000000"/>
              </a:buClr>
              <a:buSzPts val="1800"/>
              <a:buFont typeface="Arial"/>
              <a:buChar char="•"/>
            </a:pPr>
            <a:r>
              <a:rPr lang="en-US" sz="1800"/>
              <a:t>Understand how Junior Officers fit into Naval Aviation’s initiatives and culture. </a:t>
            </a:r>
            <a:endParaRPr sz="1800"/>
          </a:p>
          <a:p>
            <a:pPr indent="0" lvl="0" marL="0" marR="0" rtl="0" algn="l">
              <a:lnSpc>
                <a:spcPct val="100000"/>
              </a:lnSpc>
              <a:spcBef>
                <a:spcPts val="640"/>
              </a:spcBef>
              <a:spcAft>
                <a:spcPts val="0"/>
              </a:spcAft>
              <a:buNone/>
            </a:pPr>
            <a:r>
              <a:t/>
            </a:r>
            <a:endParaRPr sz="1800"/>
          </a:p>
        </p:txBody>
      </p:sp>
      <p:sp>
        <p:nvSpPr>
          <p:cNvPr id="421" name="Google Shape;421;p54"/>
          <p:cNvSpPr txBox="1"/>
          <p:nvPr>
            <p:ph type="title"/>
          </p:nvPr>
        </p:nvSpPr>
        <p:spPr>
          <a:xfrm>
            <a:off x="457200" y="-6291"/>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Font typeface="Helvetica Neue"/>
              <a:buNone/>
            </a:pPr>
            <a:r>
              <a:rPr b="1" i="0" lang="en-US" sz="3600" u="none" cap="none" strike="noStrike">
                <a:solidFill>
                  <a:schemeClr val="lt1"/>
                </a:solidFill>
              </a:rPr>
              <a:t>Learning Objectives</a:t>
            </a:r>
            <a:endParaRPr b="1"/>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55"/>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a:t>Naval Aviation Ethos</a:t>
            </a:r>
            <a:endParaRPr b="1"/>
          </a:p>
        </p:txBody>
      </p:sp>
      <p:pic>
        <p:nvPicPr>
          <p:cNvPr id="428" name="Google Shape;428;p55"/>
          <p:cNvPicPr preferRelativeResize="0"/>
          <p:nvPr/>
        </p:nvPicPr>
        <p:blipFill rotWithShape="1">
          <a:blip r:embed="rId3">
            <a:alphaModFix/>
          </a:blip>
          <a:srcRect b="32972" l="8202" r="70426" t="9190"/>
          <a:stretch/>
        </p:blipFill>
        <p:spPr>
          <a:xfrm>
            <a:off x="286725" y="3280500"/>
            <a:ext cx="4058998" cy="3432626"/>
          </a:xfrm>
          <a:prstGeom prst="rect">
            <a:avLst/>
          </a:prstGeom>
          <a:noFill/>
          <a:ln>
            <a:noFill/>
          </a:ln>
        </p:spPr>
      </p:pic>
      <p:pic>
        <p:nvPicPr>
          <p:cNvPr id="429" name="Google Shape;429;p55"/>
          <p:cNvPicPr preferRelativeResize="0"/>
          <p:nvPr/>
        </p:nvPicPr>
        <p:blipFill rotWithShape="1">
          <a:blip r:embed="rId4">
            <a:alphaModFix/>
          </a:blip>
          <a:srcRect b="21614" l="8283" r="70372" t="28582"/>
          <a:stretch/>
        </p:blipFill>
        <p:spPr>
          <a:xfrm>
            <a:off x="4500375" y="3280500"/>
            <a:ext cx="4321346" cy="3432626"/>
          </a:xfrm>
          <a:prstGeom prst="rect">
            <a:avLst/>
          </a:prstGeom>
          <a:noFill/>
          <a:ln>
            <a:noFill/>
          </a:ln>
        </p:spPr>
      </p:pic>
      <p:sp>
        <p:nvSpPr>
          <p:cNvPr id="430" name="Google Shape;430;p55"/>
          <p:cNvSpPr txBox="1"/>
          <p:nvPr/>
        </p:nvSpPr>
        <p:spPr>
          <a:xfrm>
            <a:off x="1175300" y="1311775"/>
            <a:ext cx="7015800" cy="1535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2400"/>
              <a:t>VADM Kenneth Whitesell:</a:t>
            </a:r>
            <a:endParaRPr b="1" sz="2400"/>
          </a:p>
          <a:p>
            <a:pPr indent="0" lvl="0" marL="0" rtl="0" algn="ctr">
              <a:spcBef>
                <a:spcPts val="0"/>
              </a:spcBef>
              <a:spcAft>
                <a:spcPts val="0"/>
              </a:spcAft>
              <a:buNone/>
            </a:pPr>
            <a:r>
              <a:t/>
            </a:r>
            <a:endParaRPr b="1"/>
          </a:p>
          <a:p>
            <a:pPr indent="0" lvl="0" marL="0" rtl="0" algn="ctr">
              <a:spcBef>
                <a:spcPts val="0"/>
              </a:spcBef>
              <a:spcAft>
                <a:spcPts val="0"/>
              </a:spcAft>
              <a:buNone/>
            </a:pPr>
            <a:r>
              <a:rPr b="1" lang="en-US" sz="3600"/>
              <a:t>“Warfighting and people, and the readiness of both.”</a:t>
            </a:r>
            <a:endParaRPr b="1" sz="36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56"/>
          <p:cNvSpPr txBox="1"/>
          <p:nvPr>
            <p:ph idx="1" type="body"/>
          </p:nvPr>
        </p:nvSpPr>
        <p:spPr>
          <a:xfrm>
            <a:off x="3832300" y="1357000"/>
            <a:ext cx="5112000" cy="5264700"/>
          </a:xfrm>
          <a:prstGeom prst="rect">
            <a:avLst/>
          </a:prstGeom>
          <a:noFill/>
          <a:ln>
            <a:noFill/>
          </a:ln>
        </p:spPr>
        <p:txBody>
          <a:bodyPr anchorCtr="0" anchor="t" bIns="45700" lIns="91425" spcFirstLastPara="1" rIns="91425" wrap="square" tIns="45700">
            <a:noAutofit/>
          </a:bodyPr>
          <a:lstStyle/>
          <a:p>
            <a:pPr indent="-279400" lvl="0" marL="342900" marR="0" rtl="0" algn="l">
              <a:lnSpc>
                <a:spcPct val="100000"/>
              </a:lnSpc>
              <a:spcBef>
                <a:spcPts val="640"/>
              </a:spcBef>
              <a:spcAft>
                <a:spcPts val="0"/>
              </a:spcAft>
              <a:buClr>
                <a:srgbClr val="000000"/>
              </a:buClr>
              <a:buSzPts val="2200"/>
              <a:buFont typeface="Arial"/>
              <a:buChar char="•"/>
            </a:pPr>
            <a:r>
              <a:rPr lang="en-US" sz="2200"/>
              <a:t>Main focus is to maintain combat readiness by enabling our aircraft and our people</a:t>
            </a:r>
            <a:endParaRPr sz="2200"/>
          </a:p>
          <a:p>
            <a:pPr indent="-279400" lvl="0" marL="342900" marR="0" rtl="0" algn="l">
              <a:lnSpc>
                <a:spcPct val="100000"/>
              </a:lnSpc>
              <a:spcBef>
                <a:spcPts val="640"/>
              </a:spcBef>
              <a:spcAft>
                <a:spcPts val="0"/>
              </a:spcAft>
              <a:buClr>
                <a:srgbClr val="000000"/>
              </a:buClr>
              <a:buSzPts val="2200"/>
              <a:buFont typeface="Arial"/>
              <a:buChar char="•"/>
            </a:pPr>
            <a:r>
              <a:rPr lang="en-US" sz="2200"/>
              <a:t>Equipping, training, and maintaining a strong fighting force requires competency, courage, and commitment from leaders in our aircraft.</a:t>
            </a:r>
            <a:r>
              <a:rPr b="1" lang="en-US" sz="2200"/>
              <a:t> </a:t>
            </a:r>
            <a:endParaRPr b="1" sz="2200"/>
          </a:p>
          <a:p>
            <a:pPr indent="-279400" lvl="0" marL="342900" marR="0" rtl="0" algn="l">
              <a:lnSpc>
                <a:spcPct val="100000"/>
              </a:lnSpc>
              <a:spcBef>
                <a:spcPts val="640"/>
              </a:spcBef>
              <a:spcAft>
                <a:spcPts val="0"/>
              </a:spcAft>
              <a:buClr>
                <a:srgbClr val="000000"/>
              </a:buClr>
              <a:buSzPts val="2200"/>
              <a:buFont typeface="Arial"/>
              <a:buChar char="•"/>
            </a:pPr>
            <a:r>
              <a:rPr b="1" lang="en-US" sz="2200"/>
              <a:t>Primary Objective: </a:t>
            </a:r>
            <a:endParaRPr b="1" sz="2200"/>
          </a:p>
          <a:p>
            <a:pPr indent="114300" lvl="0" marL="800100" marR="0" rtl="0" algn="l">
              <a:lnSpc>
                <a:spcPct val="100000"/>
              </a:lnSpc>
              <a:spcBef>
                <a:spcPts val="640"/>
              </a:spcBef>
              <a:spcAft>
                <a:spcPts val="0"/>
              </a:spcAft>
              <a:buNone/>
            </a:pPr>
            <a:r>
              <a:rPr b="1" i="1" lang="en-US" sz="3000">
                <a:solidFill>
                  <a:srgbClr val="FF0000"/>
                </a:solidFill>
              </a:rPr>
              <a:t>Win in combat!</a:t>
            </a:r>
            <a:r>
              <a:rPr b="1" i="1" lang="en-US" sz="3000"/>
              <a:t> </a:t>
            </a:r>
            <a:endParaRPr b="1" i="1" sz="3000"/>
          </a:p>
          <a:p>
            <a:pPr indent="0" lvl="0" marL="342900" marR="0" rtl="0" algn="l">
              <a:lnSpc>
                <a:spcPct val="100000"/>
              </a:lnSpc>
              <a:spcBef>
                <a:spcPts val="640"/>
              </a:spcBef>
              <a:spcAft>
                <a:spcPts val="0"/>
              </a:spcAft>
              <a:buNone/>
            </a:pPr>
            <a:r>
              <a:t/>
            </a:r>
            <a:endParaRPr b="1" sz="2200"/>
          </a:p>
          <a:p>
            <a:pPr indent="0" lvl="0" marL="342900" marR="0" rtl="0" algn="ctr">
              <a:lnSpc>
                <a:spcPct val="100000"/>
              </a:lnSpc>
              <a:spcBef>
                <a:spcPts val="640"/>
              </a:spcBef>
              <a:spcAft>
                <a:spcPts val="0"/>
              </a:spcAft>
              <a:buNone/>
            </a:pPr>
            <a:r>
              <a:rPr b="1" i="1" lang="en-US" sz="2800"/>
              <a:t>What does all this mean for you as a JO?</a:t>
            </a:r>
            <a:endParaRPr b="1" i="1" sz="2800"/>
          </a:p>
          <a:p>
            <a:pPr indent="0" lvl="0" marL="0" marR="0" rtl="0" algn="l">
              <a:lnSpc>
                <a:spcPct val="100000"/>
              </a:lnSpc>
              <a:spcBef>
                <a:spcPts val="640"/>
              </a:spcBef>
              <a:spcAft>
                <a:spcPts val="0"/>
              </a:spcAft>
              <a:buNone/>
            </a:pPr>
            <a:r>
              <a:t/>
            </a:r>
            <a:endParaRPr b="1" sz="2200"/>
          </a:p>
        </p:txBody>
      </p:sp>
      <p:sp>
        <p:nvSpPr>
          <p:cNvPr id="436" name="Google Shape;436;p56"/>
          <p:cNvSpPr txBox="1"/>
          <p:nvPr>
            <p:ph type="title"/>
          </p:nvPr>
        </p:nvSpPr>
        <p:spPr>
          <a:xfrm>
            <a:off x="457200" y="-6291"/>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Font typeface="Helvetica Neue"/>
              <a:buNone/>
            </a:pPr>
            <a:r>
              <a:rPr b="1" lang="en-US" sz="3600"/>
              <a:t>Vision, Priorities, &amp; Focus</a:t>
            </a:r>
            <a:endParaRPr b="1"/>
          </a:p>
        </p:txBody>
      </p:sp>
      <p:pic>
        <p:nvPicPr>
          <p:cNvPr id="437" name="Google Shape;437;p56"/>
          <p:cNvPicPr preferRelativeResize="0"/>
          <p:nvPr/>
        </p:nvPicPr>
        <p:blipFill>
          <a:blip r:embed="rId3">
            <a:alphaModFix/>
          </a:blip>
          <a:stretch>
            <a:fillRect/>
          </a:stretch>
        </p:blipFill>
        <p:spPr>
          <a:xfrm>
            <a:off x="145000" y="1281109"/>
            <a:ext cx="3504790" cy="5416493"/>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p57"/>
          <p:cNvSpPr txBox="1"/>
          <p:nvPr>
            <p:ph idx="1" type="body"/>
          </p:nvPr>
        </p:nvSpPr>
        <p:spPr>
          <a:xfrm>
            <a:off x="313800" y="1413375"/>
            <a:ext cx="8534400" cy="50973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640"/>
              </a:spcBef>
              <a:spcAft>
                <a:spcPts val="0"/>
              </a:spcAft>
              <a:buNone/>
            </a:pPr>
            <a:r>
              <a:rPr lang="en-US" sz="3000"/>
              <a:t>Current Readiness</a:t>
            </a:r>
            <a:endParaRPr sz="3000"/>
          </a:p>
          <a:p>
            <a:pPr indent="0" lvl="0" marL="342900" marR="0" rtl="0" algn="l">
              <a:lnSpc>
                <a:spcPct val="100000"/>
              </a:lnSpc>
              <a:spcBef>
                <a:spcPts val="640"/>
              </a:spcBef>
              <a:spcAft>
                <a:spcPts val="0"/>
              </a:spcAft>
              <a:buNone/>
            </a:pPr>
            <a:r>
              <a:rPr lang="en-US" sz="2800" u="sng"/>
              <a:t>Equipment:</a:t>
            </a:r>
            <a:r>
              <a:rPr lang="en-US" sz="2800"/>
              <a:t> As division officers, you will lead and empower the motivated, talented Sailors maintain high levels of readiness for our aircraft. </a:t>
            </a:r>
            <a:endParaRPr sz="2800"/>
          </a:p>
          <a:p>
            <a:pPr indent="0" lvl="0" marL="342900" marR="0" rtl="0" algn="l">
              <a:lnSpc>
                <a:spcPct val="100000"/>
              </a:lnSpc>
              <a:spcBef>
                <a:spcPts val="640"/>
              </a:spcBef>
              <a:spcAft>
                <a:spcPts val="0"/>
              </a:spcAft>
              <a:buNone/>
            </a:pPr>
            <a:r>
              <a:rPr lang="en-US" sz="2800" u="sng"/>
              <a:t>People:</a:t>
            </a:r>
            <a:r>
              <a:rPr lang="en-US" sz="2800"/>
              <a:t> Our Sailors are our #1 asset. Leading them means knowing them. </a:t>
            </a:r>
            <a:endParaRPr sz="2800"/>
          </a:p>
          <a:p>
            <a:pPr indent="0" lvl="0" marL="342900" marR="0" rtl="0" algn="l">
              <a:lnSpc>
                <a:spcPct val="100000"/>
              </a:lnSpc>
              <a:spcBef>
                <a:spcPts val="640"/>
              </a:spcBef>
              <a:spcAft>
                <a:spcPts val="0"/>
              </a:spcAft>
              <a:buNone/>
            </a:pPr>
            <a:r>
              <a:rPr lang="en-US" sz="2800" u="sng"/>
              <a:t>Training:</a:t>
            </a:r>
            <a:r>
              <a:rPr lang="en-US" sz="2800"/>
              <a:t> Enable your Sailors’ growth by supporting but also challenging them.  </a:t>
            </a:r>
            <a:endParaRPr sz="2800"/>
          </a:p>
          <a:p>
            <a:pPr indent="0" lvl="0" marL="0" marR="0" rtl="0" algn="l">
              <a:lnSpc>
                <a:spcPct val="100000"/>
              </a:lnSpc>
              <a:spcBef>
                <a:spcPts val="640"/>
              </a:spcBef>
              <a:spcAft>
                <a:spcPts val="0"/>
              </a:spcAft>
              <a:buNone/>
            </a:pPr>
            <a:r>
              <a:t/>
            </a:r>
            <a:endParaRPr sz="2800"/>
          </a:p>
        </p:txBody>
      </p:sp>
      <p:sp>
        <p:nvSpPr>
          <p:cNvPr id="443" name="Google Shape;443;p57"/>
          <p:cNvSpPr txBox="1"/>
          <p:nvPr>
            <p:ph type="title"/>
          </p:nvPr>
        </p:nvSpPr>
        <p:spPr>
          <a:xfrm>
            <a:off x="457200" y="-6291"/>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Font typeface="Helvetica Neue"/>
              <a:buNone/>
            </a:pPr>
            <a:r>
              <a:rPr b="1" lang="en-US" sz="3600"/>
              <a:t>What does this mean for a JO?</a:t>
            </a:r>
            <a:endParaRPr b="1"/>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58"/>
          <p:cNvSpPr txBox="1"/>
          <p:nvPr>
            <p:ph idx="1" type="body"/>
          </p:nvPr>
        </p:nvSpPr>
        <p:spPr>
          <a:xfrm>
            <a:off x="313800" y="1413375"/>
            <a:ext cx="8534400" cy="50973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640"/>
              </a:spcBef>
              <a:spcAft>
                <a:spcPts val="0"/>
              </a:spcAft>
              <a:buNone/>
            </a:pPr>
            <a:r>
              <a:rPr lang="en-US" sz="3000"/>
              <a:t>Leading Every Day</a:t>
            </a:r>
            <a:endParaRPr sz="3000"/>
          </a:p>
          <a:p>
            <a:pPr indent="0" lvl="0" marL="342900" marR="0" rtl="0" algn="l">
              <a:lnSpc>
                <a:spcPct val="100000"/>
              </a:lnSpc>
              <a:spcBef>
                <a:spcPts val="640"/>
              </a:spcBef>
              <a:spcAft>
                <a:spcPts val="0"/>
              </a:spcAft>
              <a:buNone/>
            </a:pPr>
            <a:r>
              <a:rPr lang="en-US" sz="2800" u="sng"/>
              <a:t>Competent:</a:t>
            </a:r>
            <a:r>
              <a:rPr lang="en-US" sz="2800"/>
              <a:t> Master your aircraft and your leadership abilities by challenging yourself. </a:t>
            </a:r>
            <a:endParaRPr sz="2800"/>
          </a:p>
          <a:p>
            <a:pPr indent="0" lvl="0" marL="342900" marR="0" rtl="0" algn="l">
              <a:lnSpc>
                <a:spcPct val="100000"/>
              </a:lnSpc>
              <a:spcBef>
                <a:spcPts val="640"/>
              </a:spcBef>
              <a:spcAft>
                <a:spcPts val="0"/>
              </a:spcAft>
              <a:buNone/>
            </a:pPr>
            <a:r>
              <a:rPr lang="en-US" sz="2800" u="sng"/>
              <a:t>Courageous:</a:t>
            </a:r>
            <a:r>
              <a:rPr lang="en-US" sz="2800"/>
              <a:t> Do the right thing, no matter what. </a:t>
            </a:r>
            <a:endParaRPr sz="2800"/>
          </a:p>
          <a:p>
            <a:pPr indent="0" lvl="0" marL="342900" marR="0" rtl="0" algn="l">
              <a:lnSpc>
                <a:spcPct val="100000"/>
              </a:lnSpc>
              <a:spcBef>
                <a:spcPts val="640"/>
              </a:spcBef>
              <a:spcAft>
                <a:spcPts val="0"/>
              </a:spcAft>
              <a:buNone/>
            </a:pPr>
            <a:r>
              <a:rPr lang="en-US" sz="2800" u="sng"/>
              <a:t>Committed:</a:t>
            </a:r>
            <a:r>
              <a:rPr lang="en-US" sz="2800"/>
              <a:t> Work closely with your seniors, peers, and subordinates. The Naval Aviation community is a team!</a:t>
            </a:r>
            <a:endParaRPr sz="2800"/>
          </a:p>
          <a:p>
            <a:pPr indent="0" lvl="0" marL="0" marR="0" rtl="0" algn="l">
              <a:lnSpc>
                <a:spcPct val="100000"/>
              </a:lnSpc>
              <a:spcBef>
                <a:spcPts val="640"/>
              </a:spcBef>
              <a:spcAft>
                <a:spcPts val="0"/>
              </a:spcAft>
              <a:buNone/>
            </a:pPr>
            <a:r>
              <a:t/>
            </a:r>
            <a:endParaRPr sz="2800"/>
          </a:p>
        </p:txBody>
      </p:sp>
      <p:sp>
        <p:nvSpPr>
          <p:cNvPr id="449" name="Google Shape;449;p58"/>
          <p:cNvSpPr txBox="1"/>
          <p:nvPr>
            <p:ph type="title"/>
          </p:nvPr>
        </p:nvSpPr>
        <p:spPr>
          <a:xfrm>
            <a:off x="457200" y="-6291"/>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Font typeface="Helvetica Neue"/>
              <a:buNone/>
            </a:pPr>
            <a:r>
              <a:rPr b="1" lang="en-US" sz="3600"/>
              <a:t>What does this mean for a JO?</a:t>
            </a:r>
            <a:endParaRPr b="1"/>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sp>
        <p:nvSpPr>
          <p:cNvPr id="454" name="Google Shape;454;p59"/>
          <p:cNvSpPr txBox="1"/>
          <p:nvPr>
            <p:ph idx="1" type="body"/>
          </p:nvPr>
        </p:nvSpPr>
        <p:spPr>
          <a:xfrm>
            <a:off x="313800" y="1413375"/>
            <a:ext cx="8534400" cy="5097300"/>
          </a:xfrm>
          <a:prstGeom prst="rect">
            <a:avLst/>
          </a:prstGeom>
          <a:noFill/>
          <a:ln>
            <a:noFill/>
          </a:ln>
        </p:spPr>
        <p:txBody>
          <a:bodyPr anchorCtr="0" anchor="t" bIns="45700" lIns="91425" spcFirstLastPara="1" rIns="91425" wrap="square" tIns="45700">
            <a:noAutofit/>
          </a:bodyPr>
          <a:lstStyle/>
          <a:p>
            <a:pPr indent="0" lvl="0" marL="342900" marR="0" rtl="0" algn="ctr">
              <a:lnSpc>
                <a:spcPct val="100000"/>
              </a:lnSpc>
              <a:spcBef>
                <a:spcPts val="640"/>
              </a:spcBef>
              <a:spcAft>
                <a:spcPts val="0"/>
              </a:spcAft>
              <a:buNone/>
            </a:pPr>
            <a:r>
              <a:rPr lang="en-US" sz="3000"/>
              <a:t>Future Readiness</a:t>
            </a:r>
            <a:endParaRPr sz="3000"/>
          </a:p>
          <a:p>
            <a:pPr indent="0" lvl="0" marL="342900" marR="0" rtl="0" algn="l">
              <a:lnSpc>
                <a:spcPct val="100000"/>
              </a:lnSpc>
              <a:spcBef>
                <a:spcPts val="640"/>
              </a:spcBef>
              <a:spcAft>
                <a:spcPts val="0"/>
              </a:spcAft>
              <a:buNone/>
            </a:pPr>
            <a:r>
              <a:rPr lang="en-US" sz="2800" u="sng"/>
              <a:t>Capacity:</a:t>
            </a:r>
            <a:r>
              <a:rPr lang="en-US" sz="2800"/>
              <a:t> Look for ways to challenge your Sailors and yourself by anticipating problems and building solutions.  </a:t>
            </a:r>
            <a:endParaRPr sz="2800"/>
          </a:p>
          <a:p>
            <a:pPr indent="0" lvl="0" marL="342900" marR="0" rtl="0" algn="l">
              <a:lnSpc>
                <a:spcPct val="100000"/>
              </a:lnSpc>
              <a:spcBef>
                <a:spcPts val="640"/>
              </a:spcBef>
              <a:spcAft>
                <a:spcPts val="0"/>
              </a:spcAft>
              <a:buNone/>
            </a:pPr>
            <a:r>
              <a:rPr lang="en-US" sz="2800" u="sng"/>
              <a:t>Capability:</a:t>
            </a:r>
            <a:r>
              <a:rPr lang="en-US" sz="2800"/>
              <a:t> Come up with new ways to do things that improve your squadron and your shipmates around you. </a:t>
            </a:r>
            <a:endParaRPr sz="2800"/>
          </a:p>
          <a:p>
            <a:pPr indent="0" lvl="0" marL="342900" marR="0" rtl="0" algn="l">
              <a:lnSpc>
                <a:spcPct val="100000"/>
              </a:lnSpc>
              <a:spcBef>
                <a:spcPts val="640"/>
              </a:spcBef>
              <a:spcAft>
                <a:spcPts val="0"/>
              </a:spcAft>
              <a:buNone/>
            </a:pPr>
            <a:r>
              <a:rPr lang="en-US" sz="2800" u="sng"/>
              <a:t>Alignment:</a:t>
            </a:r>
            <a:r>
              <a:rPr lang="en-US" sz="2800"/>
              <a:t> Use every tool around you to sharpen your lethality in the air and leadership on the ground. </a:t>
            </a:r>
            <a:endParaRPr sz="2800"/>
          </a:p>
          <a:p>
            <a:pPr indent="0" lvl="0" marL="0" marR="0" rtl="0" algn="l">
              <a:lnSpc>
                <a:spcPct val="100000"/>
              </a:lnSpc>
              <a:spcBef>
                <a:spcPts val="640"/>
              </a:spcBef>
              <a:spcAft>
                <a:spcPts val="0"/>
              </a:spcAft>
              <a:buNone/>
            </a:pPr>
            <a:r>
              <a:t/>
            </a:r>
            <a:endParaRPr sz="2800"/>
          </a:p>
        </p:txBody>
      </p:sp>
      <p:sp>
        <p:nvSpPr>
          <p:cNvPr id="455" name="Google Shape;455;p59"/>
          <p:cNvSpPr txBox="1"/>
          <p:nvPr>
            <p:ph type="title"/>
          </p:nvPr>
        </p:nvSpPr>
        <p:spPr>
          <a:xfrm>
            <a:off x="457200" y="-6291"/>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Font typeface="Helvetica Neue"/>
              <a:buNone/>
            </a:pPr>
            <a:r>
              <a:rPr b="1" lang="en-US" sz="3600"/>
              <a:t>What does this mean for a JO?</a:t>
            </a:r>
            <a:endParaRPr b="1"/>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60"/>
          <p:cNvSpPr txBox="1"/>
          <p:nvPr>
            <p:ph idx="1" type="body"/>
          </p:nvPr>
        </p:nvSpPr>
        <p:spPr>
          <a:xfrm>
            <a:off x="266450" y="1465150"/>
            <a:ext cx="5718600" cy="5030700"/>
          </a:xfrm>
          <a:prstGeom prst="rect">
            <a:avLst/>
          </a:prstGeom>
        </p:spPr>
        <p:txBody>
          <a:bodyPr anchorCtr="0" anchor="t" bIns="91425" lIns="91425" spcFirstLastPara="1" rIns="91425" wrap="square" tIns="91425">
            <a:noAutofit/>
          </a:bodyPr>
          <a:lstStyle/>
          <a:p>
            <a:pPr indent="0" lvl="0" marL="0" rtl="0" algn="l">
              <a:spcBef>
                <a:spcPts val="640"/>
              </a:spcBef>
              <a:spcAft>
                <a:spcPts val="0"/>
              </a:spcAft>
              <a:buNone/>
            </a:pPr>
            <a:r>
              <a:rPr b="1" lang="en-US" sz="2400"/>
              <a:t>“In combat, performance never raises to the level of your expectations; instead, it falls to the level of your training.”</a:t>
            </a:r>
            <a:endParaRPr b="1" sz="2400"/>
          </a:p>
          <a:p>
            <a:pPr indent="0" lvl="0" marL="0" rtl="0" algn="l">
              <a:spcBef>
                <a:spcPts val="640"/>
              </a:spcBef>
              <a:spcAft>
                <a:spcPts val="0"/>
              </a:spcAft>
              <a:buNone/>
            </a:pPr>
            <a:r>
              <a:t/>
            </a:r>
            <a:endParaRPr b="1" sz="2200"/>
          </a:p>
        </p:txBody>
      </p:sp>
      <p:sp>
        <p:nvSpPr>
          <p:cNvPr id="462" name="Google Shape;462;p60"/>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a:t>“Warfighting First”</a:t>
            </a:r>
            <a:endParaRPr b="1"/>
          </a:p>
        </p:txBody>
      </p:sp>
      <p:pic>
        <p:nvPicPr>
          <p:cNvPr id="463" name="Google Shape;463;p60"/>
          <p:cNvPicPr preferRelativeResize="0"/>
          <p:nvPr/>
        </p:nvPicPr>
        <p:blipFill>
          <a:blip r:embed="rId3">
            <a:alphaModFix/>
          </a:blip>
          <a:stretch>
            <a:fillRect/>
          </a:stretch>
        </p:blipFill>
        <p:spPr>
          <a:xfrm>
            <a:off x="6233575" y="1407484"/>
            <a:ext cx="2667000" cy="3333750"/>
          </a:xfrm>
          <a:prstGeom prst="rect">
            <a:avLst/>
          </a:prstGeom>
          <a:noFill/>
          <a:ln>
            <a:noFill/>
          </a:ln>
        </p:spPr>
      </p:pic>
      <p:sp>
        <p:nvSpPr>
          <p:cNvPr id="464" name="Google Shape;464;p60"/>
          <p:cNvSpPr txBox="1"/>
          <p:nvPr/>
        </p:nvSpPr>
        <p:spPr>
          <a:xfrm>
            <a:off x="5936775" y="4868275"/>
            <a:ext cx="3121800" cy="525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US" sz="1200"/>
              <a:t>VADM DeWolfe Miller III</a:t>
            </a:r>
            <a:endParaRPr b="1" sz="1200"/>
          </a:p>
          <a:p>
            <a:pPr indent="0" lvl="0" marL="0" rtl="0" algn="ctr">
              <a:spcBef>
                <a:spcPts val="0"/>
              </a:spcBef>
              <a:spcAft>
                <a:spcPts val="0"/>
              </a:spcAft>
              <a:buNone/>
            </a:pPr>
            <a:r>
              <a:rPr b="1" lang="en-US" sz="1200"/>
              <a:t>Former Commander, Naval Air Forces</a:t>
            </a:r>
            <a:endParaRPr b="1" sz="120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61"/>
          <p:cNvSpPr txBox="1"/>
          <p:nvPr>
            <p:ph idx="1" type="body"/>
          </p:nvPr>
        </p:nvSpPr>
        <p:spPr>
          <a:xfrm>
            <a:off x="304800" y="1465150"/>
            <a:ext cx="8513700" cy="4956600"/>
          </a:xfrm>
          <a:prstGeom prst="rect">
            <a:avLst/>
          </a:prstGeom>
        </p:spPr>
        <p:txBody>
          <a:bodyPr anchorCtr="0" anchor="t" bIns="91425" lIns="91425" spcFirstLastPara="1" rIns="91425" wrap="square" tIns="91425">
            <a:noAutofit/>
          </a:bodyPr>
          <a:lstStyle/>
          <a:p>
            <a:pPr indent="0" lvl="0" marL="0" rtl="0" algn="ctr">
              <a:spcBef>
                <a:spcPts val="640"/>
              </a:spcBef>
              <a:spcAft>
                <a:spcPts val="0"/>
              </a:spcAft>
              <a:buNone/>
            </a:pPr>
            <a:r>
              <a:rPr lang="en-US"/>
              <a:t>What this means for you now as Midshipmen:</a:t>
            </a:r>
            <a:endParaRPr/>
          </a:p>
          <a:p>
            <a:pPr indent="-406400" lvl="0" marL="457200" rtl="0" algn="l">
              <a:spcBef>
                <a:spcPts val="640"/>
              </a:spcBef>
              <a:spcAft>
                <a:spcPts val="0"/>
              </a:spcAft>
              <a:buSzPts val="2800"/>
              <a:buChar char="•"/>
            </a:pPr>
            <a:r>
              <a:rPr lang="en-US" sz="2800"/>
              <a:t>USNA is about character!</a:t>
            </a:r>
            <a:endParaRPr sz="2800"/>
          </a:p>
          <a:p>
            <a:pPr indent="-406400" lvl="0" marL="457200" rtl="0" algn="l">
              <a:spcBef>
                <a:spcPts val="0"/>
              </a:spcBef>
              <a:spcAft>
                <a:spcPts val="0"/>
              </a:spcAft>
              <a:buSzPts val="2800"/>
              <a:buChar char="•"/>
            </a:pPr>
            <a:r>
              <a:rPr lang="en-US" sz="2800"/>
              <a:t>After graduation, learn and hone your craft in the aircraft.</a:t>
            </a:r>
            <a:endParaRPr sz="2800"/>
          </a:p>
          <a:p>
            <a:pPr indent="-406400" lvl="0" marL="457200" rtl="0" algn="l">
              <a:spcBef>
                <a:spcPts val="0"/>
              </a:spcBef>
              <a:spcAft>
                <a:spcPts val="0"/>
              </a:spcAft>
              <a:buSzPts val="2800"/>
              <a:buChar char="•"/>
            </a:pPr>
            <a:r>
              <a:rPr lang="en-US" sz="2800"/>
              <a:t>In your squadrons, sharpen your abilities in the air while leading your Sailors with integrity.</a:t>
            </a:r>
            <a:endParaRPr sz="2800"/>
          </a:p>
        </p:txBody>
      </p:sp>
      <p:sp>
        <p:nvSpPr>
          <p:cNvPr id="471" name="Google Shape;471;p61"/>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a:t>Process Begins Now</a:t>
            </a:r>
            <a:endParaRPr b="1"/>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62"/>
          <p:cNvSpPr txBox="1"/>
          <p:nvPr>
            <p:ph idx="1" type="body"/>
          </p:nvPr>
        </p:nvSpPr>
        <p:spPr>
          <a:xfrm>
            <a:off x="304800" y="1465150"/>
            <a:ext cx="8513700" cy="4956600"/>
          </a:xfrm>
          <a:prstGeom prst="rect">
            <a:avLst/>
          </a:prstGeom>
        </p:spPr>
        <p:txBody>
          <a:bodyPr anchorCtr="0" anchor="ctr" bIns="91425" lIns="91425" spcFirstLastPara="1" rIns="91425" wrap="square" tIns="91425">
            <a:noAutofit/>
          </a:bodyPr>
          <a:lstStyle/>
          <a:p>
            <a:pPr indent="0" lvl="0" marL="0" rtl="0" algn="ctr">
              <a:spcBef>
                <a:spcPts val="640"/>
              </a:spcBef>
              <a:spcAft>
                <a:spcPts val="0"/>
              </a:spcAft>
              <a:buNone/>
            </a:pPr>
            <a:r>
              <a:rPr b="1" lang="en-US" sz="4000"/>
              <a:t>Do you consider Naval Aviators to be Warriors?</a:t>
            </a:r>
            <a:endParaRPr b="1" sz="4000"/>
          </a:p>
        </p:txBody>
      </p:sp>
      <p:sp>
        <p:nvSpPr>
          <p:cNvPr id="478" name="Google Shape;478;p62"/>
          <p:cNvSpPr txBox="1"/>
          <p:nvPr>
            <p:ph type="title"/>
          </p:nvPr>
        </p:nvSpPr>
        <p:spPr>
          <a:xfrm>
            <a:off x="457200" y="-6291"/>
            <a:ext cx="8229600" cy="1143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US"/>
              <a:t>Question:</a:t>
            </a:r>
            <a:endParaRPr b="1"/>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63"/>
          <p:cNvSpPr txBox="1"/>
          <p:nvPr>
            <p:ph type="title"/>
          </p:nvPr>
        </p:nvSpPr>
        <p:spPr>
          <a:xfrm>
            <a:off x="2420897" y="4953000"/>
            <a:ext cx="3962400" cy="11430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lt1"/>
              </a:buClr>
              <a:buFont typeface="Helvetica Neue"/>
              <a:buNone/>
            </a:pPr>
            <a:r>
              <a:rPr b="0" i="0" lang="en-US" sz="4400" u="none" cap="none" strike="noStrike">
                <a:solidFill>
                  <a:schemeClr val="lt1"/>
                </a:solidFill>
                <a:latin typeface="Helvetica Neue"/>
                <a:ea typeface="Helvetica Neue"/>
                <a:cs typeface="Helvetica Neue"/>
                <a:sym typeface="Helvetica Neue"/>
              </a:rPr>
              <a:t>Questions?</a:t>
            </a:r>
            <a:endParaRPr b="0" i="0" sz="4400" u="none" cap="none" strike="noStrike">
              <a:solidFill>
                <a:schemeClr val="lt1"/>
              </a:solidFill>
              <a:latin typeface="Helvetica Neue"/>
              <a:ea typeface="Helvetica Neue"/>
              <a:cs typeface="Helvetica Neue"/>
              <a:sym typeface="Helvetica Neue"/>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