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3" r:id="rId4"/>
    <p:sldMasterId id="2147483674"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Lst>
  <p:sldSz cy="5143500" cx="9144000"/>
  <p:notesSz cx="6858000" cy="9144000"/>
  <p:embeddedFontLst>
    <p:embeddedFont>
      <p:font typeface="Arial Narrow"/>
      <p:regular r:id="rId19"/>
      <p:bold r:id="rId20"/>
      <p:italic r:id="rId21"/>
      <p:boldItalic r:id="rId2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ArialNarrow-bold.fntdata"/><Relationship Id="rId11" Type="http://schemas.openxmlformats.org/officeDocument/2006/relationships/slide" Target="slides/slide5.xml"/><Relationship Id="rId22" Type="http://schemas.openxmlformats.org/officeDocument/2006/relationships/font" Target="fonts/ArialNarrow-boldItalic.fntdata"/><Relationship Id="rId10" Type="http://schemas.openxmlformats.org/officeDocument/2006/relationships/slide" Target="slides/slide4.xml"/><Relationship Id="rId21" Type="http://schemas.openxmlformats.org/officeDocument/2006/relationships/font" Target="fonts/ArialNarrow-italic.fntdata"/><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2.xml"/><Relationship Id="rId19" Type="http://schemas.openxmlformats.org/officeDocument/2006/relationships/font" Target="fonts/ArialNarrow-regular.fntdata"/><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1c62cd7b9c4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1c62cd7b9c4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1c62cd7b9c4_0_1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 name="Google Shape;110;g1c62cd7b9c4_0_1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1c62cd7b9c4_0_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1c62cd7b9c4_0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1c62cd7b9c4_0_1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1c62cd7b9c4_0_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1c62cd7b9c4_0_1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1c62cd7b9c4_0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1c62cd7b9c4_0_1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1c62cd7b9c4_0_1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1c62cd7b9c4_0_1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1c62cd7b9c4_0_1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1c62cd7b9c4_0_1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1c62cd7b9c4_0_1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1c62cd7b9c4_0_1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1c62cd7b9c4_0_1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1c62cd7b9c4_0_1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1c62cd7b9c4_0_1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1c62cd7b9c4_0_1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1c62cd7b9c4_0_1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1c62cd7b9c4_0_1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1c62cd7b9c4_0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6" name="Shape 56"/>
        <p:cNvGrpSpPr/>
        <p:nvPr/>
      </p:nvGrpSpPr>
      <p:grpSpPr>
        <a:xfrm>
          <a:off x="0" y="0"/>
          <a:ext cx="0" cy="0"/>
          <a:chOff x="0" y="0"/>
          <a:chExt cx="0" cy="0"/>
        </a:xfrm>
      </p:grpSpPr>
      <p:sp>
        <p:nvSpPr>
          <p:cNvPr id="57" name="Google Shape;57;p14"/>
          <p:cNvSpPr txBox="1"/>
          <p:nvPr>
            <p:ph type="ctrTitle"/>
          </p:nvPr>
        </p:nvSpPr>
        <p:spPr>
          <a:xfrm>
            <a:off x="685800" y="1597819"/>
            <a:ext cx="7772400" cy="11025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58" name="Google Shape;58;p14"/>
          <p:cNvSpPr txBox="1"/>
          <p:nvPr>
            <p:ph idx="1" type="subTitle"/>
          </p:nvPr>
        </p:nvSpPr>
        <p:spPr>
          <a:xfrm>
            <a:off x="1371600" y="2914650"/>
            <a:ext cx="6400800" cy="13146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560"/>
              </a:spcBef>
              <a:spcAft>
                <a:spcPts val="0"/>
              </a:spcAft>
              <a:buClr>
                <a:srgbClr val="000058"/>
              </a:buClr>
              <a:buSzPts val="2800"/>
              <a:buFont typeface="Arial Narrow"/>
              <a:buNone/>
              <a:defRPr b="1" i="0" sz="2800" u="none" cap="none" strike="noStrike">
                <a:solidFill>
                  <a:srgbClr val="000058"/>
                </a:solidFill>
                <a:latin typeface="Arial"/>
                <a:ea typeface="Arial"/>
                <a:cs typeface="Arial"/>
                <a:sym typeface="Arial"/>
              </a:defRPr>
            </a:lvl1pPr>
            <a:lvl2pPr lvl="1" marR="0" rtl="0" algn="ctr">
              <a:lnSpc>
                <a:spcPct val="100000"/>
              </a:lnSpc>
              <a:spcBef>
                <a:spcPts val="480"/>
              </a:spcBef>
              <a:spcAft>
                <a:spcPts val="0"/>
              </a:spcAft>
              <a:buClr>
                <a:srgbClr val="000058"/>
              </a:buClr>
              <a:buSzPts val="2400"/>
              <a:buFont typeface="Arial Narrow"/>
              <a:buNone/>
              <a:defRPr b="1" i="0" sz="2400" u="none" cap="none" strike="noStrike">
                <a:solidFill>
                  <a:srgbClr val="000058"/>
                </a:solidFill>
                <a:latin typeface="Arial"/>
                <a:ea typeface="Arial"/>
                <a:cs typeface="Arial"/>
                <a:sym typeface="Arial"/>
              </a:defRPr>
            </a:lvl2pPr>
            <a:lvl3pPr lvl="2" marR="0" rtl="0" algn="ctr">
              <a:lnSpc>
                <a:spcPct val="100000"/>
              </a:lnSpc>
              <a:spcBef>
                <a:spcPts val="400"/>
              </a:spcBef>
              <a:spcAft>
                <a:spcPts val="0"/>
              </a:spcAft>
              <a:buClr>
                <a:srgbClr val="000058"/>
              </a:buClr>
              <a:buSzPts val="2000"/>
              <a:buFont typeface="Arial Narrow"/>
              <a:buNone/>
              <a:defRPr b="1" i="0" sz="2000" u="none" cap="none" strike="noStrike">
                <a:solidFill>
                  <a:srgbClr val="000058"/>
                </a:solidFill>
                <a:latin typeface="Arial"/>
                <a:ea typeface="Arial"/>
                <a:cs typeface="Arial"/>
                <a:sym typeface="Arial"/>
              </a:defRPr>
            </a:lvl3pPr>
            <a:lvl4pPr lvl="3" marR="0" rtl="0" algn="ctr">
              <a:lnSpc>
                <a:spcPct val="100000"/>
              </a:lnSpc>
              <a:spcBef>
                <a:spcPts val="360"/>
              </a:spcBef>
              <a:spcAft>
                <a:spcPts val="0"/>
              </a:spcAft>
              <a:buClr>
                <a:srgbClr val="000058"/>
              </a:buClr>
              <a:buSzPts val="1800"/>
              <a:buFont typeface="Noto Sans Symbols"/>
              <a:buNone/>
              <a:defRPr b="1" i="0" sz="1800" u="none" cap="none" strike="noStrike">
                <a:solidFill>
                  <a:srgbClr val="000058"/>
                </a:solidFill>
                <a:latin typeface="Arial"/>
                <a:ea typeface="Arial"/>
                <a:cs typeface="Arial"/>
                <a:sym typeface="Arial"/>
              </a:defRPr>
            </a:lvl4pPr>
            <a:lvl5pPr lvl="4" marR="0" rtl="0" algn="ctr">
              <a:lnSpc>
                <a:spcPct val="100000"/>
              </a:lnSpc>
              <a:spcBef>
                <a:spcPts val="360"/>
              </a:spcBef>
              <a:spcAft>
                <a:spcPts val="0"/>
              </a:spcAft>
              <a:buClr>
                <a:srgbClr val="000058"/>
              </a:buClr>
              <a:buSzPts val="1800"/>
              <a:buFont typeface="Arial"/>
              <a:buNone/>
              <a:defRPr b="1" i="0" sz="1800" u="none" cap="none" strike="noStrike">
                <a:solidFill>
                  <a:srgbClr val="000058"/>
                </a:solidFill>
                <a:latin typeface="Arial"/>
                <a:ea typeface="Arial"/>
                <a:cs typeface="Arial"/>
                <a:sym typeface="Arial"/>
              </a:defRPr>
            </a:lvl5pPr>
            <a:lvl6pPr lvl="5" marR="0" rtl="0" algn="ctr">
              <a:lnSpc>
                <a:spcPct val="100000"/>
              </a:lnSpc>
              <a:spcBef>
                <a:spcPts val="360"/>
              </a:spcBef>
              <a:spcAft>
                <a:spcPts val="0"/>
              </a:spcAft>
              <a:buClr>
                <a:srgbClr val="000058"/>
              </a:buClr>
              <a:buSzPts val="1800"/>
              <a:buFont typeface="Arial"/>
              <a:buNone/>
              <a:defRPr b="1" i="0" sz="1800" u="none" cap="none" strike="noStrike">
                <a:solidFill>
                  <a:srgbClr val="000058"/>
                </a:solidFill>
                <a:latin typeface="Arial"/>
                <a:ea typeface="Arial"/>
                <a:cs typeface="Arial"/>
                <a:sym typeface="Arial"/>
              </a:defRPr>
            </a:lvl6pPr>
            <a:lvl7pPr lvl="6" marR="0" rtl="0" algn="ctr">
              <a:lnSpc>
                <a:spcPct val="100000"/>
              </a:lnSpc>
              <a:spcBef>
                <a:spcPts val="360"/>
              </a:spcBef>
              <a:spcAft>
                <a:spcPts val="0"/>
              </a:spcAft>
              <a:buClr>
                <a:srgbClr val="000058"/>
              </a:buClr>
              <a:buSzPts val="1800"/>
              <a:buFont typeface="Arial"/>
              <a:buNone/>
              <a:defRPr b="1" i="0" sz="1800" u="none" cap="none" strike="noStrike">
                <a:solidFill>
                  <a:srgbClr val="000058"/>
                </a:solidFill>
                <a:latin typeface="Arial"/>
                <a:ea typeface="Arial"/>
                <a:cs typeface="Arial"/>
                <a:sym typeface="Arial"/>
              </a:defRPr>
            </a:lvl7pPr>
            <a:lvl8pPr lvl="7" marR="0" rtl="0" algn="ctr">
              <a:lnSpc>
                <a:spcPct val="100000"/>
              </a:lnSpc>
              <a:spcBef>
                <a:spcPts val="360"/>
              </a:spcBef>
              <a:spcAft>
                <a:spcPts val="0"/>
              </a:spcAft>
              <a:buClr>
                <a:srgbClr val="000058"/>
              </a:buClr>
              <a:buSzPts val="1800"/>
              <a:buFont typeface="Arial"/>
              <a:buNone/>
              <a:defRPr b="1" i="0" sz="1800" u="none" cap="none" strike="noStrike">
                <a:solidFill>
                  <a:srgbClr val="000058"/>
                </a:solidFill>
                <a:latin typeface="Arial"/>
                <a:ea typeface="Arial"/>
                <a:cs typeface="Arial"/>
                <a:sym typeface="Arial"/>
              </a:defRPr>
            </a:lvl8pPr>
            <a:lvl9pPr lvl="8" marR="0" rtl="0" algn="ctr">
              <a:lnSpc>
                <a:spcPct val="100000"/>
              </a:lnSpc>
              <a:spcBef>
                <a:spcPts val="360"/>
              </a:spcBef>
              <a:spcAft>
                <a:spcPts val="0"/>
              </a:spcAft>
              <a:buClr>
                <a:srgbClr val="000058"/>
              </a:buClr>
              <a:buSzPts val="1800"/>
              <a:buFont typeface="Arial"/>
              <a:buNone/>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9" name="Shape 59"/>
        <p:cNvGrpSpPr/>
        <p:nvPr/>
      </p:nvGrpSpPr>
      <p:grpSpPr>
        <a:xfrm>
          <a:off x="0" y="0"/>
          <a:ext cx="0" cy="0"/>
          <a:chOff x="0" y="0"/>
          <a:chExt cx="0" cy="0"/>
        </a:xfrm>
      </p:grpSpPr>
      <p:sp>
        <p:nvSpPr>
          <p:cNvPr id="60" name="Google Shape;60;p15"/>
          <p:cNvSpPr txBox="1"/>
          <p:nvPr>
            <p:ph type="title"/>
          </p:nvPr>
        </p:nvSpPr>
        <p:spPr>
          <a:xfrm>
            <a:off x="457200" y="205978"/>
            <a:ext cx="8229600" cy="8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61" name="Google Shape;61;p15"/>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2" name="Shape 62"/>
        <p:cNvGrpSpPr/>
        <p:nvPr/>
      </p:nvGrpSpPr>
      <p:grpSpPr>
        <a:xfrm>
          <a:off x="0" y="0"/>
          <a:ext cx="0" cy="0"/>
          <a:chOff x="0" y="0"/>
          <a:chExt cx="0" cy="0"/>
        </a:xfrm>
      </p:grpSpPr>
      <p:sp>
        <p:nvSpPr>
          <p:cNvPr id="63" name="Google Shape;63;p16"/>
          <p:cNvSpPr txBox="1"/>
          <p:nvPr>
            <p:ph type="title"/>
          </p:nvPr>
        </p:nvSpPr>
        <p:spPr>
          <a:xfrm>
            <a:off x="722313" y="3305175"/>
            <a:ext cx="7772400" cy="10215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4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64" name="Google Shape;64;p16"/>
          <p:cNvSpPr txBox="1"/>
          <p:nvPr>
            <p:ph idx="1" type="body"/>
          </p:nvPr>
        </p:nvSpPr>
        <p:spPr>
          <a:xfrm>
            <a:off x="722313" y="2180035"/>
            <a:ext cx="7772400" cy="1125300"/>
          </a:xfrm>
          <a:prstGeom prst="rect">
            <a:avLst/>
          </a:prstGeom>
          <a:noFill/>
          <a:ln>
            <a:noFill/>
          </a:ln>
        </p:spPr>
        <p:txBody>
          <a:bodyPr anchorCtr="0" anchor="b" bIns="45700" lIns="91425" spcFirstLastPara="1" rIns="91425" wrap="square" tIns="45700">
            <a:noAutofit/>
          </a:bodyPr>
          <a:lstStyle>
            <a:lvl1pPr indent="-228600" lvl="0" marL="457200" marR="0" rtl="0" algn="l">
              <a:lnSpc>
                <a:spcPct val="100000"/>
              </a:lnSpc>
              <a:spcBef>
                <a:spcPts val="400"/>
              </a:spcBef>
              <a:spcAft>
                <a:spcPts val="0"/>
              </a:spcAft>
              <a:buClr>
                <a:srgbClr val="000058"/>
              </a:buClr>
              <a:buSzPts val="2000"/>
              <a:buFont typeface="Arial Narrow"/>
              <a:buNone/>
              <a:defRPr b="1" i="0" sz="2000" u="none" cap="none" strike="noStrike">
                <a:solidFill>
                  <a:srgbClr val="000058"/>
                </a:solidFill>
                <a:latin typeface="Arial"/>
                <a:ea typeface="Arial"/>
                <a:cs typeface="Arial"/>
                <a:sym typeface="Arial"/>
              </a:defRPr>
            </a:lvl1pPr>
            <a:lvl2pPr indent="-228600" lvl="1" marL="914400" marR="0" rtl="0" algn="l">
              <a:lnSpc>
                <a:spcPct val="100000"/>
              </a:lnSpc>
              <a:spcBef>
                <a:spcPts val="360"/>
              </a:spcBef>
              <a:spcAft>
                <a:spcPts val="0"/>
              </a:spcAft>
              <a:buClr>
                <a:srgbClr val="000058"/>
              </a:buClr>
              <a:buSzPts val="1800"/>
              <a:buFont typeface="Arial Narrow"/>
              <a:buNone/>
              <a:defRPr b="1" i="0" sz="1800" u="none" cap="none" strike="noStrike">
                <a:solidFill>
                  <a:srgbClr val="000058"/>
                </a:solidFill>
                <a:latin typeface="Arial"/>
                <a:ea typeface="Arial"/>
                <a:cs typeface="Arial"/>
                <a:sym typeface="Arial"/>
              </a:defRPr>
            </a:lvl2pPr>
            <a:lvl3pPr indent="-228600" lvl="2" marL="1371600" marR="0" rtl="0" algn="l">
              <a:lnSpc>
                <a:spcPct val="100000"/>
              </a:lnSpc>
              <a:spcBef>
                <a:spcPts val="320"/>
              </a:spcBef>
              <a:spcAft>
                <a:spcPts val="0"/>
              </a:spcAft>
              <a:buClr>
                <a:srgbClr val="000058"/>
              </a:buClr>
              <a:buSzPts val="1600"/>
              <a:buFont typeface="Arial Narrow"/>
              <a:buNone/>
              <a:defRPr b="1" i="0" sz="1600" u="none" cap="none" strike="noStrike">
                <a:solidFill>
                  <a:srgbClr val="000058"/>
                </a:solidFill>
                <a:latin typeface="Arial"/>
                <a:ea typeface="Arial"/>
                <a:cs typeface="Arial"/>
                <a:sym typeface="Arial"/>
              </a:defRPr>
            </a:lvl3pPr>
            <a:lvl4pPr indent="-228600" lvl="3" marL="1828800" marR="0" rtl="0" algn="l">
              <a:lnSpc>
                <a:spcPct val="100000"/>
              </a:lnSpc>
              <a:spcBef>
                <a:spcPts val="280"/>
              </a:spcBef>
              <a:spcAft>
                <a:spcPts val="0"/>
              </a:spcAft>
              <a:buClr>
                <a:srgbClr val="000058"/>
              </a:buClr>
              <a:buSzPts val="1400"/>
              <a:buFont typeface="Noto Sans Symbols"/>
              <a:buNone/>
              <a:defRPr b="1" i="0" sz="1400" u="none" cap="none" strike="noStrike">
                <a:solidFill>
                  <a:srgbClr val="000058"/>
                </a:solidFill>
                <a:latin typeface="Arial"/>
                <a:ea typeface="Arial"/>
                <a:cs typeface="Arial"/>
                <a:sym typeface="Arial"/>
              </a:defRPr>
            </a:lvl4pPr>
            <a:lvl5pPr indent="-228600" lvl="4" marL="2286000" marR="0" rtl="0" algn="l">
              <a:lnSpc>
                <a:spcPct val="100000"/>
              </a:lnSpc>
              <a:spcBef>
                <a:spcPts val="280"/>
              </a:spcBef>
              <a:spcAft>
                <a:spcPts val="0"/>
              </a:spcAft>
              <a:buClr>
                <a:srgbClr val="000058"/>
              </a:buClr>
              <a:buSzPts val="1400"/>
              <a:buFont typeface="Arial"/>
              <a:buNone/>
              <a:defRPr b="1" i="0" sz="1400" u="none" cap="none" strike="noStrike">
                <a:solidFill>
                  <a:srgbClr val="000058"/>
                </a:solidFill>
                <a:latin typeface="Arial"/>
                <a:ea typeface="Arial"/>
                <a:cs typeface="Arial"/>
                <a:sym typeface="Arial"/>
              </a:defRPr>
            </a:lvl5pPr>
            <a:lvl6pPr indent="-228600" lvl="5" marL="2743200" marR="0" rtl="0" algn="l">
              <a:lnSpc>
                <a:spcPct val="100000"/>
              </a:lnSpc>
              <a:spcBef>
                <a:spcPts val="280"/>
              </a:spcBef>
              <a:spcAft>
                <a:spcPts val="0"/>
              </a:spcAft>
              <a:buClr>
                <a:srgbClr val="000058"/>
              </a:buClr>
              <a:buSzPts val="1400"/>
              <a:buFont typeface="Arial"/>
              <a:buNone/>
              <a:defRPr b="1" i="0" sz="1400" u="none" cap="none" strike="noStrike">
                <a:solidFill>
                  <a:srgbClr val="000058"/>
                </a:solidFill>
                <a:latin typeface="Arial"/>
                <a:ea typeface="Arial"/>
                <a:cs typeface="Arial"/>
                <a:sym typeface="Arial"/>
              </a:defRPr>
            </a:lvl6pPr>
            <a:lvl7pPr indent="-228600" lvl="6" marL="3200400" marR="0" rtl="0" algn="l">
              <a:lnSpc>
                <a:spcPct val="100000"/>
              </a:lnSpc>
              <a:spcBef>
                <a:spcPts val="280"/>
              </a:spcBef>
              <a:spcAft>
                <a:spcPts val="0"/>
              </a:spcAft>
              <a:buClr>
                <a:srgbClr val="000058"/>
              </a:buClr>
              <a:buSzPts val="1400"/>
              <a:buFont typeface="Arial"/>
              <a:buNone/>
              <a:defRPr b="1" i="0" sz="1400" u="none" cap="none" strike="noStrike">
                <a:solidFill>
                  <a:srgbClr val="000058"/>
                </a:solidFill>
                <a:latin typeface="Arial"/>
                <a:ea typeface="Arial"/>
                <a:cs typeface="Arial"/>
                <a:sym typeface="Arial"/>
              </a:defRPr>
            </a:lvl7pPr>
            <a:lvl8pPr indent="-228600" lvl="7" marL="3657600" marR="0" rtl="0" algn="l">
              <a:lnSpc>
                <a:spcPct val="100000"/>
              </a:lnSpc>
              <a:spcBef>
                <a:spcPts val="280"/>
              </a:spcBef>
              <a:spcAft>
                <a:spcPts val="0"/>
              </a:spcAft>
              <a:buClr>
                <a:srgbClr val="000058"/>
              </a:buClr>
              <a:buSzPts val="1400"/>
              <a:buFont typeface="Arial"/>
              <a:buNone/>
              <a:defRPr b="1" i="0" sz="1400" u="none" cap="none" strike="noStrike">
                <a:solidFill>
                  <a:srgbClr val="000058"/>
                </a:solidFill>
                <a:latin typeface="Arial"/>
                <a:ea typeface="Arial"/>
                <a:cs typeface="Arial"/>
                <a:sym typeface="Arial"/>
              </a:defRPr>
            </a:lvl8pPr>
            <a:lvl9pPr indent="-228600" lvl="8" marL="4114800" marR="0" rtl="0" algn="l">
              <a:lnSpc>
                <a:spcPct val="100000"/>
              </a:lnSpc>
              <a:spcBef>
                <a:spcPts val="280"/>
              </a:spcBef>
              <a:spcAft>
                <a:spcPts val="0"/>
              </a:spcAft>
              <a:buClr>
                <a:srgbClr val="000058"/>
              </a:buClr>
              <a:buSzPts val="1400"/>
              <a:buFont typeface="Arial"/>
              <a:buNone/>
              <a:defRPr b="1" i="0" sz="14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5" name="Shape 65"/>
        <p:cNvGrpSpPr/>
        <p:nvPr/>
      </p:nvGrpSpPr>
      <p:grpSpPr>
        <a:xfrm>
          <a:off x="0" y="0"/>
          <a:ext cx="0" cy="0"/>
          <a:chOff x="0" y="0"/>
          <a:chExt cx="0" cy="0"/>
        </a:xfrm>
      </p:grpSpPr>
      <p:sp>
        <p:nvSpPr>
          <p:cNvPr id="66" name="Google Shape;66;p17"/>
          <p:cNvSpPr txBox="1"/>
          <p:nvPr>
            <p:ph type="title"/>
          </p:nvPr>
        </p:nvSpPr>
        <p:spPr>
          <a:xfrm>
            <a:off x="457200" y="205978"/>
            <a:ext cx="8229600" cy="8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67" name="Google Shape;67;p17"/>
          <p:cNvSpPr txBox="1"/>
          <p:nvPr>
            <p:ph idx="1" type="body"/>
          </p:nvPr>
        </p:nvSpPr>
        <p:spPr>
          <a:xfrm>
            <a:off x="457200" y="1200150"/>
            <a:ext cx="4038600" cy="3394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
        <p:nvSpPr>
          <p:cNvPr id="68" name="Google Shape;68;p17"/>
          <p:cNvSpPr txBox="1"/>
          <p:nvPr>
            <p:ph idx="2" type="body"/>
          </p:nvPr>
        </p:nvSpPr>
        <p:spPr>
          <a:xfrm>
            <a:off x="4648200" y="1200150"/>
            <a:ext cx="4038600" cy="3394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9" name="Shape 69"/>
        <p:cNvGrpSpPr/>
        <p:nvPr/>
      </p:nvGrpSpPr>
      <p:grpSpPr>
        <a:xfrm>
          <a:off x="0" y="0"/>
          <a:ext cx="0" cy="0"/>
          <a:chOff x="0" y="0"/>
          <a:chExt cx="0" cy="0"/>
        </a:xfrm>
      </p:grpSpPr>
      <p:sp>
        <p:nvSpPr>
          <p:cNvPr id="70" name="Google Shape;70;p18"/>
          <p:cNvSpPr txBox="1"/>
          <p:nvPr>
            <p:ph type="title"/>
          </p:nvPr>
        </p:nvSpPr>
        <p:spPr>
          <a:xfrm>
            <a:off x="457200" y="205978"/>
            <a:ext cx="8229600" cy="8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71" name="Google Shape;71;p18"/>
          <p:cNvSpPr txBox="1"/>
          <p:nvPr>
            <p:ph idx="1" type="body"/>
          </p:nvPr>
        </p:nvSpPr>
        <p:spPr>
          <a:xfrm>
            <a:off x="457200" y="1151335"/>
            <a:ext cx="4040100" cy="480000"/>
          </a:xfrm>
          <a:prstGeom prst="rect">
            <a:avLst/>
          </a:prstGeom>
          <a:noFill/>
          <a:ln>
            <a:noFill/>
          </a:ln>
        </p:spPr>
        <p:txBody>
          <a:bodyPr anchorCtr="0" anchor="b" bIns="45700" lIns="91425" spcFirstLastPara="1" rIns="91425" wrap="square" tIns="45700">
            <a:noAutofit/>
          </a:bodyPr>
          <a:lstStyle>
            <a:lvl1pPr indent="-228600" lvl="0" marL="457200" marR="0" rtl="0" algn="l">
              <a:lnSpc>
                <a:spcPct val="100000"/>
              </a:lnSpc>
              <a:spcBef>
                <a:spcPts val="480"/>
              </a:spcBef>
              <a:spcAft>
                <a:spcPts val="0"/>
              </a:spcAft>
              <a:buClr>
                <a:srgbClr val="000058"/>
              </a:buClr>
              <a:buSzPts val="2400"/>
              <a:buFont typeface="Arial Narrow"/>
              <a:buNone/>
              <a:defRPr b="1" i="0" sz="2400" u="none" cap="none" strike="noStrike">
                <a:solidFill>
                  <a:srgbClr val="000058"/>
                </a:solidFill>
                <a:latin typeface="Arial"/>
                <a:ea typeface="Arial"/>
                <a:cs typeface="Arial"/>
                <a:sym typeface="Arial"/>
              </a:defRPr>
            </a:lvl1pPr>
            <a:lvl2pPr indent="-228600" lvl="1" marL="914400" marR="0" rtl="0" algn="l">
              <a:lnSpc>
                <a:spcPct val="100000"/>
              </a:lnSpc>
              <a:spcBef>
                <a:spcPts val="400"/>
              </a:spcBef>
              <a:spcAft>
                <a:spcPts val="0"/>
              </a:spcAft>
              <a:buClr>
                <a:srgbClr val="000058"/>
              </a:buClr>
              <a:buSzPts val="2000"/>
              <a:buFont typeface="Arial Narrow"/>
              <a:buNone/>
              <a:defRPr b="1" i="0" sz="2000" u="none" cap="none" strike="noStrike">
                <a:solidFill>
                  <a:srgbClr val="000058"/>
                </a:solidFill>
                <a:latin typeface="Arial"/>
                <a:ea typeface="Arial"/>
                <a:cs typeface="Arial"/>
                <a:sym typeface="Arial"/>
              </a:defRPr>
            </a:lvl2pPr>
            <a:lvl3pPr indent="-228600" lvl="2" marL="1371600" marR="0" rtl="0" algn="l">
              <a:lnSpc>
                <a:spcPct val="100000"/>
              </a:lnSpc>
              <a:spcBef>
                <a:spcPts val="360"/>
              </a:spcBef>
              <a:spcAft>
                <a:spcPts val="0"/>
              </a:spcAft>
              <a:buClr>
                <a:srgbClr val="000058"/>
              </a:buClr>
              <a:buSzPts val="1800"/>
              <a:buFont typeface="Arial Narrow"/>
              <a:buNone/>
              <a:defRPr b="1" i="0" sz="1800" u="none" cap="none" strike="noStrike">
                <a:solidFill>
                  <a:srgbClr val="000058"/>
                </a:solidFill>
                <a:latin typeface="Arial"/>
                <a:ea typeface="Arial"/>
                <a:cs typeface="Arial"/>
                <a:sym typeface="Arial"/>
              </a:defRPr>
            </a:lvl3pPr>
            <a:lvl4pPr indent="-228600" lvl="3" marL="1828800" marR="0" rtl="0" algn="l">
              <a:lnSpc>
                <a:spcPct val="100000"/>
              </a:lnSpc>
              <a:spcBef>
                <a:spcPts val="320"/>
              </a:spcBef>
              <a:spcAft>
                <a:spcPts val="0"/>
              </a:spcAft>
              <a:buClr>
                <a:srgbClr val="000058"/>
              </a:buClr>
              <a:buSzPts val="1600"/>
              <a:buFont typeface="Noto Sans Symbols"/>
              <a:buNone/>
              <a:defRPr b="1" i="0" sz="1600" u="none" cap="none" strike="noStrike">
                <a:solidFill>
                  <a:srgbClr val="000058"/>
                </a:solidFill>
                <a:latin typeface="Arial"/>
                <a:ea typeface="Arial"/>
                <a:cs typeface="Arial"/>
                <a:sym typeface="Arial"/>
              </a:defRPr>
            </a:lvl4pPr>
            <a:lvl5pPr indent="-228600" lvl="4" marL="2286000" marR="0" rtl="0" algn="l">
              <a:lnSpc>
                <a:spcPct val="100000"/>
              </a:lnSpc>
              <a:spcBef>
                <a:spcPts val="320"/>
              </a:spcBef>
              <a:spcAft>
                <a:spcPts val="0"/>
              </a:spcAft>
              <a:buClr>
                <a:srgbClr val="000058"/>
              </a:buClr>
              <a:buSzPts val="1600"/>
              <a:buFont typeface="Arial"/>
              <a:buNone/>
              <a:defRPr b="1" i="0" sz="1600" u="none" cap="none" strike="noStrike">
                <a:solidFill>
                  <a:srgbClr val="000058"/>
                </a:solidFill>
                <a:latin typeface="Arial"/>
                <a:ea typeface="Arial"/>
                <a:cs typeface="Arial"/>
                <a:sym typeface="Arial"/>
              </a:defRPr>
            </a:lvl5pPr>
            <a:lvl6pPr indent="-228600" lvl="5" marL="2743200" marR="0" rtl="0" algn="l">
              <a:lnSpc>
                <a:spcPct val="100000"/>
              </a:lnSpc>
              <a:spcBef>
                <a:spcPts val="320"/>
              </a:spcBef>
              <a:spcAft>
                <a:spcPts val="0"/>
              </a:spcAft>
              <a:buClr>
                <a:srgbClr val="000058"/>
              </a:buClr>
              <a:buSzPts val="1600"/>
              <a:buFont typeface="Arial"/>
              <a:buNone/>
              <a:defRPr b="1" i="0" sz="1600" u="none" cap="none" strike="noStrike">
                <a:solidFill>
                  <a:srgbClr val="000058"/>
                </a:solidFill>
                <a:latin typeface="Arial"/>
                <a:ea typeface="Arial"/>
                <a:cs typeface="Arial"/>
                <a:sym typeface="Arial"/>
              </a:defRPr>
            </a:lvl6pPr>
            <a:lvl7pPr indent="-228600" lvl="6" marL="3200400" marR="0" rtl="0" algn="l">
              <a:lnSpc>
                <a:spcPct val="100000"/>
              </a:lnSpc>
              <a:spcBef>
                <a:spcPts val="320"/>
              </a:spcBef>
              <a:spcAft>
                <a:spcPts val="0"/>
              </a:spcAft>
              <a:buClr>
                <a:srgbClr val="000058"/>
              </a:buClr>
              <a:buSzPts val="1600"/>
              <a:buFont typeface="Arial"/>
              <a:buNone/>
              <a:defRPr b="1" i="0" sz="1600" u="none" cap="none" strike="noStrike">
                <a:solidFill>
                  <a:srgbClr val="000058"/>
                </a:solidFill>
                <a:latin typeface="Arial"/>
                <a:ea typeface="Arial"/>
                <a:cs typeface="Arial"/>
                <a:sym typeface="Arial"/>
              </a:defRPr>
            </a:lvl7pPr>
            <a:lvl8pPr indent="-228600" lvl="7" marL="3657600" marR="0" rtl="0" algn="l">
              <a:lnSpc>
                <a:spcPct val="100000"/>
              </a:lnSpc>
              <a:spcBef>
                <a:spcPts val="320"/>
              </a:spcBef>
              <a:spcAft>
                <a:spcPts val="0"/>
              </a:spcAft>
              <a:buClr>
                <a:srgbClr val="000058"/>
              </a:buClr>
              <a:buSzPts val="1600"/>
              <a:buFont typeface="Arial"/>
              <a:buNone/>
              <a:defRPr b="1" i="0" sz="1600" u="none" cap="none" strike="noStrike">
                <a:solidFill>
                  <a:srgbClr val="000058"/>
                </a:solidFill>
                <a:latin typeface="Arial"/>
                <a:ea typeface="Arial"/>
                <a:cs typeface="Arial"/>
                <a:sym typeface="Arial"/>
              </a:defRPr>
            </a:lvl8pPr>
            <a:lvl9pPr indent="-228600" lvl="8" marL="4114800" marR="0" rtl="0" algn="l">
              <a:lnSpc>
                <a:spcPct val="100000"/>
              </a:lnSpc>
              <a:spcBef>
                <a:spcPts val="320"/>
              </a:spcBef>
              <a:spcAft>
                <a:spcPts val="0"/>
              </a:spcAft>
              <a:buClr>
                <a:srgbClr val="000058"/>
              </a:buClr>
              <a:buSzPts val="1600"/>
              <a:buFont typeface="Arial"/>
              <a:buNone/>
              <a:defRPr b="1" i="0" sz="1600" u="none" cap="none" strike="noStrike">
                <a:solidFill>
                  <a:srgbClr val="000058"/>
                </a:solidFill>
                <a:latin typeface="Arial"/>
                <a:ea typeface="Arial"/>
                <a:cs typeface="Arial"/>
                <a:sym typeface="Arial"/>
              </a:defRPr>
            </a:lvl9pPr>
          </a:lstStyle>
          <a:p/>
        </p:txBody>
      </p:sp>
      <p:sp>
        <p:nvSpPr>
          <p:cNvPr id="72" name="Google Shape;72;p18"/>
          <p:cNvSpPr txBox="1"/>
          <p:nvPr>
            <p:ph idx="2" type="body"/>
          </p:nvPr>
        </p:nvSpPr>
        <p:spPr>
          <a:xfrm>
            <a:off x="457200" y="1631156"/>
            <a:ext cx="4040100" cy="2963400"/>
          </a:xfrm>
          <a:prstGeom prst="rect">
            <a:avLst/>
          </a:prstGeom>
          <a:noFill/>
          <a:ln>
            <a:noFill/>
          </a:ln>
        </p:spPr>
        <p:txBody>
          <a:bodyPr anchorCtr="0" anchor="t" bIns="45700" lIns="91425" spcFirstLastPara="1" rIns="91425" wrap="square" tIns="45700">
            <a:noAutofit/>
          </a:bodyPr>
          <a:lstStyle>
            <a:lvl1pPr indent="-381000" lvl="0" marL="4572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1pPr>
            <a:lvl2pPr indent="-355600" lvl="1" marL="9144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2pPr>
            <a:lvl3pPr indent="-342900" lvl="2" marL="1371600" marR="0" rtl="0" algn="l">
              <a:lnSpc>
                <a:spcPct val="100000"/>
              </a:lnSpc>
              <a:spcBef>
                <a:spcPts val="360"/>
              </a:spcBef>
              <a:spcAft>
                <a:spcPts val="0"/>
              </a:spcAft>
              <a:buClr>
                <a:srgbClr val="000058"/>
              </a:buClr>
              <a:buSzPts val="1800"/>
              <a:buFont typeface="Arial Narrow"/>
              <a:buChar char="•"/>
              <a:defRPr b="1" i="0" sz="1800" u="none" cap="none" strike="noStrike">
                <a:solidFill>
                  <a:srgbClr val="000058"/>
                </a:solidFill>
                <a:latin typeface="Arial"/>
                <a:ea typeface="Arial"/>
                <a:cs typeface="Arial"/>
                <a:sym typeface="Arial"/>
              </a:defRPr>
            </a:lvl3pPr>
            <a:lvl4pPr indent="-330200" lvl="3" marL="1828800" marR="0" rtl="0" algn="l">
              <a:lnSpc>
                <a:spcPct val="100000"/>
              </a:lnSpc>
              <a:spcBef>
                <a:spcPts val="320"/>
              </a:spcBef>
              <a:spcAft>
                <a:spcPts val="0"/>
              </a:spcAft>
              <a:buClr>
                <a:srgbClr val="000058"/>
              </a:buClr>
              <a:buSzPts val="1600"/>
              <a:buFont typeface="Noto Sans Symbols"/>
              <a:buChar char="⮚"/>
              <a:defRPr b="1" i="0" sz="1600" u="none" cap="none" strike="noStrike">
                <a:solidFill>
                  <a:srgbClr val="000058"/>
                </a:solidFill>
                <a:latin typeface="Arial"/>
                <a:ea typeface="Arial"/>
                <a:cs typeface="Arial"/>
                <a:sym typeface="Arial"/>
              </a:defRPr>
            </a:lvl4pPr>
            <a:lvl5pPr indent="-330200" lvl="4" marL="2286000" marR="0" rtl="0" algn="l">
              <a:lnSpc>
                <a:spcPct val="100000"/>
              </a:lnSpc>
              <a:spcBef>
                <a:spcPts val="320"/>
              </a:spcBef>
              <a:spcAft>
                <a:spcPts val="0"/>
              </a:spcAft>
              <a:buClr>
                <a:srgbClr val="000058"/>
              </a:buClr>
              <a:buSzPts val="1600"/>
              <a:buFont typeface="Arial"/>
              <a:buChar char="•"/>
              <a:defRPr b="1" i="0" sz="1600" u="none" cap="none" strike="noStrike">
                <a:solidFill>
                  <a:srgbClr val="000058"/>
                </a:solidFill>
                <a:latin typeface="Arial"/>
                <a:ea typeface="Arial"/>
                <a:cs typeface="Arial"/>
                <a:sym typeface="Arial"/>
              </a:defRPr>
            </a:lvl5pPr>
            <a:lvl6pPr indent="-330200" lvl="5" marL="2743200" marR="0" rtl="0" algn="l">
              <a:lnSpc>
                <a:spcPct val="100000"/>
              </a:lnSpc>
              <a:spcBef>
                <a:spcPts val="320"/>
              </a:spcBef>
              <a:spcAft>
                <a:spcPts val="0"/>
              </a:spcAft>
              <a:buClr>
                <a:srgbClr val="000058"/>
              </a:buClr>
              <a:buSzPts val="1600"/>
              <a:buFont typeface="Arial"/>
              <a:buChar char="•"/>
              <a:defRPr b="1" i="0" sz="1600" u="none" cap="none" strike="noStrike">
                <a:solidFill>
                  <a:srgbClr val="000058"/>
                </a:solidFill>
                <a:latin typeface="Arial"/>
                <a:ea typeface="Arial"/>
                <a:cs typeface="Arial"/>
                <a:sym typeface="Arial"/>
              </a:defRPr>
            </a:lvl6pPr>
            <a:lvl7pPr indent="-330200" lvl="6" marL="3200400" marR="0" rtl="0" algn="l">
              <a:lnSpc>
                <a:spcPct val="100000"/>
              </a:lnSpc>
              <a:spcBef>
                <a:spcPts val="320"/>
              </a:spcBef>
              <a:spcAft>
                <a:spcPts val="0"/>
              </a:spcAft>
              <a:buClr>
                <a:srgbClr val="000058"/>
              </a:buClr>
              <a:buSzPts val="1600"/>
              <a:buFont typeface="Arial"/>
              <a:buChar char="•"/>
              <a:defRPr b="1" i="0" sz="1600" u="none" cap="none" strike="noStrike">
                <a:solidFill>
                  <a:srgbClr val="000058"/>
                </a:solidFill>
                <a:latin typeface="Arial"/>
                <a:ea typeface="Arial"/>
                <a:cs typeface="Arial"/>
                <a:sym typeface="Arial"/>
              </a:defRPr>
            </a:lvl7pPr>
            <a:lvl8pPr indent="-330200" lvl="7" marL="3657600" marR="0" rtl="0" algn="l">
              <a:lnSpc>
                <a:spcPct val="100000"/>
              </a:lnSpc>
              <a:spcBef>
                <a:spcPts val="320"/>
              </a:spcBef>
              <a:spcAft>
                <a:spcPts val="0"/>
              </a:spcAft>
              <a:buClr>
                <a:srgbClr val="000058"/>
              </a:buClr>
              <a:buSzPts val="1600"/>
              <a:buFont typeface="Arial"/>
              <a:buChar char="•"/>
              <a:defRPr b="1" i="0" sz="1600" u="none" cap="none" strike="noStrike">
                <a:solidFill>
                  <a:srgbClr val="000058"/>
                </a:solidFill>
                <a:latin typeface="Arial"/>
                <a:ea typeface="Arial"/>
                <a:cs typeface="Arial"/>
                <a:sym typeface="Arial"/>
              </a:defRPr>
            </a:lvl8pPr>
            <a:lvl9pPr indent="-330200" lvl="8" marL="4114800" marR="0" rtl="0" algn="l">
              <a:lnSpc>
                <a:spcPct val="100000"/>
              </a:lnSpc>
              <a:spcBef>
                <a:spcPts val="320"/>
              </a:spcBef>
              <a:spcAft>
                <a:spcPts val="0"/>
              </a:spcAft>
              <a:buClr>
                <a:srgbClr val="000058"/>
              </a:buClr>
              <a:buSzPts val="1600"/>
              <a:buFont typeface="Arial"/>
              <a:buChar char="•"/>
              <a:defRPr b="1" i="0" sz="1600" u="none" cap="none" strike="noStrike">
                <a:solidFill>
                  <a:srgbClr val="000058"/>
                </a:solidFill>
                <a:latin typeface="Arial"/>
                <a:ea typeface="Arial"/>
                <a:cs typeface="Arial"/>
                <a:sym typeface="Arial"/>
              </a:defRPr>
            </a:lvl9pPr>
          </a:lstStyle>
          <a:p/>
        </p:txBody>
      </p:sp>
      <p:sp>
        <p:nvSpPr>
          <p:cNvPr id="73" name="Google Shape;73;p18"/>
          <p:cNvSpPr txBox="1"/>
          <p:nvPr>
            <p:ph idx="3" type="body"/>
          </p:nvPr>
        </p:nvSpPr>
        <p:spPr>
          <a:xfrm>
            <a:off x="4645025" y="1151335"/>
            <a:ext cx="4041900" cy="480000"/>
          </a:xfrm>
          <a:prstGeom prst="rect">
            <a:avLst/>
          </a:prstGeom>
          <a:noFill/>
          <a:ln>
            <a:noFill/>
          </a:ln>
        </p:spPr>
        <p:txBody>
          <a:bodyPr anchorCtr="0" anchor="b" bIns="45700" lIns="91425" spcFirstLastPara="1" rIns="91425" wrap="square" tIns="45700">
            <a:noAutofit/>
          </a:bodyPr>
          <a:lstStyle>
            <a:lvl1pPr indent="-228600" lvl="0" marL="457200" marR="0" rtl="0" algn="l">
              <a:lnSpc>
                <a:spcPct val="100000"/>
              </a:lnSpc>
              <a:spcBef>
                <a:spcPts val="480"/>
              </a:spcBef>
              <a:spcAft>
                <a:spcPts val="0"/>
              </a:spcAft>
              <a:buClr>
                <a:srgbClr val="000058"/>
              </a:buClr>
              <a:buSzPts val="2400"/>
              <a:buFont typeface="Arial Narrow"/>
              <a:buNone/>
              <a:defRPr b="1" i="0" sz="2400" u="none" cap="none" strike="noStrike">
                <a:solidFill>
                  <a:srgbClr val="000058"/>
                </a:solidFill>
                <a:latin typeface="Arial"/>
                <a:ea typeface="Arial"/>
                <a:cs typeface="Arial"/>
                <a:sym typeface="Arial"/>
              </a:defRPr>
            </a:lvl1pPr>
            <a:lvl2pPr indent="-228600" lvl="1" marL="914400" marR="0" rtl="0" algn="l">
              <a:lnSpc>
                <a:spcPct val="100000"/>
              </a:lnSpc>
              <a:spcBef>
                <a:spcPts val="400"/>
              </a:spcBef>
              <a:spcAft>
                <a:spcPts val="0"/>
              </a:spcAft>
              <a:buClr>
                <a:srgbClr val="000058"/>
              </a:buClr>
              <a:buSzPts val="2000"/>
              <a:buFont typeface="Arial Narrow"/>
              <a:buNone/>
              <a:defRPr b="1" i="0" sz="2000" u="none" cap="none" strike="noStrike">
                <a:solidFill>
                  <a:srgbClr val="000058"/>
                </a:solidFill>
                <a:latin typeface="Arial"/>
                <a:ea typeface="Arial"/>
                <a:cs typeface="Arial"/>
                <a:sym typeface="Arial"/>
              </a:defRPr>
            </a:lvl2pPr>
            <a:lvl3pPr indent="-228600" lvl="2" marL="1371600" marR="0" rtl="0" algn="l">
              <a:lnSpc>
                <a:spcPct val="100000"/>
              </a:lnSpc>
              <a:spcBef>
                <a:spcPts val="360"/>
              </a:spcBef>
              <a:spcAft>
                <a:spcPts val="0"/>
              </a:spcAft>
              <a:buClr>
                <a:srgbClr val="000058"/>
              </a:buClr>
              <a:buSzPts val="1800"/>
              <a:buFont typeface="Arial Narrow"/>
              <a:buNone/>
              <a:defRPr b="1" i="0" sz="1800" u="none" cap="none" strike="noStrike">
                <a:solidFill>
                  <a:srgbClr val="000058"/>
                </a:solidFill>
                <a:latin typeface="Arial"/>
                <a:ea typeface="Arial"/>
                <a:cs typeface="Arial"/>
                <a:sym typeface="Arial"/>
              </a:defRPr>
            </a:lvl3pPr>
            <a:lvl4pPr indent="-228600" lvl="3" marL="1828800" marR="0" rtl="0" algn="l">
              <a:lnSpc>
                <a:spcPct val="100000"/>
              </a:lnSpc>
              <a:spcBef>
                <a:spcPts val="320"/>
              </a:spcBef>
              <a:spcAft>
                <a:spcPts val="0"/>
              </a:spcAft>
              <a:buClr>
                <a:srgbClr val="000058"/>
              </a:buClr>
              <a:buSzPts val="1600"/>
              <a:buFont typeface="Noto Sans Symbols"/>
              <a:buNone/>
              <a:defRPr b="1" i="0" sz="1600" u="none" cap="none" strike="noStrike">
                <a:solidFill>
                  <a:srgbClr val="000058"/>
                </a:solidFill>
                <a:latin typeface="Arial"/>
                <a:ea typeface="Arial"/>
                <a:cs typeface="Arial"/>
                <a:sym typeface="Arial"/>
              </a:defRPr>
            </a:lvl4pPr>
            <a:lvl5pPr indent="-228600" lvl="4" marL="2286000" marR="0" rtl="0" algn="l">
              <a:lnSpc>
                <a:spcPct val="100000"/>
              </a:lnSpc>
              <a:spcBef>
                <a:spcPts val="320"/>
              </a:spcBef>
              <a:spcAft>
                <a:spcPts val="0"/>
              </a:spcAft>
              <a:buClr>
                <a:srgbClr val="000058"/>
              </a:buClr>
              <a:buSzPts val="1600"/>
              <a:buFont typeface="Arial"/>
              <a:buNone/>
              <a:defRPr b="1" i="0" sz="1600" u="none" cap="none" strike="noStrike">
                <a:solidFill>
                  <a:srgbClr val="000058"/>
                </a:solidFill>
                <a:latin typeface="Arial"/>
                <a:ea typeface="Arial"/>
                <a:cs typeface="Arial"/>
                <a:sym typeface="Arial"/>
              </a:defRPr>
            </a:lvl5pPr>
            <a:lvl6pPr indent="-228600" lvl="5" marL="2743200" marR="0" rtl="0" algn="l">
              <a:lnSpc>
                <a:spcPct val="100000"/>
              </a:lnSpc>
              <a:spcBef>
                <a:spcPts val="320"/>
              </a:spcBef>
              <a:spcAft>
                <a:spcPts val="0"/>
              </a:spcAft>
              <a:buClr>
                <a:srgbClr val="000058"/>
              </a:buClr>
              <a:buSzPts val="1600"/>
              <a:buFont typeface="Arial"/>
              <a:buNone/>
              <a:defRPr b="1" i="0" sz="1600" u="none" cap="none" strike="noStrike">
                <a:solidFill>
                  <a:srgbClr val="000058"/>
                </a:solidFill>
                <a:latin typeface="Arial"/>
                <a:ea typeface="Arial"/>
                <a:cs typeface="Arial"/>
                <a:sym typeface="Arial"/>
              </a:defRPr>
            </a:lvl6pPr>
            <a:lvl7pPr indent="-228600" lvl="6" marL="3200400" marR="0" rtl="0" algn="l">
              <a:lnSpc>
                <a:spcPct val="100000"/>
              </a:lnSpc>
              <a:spcBef>
                <a:spcPts val="320"/>
              </a:spcBef>
              <a:spcAft>
                <a:spcPts val="0"/>
              </a:spcAft>
              <a:buClr>
                <a:srgbClr val="000058"/>
              </a:buClr>
              <a:buSzPts val="1600"/>
              <a:buFont typeface="Arial"/>
              <a:buNone/>
              <a:defRPr b="1" i="0" sz="1600" u="none" cap="none" strike="noStrike">
                <a:solidFill>
                  <a:srgbClr val="000058"/>
                </a:solidFill>
                <a:latin typeface="Arial"/>
                <a:ea typeface="Arial"/>
                <a:cs typeface="Arial"/>
                <a:sym typeface="Arial"/>
              </a:defRPr>
            </a:lvl7pPr>
            <a:lvl8pPr indent="-228600" lvl="7" marL="3657600" marR="0" rtl="0" algn="l">
              <a:lnSpc>
                <a:spcPct val="100000"/>
              </a:lnSpc>
              <a:spcBef>
                <a:spcPts val="320"/>
              </a:spcBef>
              <a:spcAft>
                <a:spcPts val="0"/>
              </a:spcAft>
              <a:buClr>
                <a:srgbClr val="000058"/>
              </a:buClr>
              <a:buSzPts val="1600"/>
              <a:buFont typeface="Arial"/>
              <a:buNone/>
              <a:defRPr b="1" i="0" sz="1600" u="none" cap="none" strike="noStrike">
                <a:solidFill>
                  <a:srgbClr val="000058"/>
                </a:solidFill>
                <a:latin typeface="Arial"/>
                <a:ea typeface="Arial"/>
                <a:cs typeface="Arial"/>
                <a:sym typeface="Arial"/>
              </a:defRPr>
            </a:lvl8pPr>
            <a:lvl9pPr indent="-228600" lvl="8" marL="4114800" marR="0" rtl="0" algn="l">
              <a:lnSpc>
                <a:spcPct val="100000"/>
              </a:lnSpc>
              <a:spcBef>
                <a:spcPts val="320"/>
              </a:spcBef>
              <a:spcAft>
                <a:spcPts val="0"/>
              </a:spcAft>
              <a:buClr>
                <a:srgbClr val="000058"/>
              </a:buClr>
              <a:buSzPts val="1600"/>
              <a:buFont typeface="Arial"/>
              <a:buNone/>
              <a:defRPr b="1" i="0" sz="1600" u="none" cap="none" strike="noStrike">
                <a:solidFill>
                  <a:srgbClr val="000058"/>
                </a:solidFill>
                <a:latin typeface="Arial"/>
                <a:ea typeface="Arial"/>
                <a:cs typeface="Arial"/>
                <a:sym typeface="Arial"/>
              </a:defRPr>
            </a:lvl9pPr>
          </a:lstStyle>
          <a:p/>
        </p:txBody>
      </p:sp>
      <p:sp>
        <p:nvSpPr>
          <p:cNvPr id="74" name="Google Shape;74;p18"/>
          <p:cNvSpPr txBox="1"/>
          <p:nvPr>
            <p:ph idx="4" type="body"/>
          </p:nvPr>
        </p:nvSpPr>
        <p:spPr>
          <a:xfrm>
            <a:off x="4645025" y="1631156"/>
            <a:ext cx="4041900" cy="2963400"/>
          </a:xfrm>
          <a:prstGeom prst="rect">
            <a:avLst/>
          </a:prstGeom>
          <a:noFill/>
          <a:ln>
            <a:noFill/>
          </a:ln>
        </p:spPr>
        <p:txBody>
          <a:bodyPr anchorCtr="0" anchor="t" bIns="45700" lIns="91425" spcFirstLastPara="1" rIns="91425" wrap="square" tIns="45700">
            <a:noAutofit/>
          </a:bodyPr>
          <a:lstStyle>
            <a:lvl1pPr indent="-381000" lvl="0" marL="4572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1pPr>
            <a:lvl2pPr indent="-355600" lvl="1" marL="9144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2pPr>
            <a:lvl3pPr indent="-342900" lvl="2" marL="1371600" marR="0" rtl="0" algn="l">
              <a:lnSpc>
                <a:spcPct val="100000"/>
              </a:lnSpc>
              <a:spcBef>
                <a:spcPts val="360"/>
              </a:spcBef>
              <a:spcAft>
                <a:spcPts val="0"/>
              </a:spcAft>
              <a:buClr>
                <a:srgbClr val="000058"/>
              </a:buClr>
              <a:buSzPts val="1800"/>
              <a:buFont typeface="Arial Narrow"/>
              <a:buChar char="•"/>
              <a:defRPr b="1" i="0" sz="1800" u="none" cap="none" strike="noStrike">
                <a:solidFill>
                  <a:srgbClr val="000058"/>
                </a:solidFill>
                <a:latin typeface="Arial"/>
                <a:ea typeface="Arial"/>
                <a:cs typeface="Arial"/>
                <a:sym typeface="Arial"/>
              </a:defRPr>
            </a:lvl3pPr>
            <a:lvl4pPr indent="-330200" lvl="3" marL="1828800" marR="0" rtl="0" algn="l">
              <a:lnSpc>
                <a:spcPct val="100000"/>
              </a:lnSpc>
              <a:spcBef>
                <a:spcPts val="320"/>
              </a:spcBef>
              <a:spcAft>
                <a:spcPts val="0"/>
              </a:spcAft>
              <a:buClr>
                <a:srgbClr val="000058"/>
              </a:buClr>
              <a:buSzPts val="1600"/>
              <a:buFont typeface="Noto Sans Symbols"/>
              <a:buChar char="⮚"/>
              <a:defRPr b="1" i="0" sz="1600" u="none" cap="none" strike="noStrike">
                <a:solidFill>
                  <a:srgbClr val="000058"/>
                </a:solidFill>
                <a:latin typeface="Arial"/>
                <a:ea typeface="Arial"/>
                <a:cs typeface="Arial"/>
                <a:sym typeface="Arial"/>
              </a:defRPr>
            </a:lvl4pPr>
            <a:lvl5pPr indent="-330200" lvl="4" marL="2286000" marR="0" rtl="0" algn="l">
              <a:lnSpc>
                <a:spcPct val="100000"/>
              </a:lnSpc>
              <a:spcBef>
                <a:spcPts val="320"/>
              </a:spcBef>
              <a:spcAft>
                <a:spcPts val="0"/>
              </a:spcAft>
              <a:buClr>
                <a:srgbClr val="000058"/>
              </a:buClr>
              <a:buSzPts val="1600"/>
              <a:buFont typeface="Arial"/>
              <a:buChar char="•"/>
              <a:defRPr b="1" i="0" sz="1600" u="none" cap="none" strike="noStrike">
                <a:solidFill>
                  <a:srgbClr val="000058"/>
                </a:solidFill>
                <a:latin typeface="Arial"/>
                <a:ea typeface="Arial"/>
                <a:cs typeface="Arial"/>
                <a:sym typeface="Arial"/>
              </a:defRPr>
            </a:lvl5pPr>
            <a:lvl6pPr indent="-330200" lvl="5" marL="2743200" marR="0" rtl="0" algn="l">
              <a:lnSpc>
                <a:spcPct val="100000"/>
              </a:lnSpc>
              <a:spcBef>
                <a:spcPts val="320"/>
              </a:spcBef>
              <a:spcAft>
                <a:spcPts val="0"/>
              </a:spcAft>
              <a:buClr>
                <a:srgbClr val="000058"/>
              </a:buClr>
              <a:buSzPts val="1600"/>
              <a:buFont typeface="Arial"/>
              <a:buChar char="•"/>
              <a:defRPr b="1" i="0" sz="1600" u="none" cap="none" strike="noStrike">
                <a:solidFill>
                  <a:srgbClr val="000058"/>
                </a:solidFill>
                <a:latin typeface="Arial"/>
                <a:ea typeface="Arial"/>
                <a:cs typeface="Arial"/>
                <a:sym typeface="Arial"/>
              </a:defRPr>
            </a:lvl6pPr>
            <a:lvl7pPr indent="-330200" lvl="6" marL="3200400" marR="0" rtl="0" algn="l">
              <a:lnSpc>
                <a:spcPct val="100000"/>
              </a:lnSpc>
              <a:spcBef>
                <a:spcPts val="320"/>
              </a:spcBef>
              <a:spcAft>
                <a:spcPts val="0"/>
              </a:spcAft>
              <a:buClr>
                <a:srgbClr val="000058"/>
              </a:buClr>
              <a:buSzPts val="1600"/>
              <a:buFont typeface="Arial"/>
              <a:buChar char="•"/>
              <a:defRPr b="1" i="0" sz="1600" u="none" cap="none" strike="noStrike">
                <a:solidFill>
                  <a:srgbClr val="000058"/>
                </a:solidFill>
                <a:latin typeface="Arial"/>
                <a:ea typeface="Arial"/>
                <a:cs typeface="Arial"/>
                <a:sym typeface="Arial"/>
              </a:defRPr>
            </a:lvl7pPr>
            <a:lvl8pPr indent="-330200" lvl="7" marL="3657600" marR="0" rtl="0" algn="l">
              <a:lnSpc>
                <a:spcPct val="100000"/>
              </a:lnSpc>
              <a:spcBef>
                <a:spcPts val="320"/>
              </a:spcBef>
              <a:spcAft>
                <a:spcPts val="0"/>
              </a:spcAft>
              <a:buClr>
                <a:srgbClr val="000058"/>
              </a:buClr>
              <a:buSzPts val="1600"/>
              <a:buFont typeface="Arial"/>
              <a:buChar char="•"/>
              <a:defRPr b="1" i="0" sz="1600" u="none" cap="none" strike="noStrike">
                <a:solidFill>
                  <a:srgbClr val="000058"/>
                </a:solidFill>
                <a:latin typeface="Arial"/>
                <a:ea typeface="Arial"/>
                <a:cs typeface="Arial"/>
                <a:sym typeface="Arial"/>
              </a:defRPr>
            </a:lvl8pPr>
            <a:lvl9pPr indent="-330200" lvl="8" marL="4114800" marR="0" rtl="0" algn="l">
              <a:lnSpc>
                <a:spcPct val="100000"/>
              </a:lnSpc>
              <a:spcBef>
                <a:spcPts val="320"/>
              </a:spcBef>
              <a:spcAft>
                <a:spcPts val="0"/>
              </a:spcAft>
              <a:buClr>
                <a:srgbClr val="000058"/>
              </a:buClr>
              <a:buSzPts val="1600"/>
              <a:buFont typeface="Arial"/>
              <a:buChar char="•"/>
              <a:defRPr b="1" i="0" sz="16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5" name="Shape 75"/>
        <p:cNvGrpSpPr/>
        <p:nvPr/>
      </p:nvGrpSpPr>
      <p:grpSpPr>
        <a:xfrm>
          <a:off x="0" y="0"/>
          <a:ext cx="0" cy="0"/>
          <a:chOff x="0" y="0"/>
          <a:chExt cx="0" cy="0"/>
        </a:xfrm>
      </p:grpSpPr>
      <p:sp>
        <p:nvSpPr>
          <p:cNvPr id="76" name="Google Shape;76;p19"/>
          <p:cNvSpPr txBox="1"/>
          <p:nvPr>
            <p:ph type="title"/>
          </p:nvPr>
        </p:nvSpPr>
        <p:spPr>
          <a:xfrm>
            <a:off x="457200" y="205978"/>
            <a:ext cx="8229600" cy="8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7" name="Shape 77"/>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8" name="Shape 78"/>
        <p:cNvGrpSpPr/>
        <p:nvPr/>
      </p:nvGrpSpPr>
      <p:grpSpPr>
        <a:xfrm>
          <a:off x="0" y="0"/>
          <a:ext cx="0" cy="0"/>
          <a:chOff x="0" y="0"/>
          <a:chExt cx="0" cy="0"/>
        </a:xfrm>
      </p:grpSpPr>
      <p:sp>
        <p:nvSpPr>
          <p:cNvPr id="79" name="Google Shape;79;p21"/>
          <p:cNvSpPr txBox="1"/>
          <p:nvPr>
            <p:ph type="title"/>
          </p:nvPr>
        </p:nvSpPr>
        <p:spPr>
          <a:xfrm>
            <a:off x="457200" y="204788"/>
            <a:ext cx="3008400" cy="8715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80" name="Google Shape;80;p21"/>
          <p:cNvSpPr txBox="1"/>
          <p:nvPr>
            <p:ph idx="1" type="body"/>
          </p:nvPr>
        </p:nvSpPr>
        <p:spPr>
          <a:xfrm>
            <a:off x="3575050" y="204788"/>
            <a:ext cx="5111700" cy="4389900"/>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rgbClr val="000058"/>
              </a:buClr>
              <a:buSzPts val="3200"/>
              <a:buFont typeface="Arial Narrow"/>
              <a:buChar char="•"/>
              <a:defRPr b="1" i="0" sz="3200" u="none" cap="none" strike="noStrike">
                <a:solidFill>
                  <a:srgbClr val="000058"/>
                </a:solidFill>
                <a:latin typeface="Arial"/>
                <a:ea typeface="Arial"/>
                <a:cs typeface="Arial"/>
                <a:sym typeface="Arial"/>
              </a:defRPr>
            </a:lvl1pPr>
            <a:lvl2pPr indent="-406400" lvl="1" marL="9144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2pPr>
            <a:lvl3pPr indent="-381000" lvl="2" marL="13716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3pPr>
            <a:lvl4pPr indent="-355600" lvl="3" marL="1828800" marR="0" rtl="0" algn="l">
              <a:lnSpc>
                <a:spcPct val="100000"/>
              </a:lnSpc>
              <a:spcBef>
                <a:spcPts val="400"/>
              </a:spcBef>
              <a:spcAft>
                <a:spcPts val="0"/>
              </a:spcAft>
              <a:buClr>
                <a:srgbClr val="000058"/>
              </a:buClr>
              <a:buSzPts val="2000"/>
              <a:buFont typeface="Noto Sans Symbols"/>
              <a:buChar char="⮚"/>
              <a:defRPr b="1" i="0" sz="2000" u="none" cap="none" strike="noStrike">
                <a:solidFill>
                  <a:srgbClr val="000058"/>
                </a:solidFill>
                <a:latin typeface="Arial"/>
                <a:ea typeface="Arial"/>
                <a:cs typeface="Arial"/>
                <a:sym typeface="Arial"/>
              </a:defRPr>
            </a:lvl4pPr>
            <a:lvl5pPr indent="-355600" lvl="4" marL="2286000" marR="0" rtl="0" algn="l">
              <a:lnSpc>
                <a:spcPct val="100000"/>
              </a:lnSpc>
              <a:spcBef>
                <a:spcPts val="400"/>
              </a:spcBef>
              <a:spcAft>
                <a:spcPts val="0"/>
              </a:spcAft>
              <a:buClr>
                <a:srgbClr val="000058"/>
              </a:buClr>
              <a:buSzPts val="2000"/>
              <a:buFont typeface="Arial"/>
              <a:buChar char="•"/>
              <a:defRPr b="1" i="0" sz="2000" u="none" cap="none" strike="noStrike">
                <a:solidFill>
                  <a:srgbClr val="000058"/>
                </a:solidFill>
                <a:latin typeface="Arial"/>
                <a:ea typeface="Arial"/>
                <a:cs typeface="Arial"/>
                <a:sym typeface="Arial"/>
              </a:defRPr>
            </a:lvl5pPr>
            <a:lvl6pPr indent="-355600" lvl="5" marL="2743200" marR="0" rtl="0" algn="l">
              <a:lnSpc>
                <a:spcPct val="100000"/>
              </a:lnSpc>
              <a:spcBef>
                <a:spcPts val="400"/>
              </a:spcBef>
              <a:spcAft>
                <a:spcPts val="0"/>
              </a:spcAft>
              <a:buClr>
                <a:srgbClr val="000058"/>
              </a:buClr>
              <a:buSzPts val="2000"/>
              <a:buFont typeface="Arial"/>
              <a:buChar char="•"/>
              <a:defRPr b="1" i="0" sz="2000" u="none" cap="none" strike="noStrike">
                <a:solidFill>
                  <a:srgbClr val="000058"/>
                </a:solidFill>
                <a:latin typeface="Arial"/>
                <a:ea typeface="Arial"/>
                <a:cs typeface="Arial"/>
                <a:sym typeface="Arial"/>
              </a:defRPr>
            </a:lvl6pPr>
            <a:lvl7pPr indent="-355600" lvl="6" marL="3200400" marR="0" rtl="0" algn="l">
              <a:lnSpc>
                <a:spcPct val="100000"/>
              </a:lnSpc>
              <a:spcBef>
                <a:spcPts val="400"/>
              </a:spcBef>
              <a:spcAft>
                <a:spcPts val="0"/>
              </a:spcAft>
              <a:buClr>
                <a:srgbClr val="000058"/>
              </a:buClr>
              <a:buSzPts val="2000"/>
              <a:buFont typeface="Arial"/>
              <a:buChar char="•"/>
              <a:defRPr b="1" i="0" sz="2000" u="none" cap="none" strike="noStrike">
                <a:solidFill>
                  <a:srgbClr val="000058"/>
                </a:solidFill>
                <a:latin typeface="Arial"/>
                <a:ea typeface="Arial"/>
                <a:cs typeface="Arial"/>
                <a:sym typeface="Arial"/>
              </a:defRPr>
            </a:lvl7pPr>
            <a:lvl8pPr indent="-355600" lvl="7" marL="3657600" marR="0" rtl="0" algn="l">
              <a:lnSpc>
                <a:spcPct val="100000"/>
              </a:lnSpc>
              <a:spcBef>
                <a:spcPts val="400"/>
              </a:spcBef>
              <a:spcAft>
                <a:spcPts val="0"/>
              </a:spcAft>
              <a:buClr>
                <a:srgbClr val="000058"/>
              </a:buClr>
              <a:buSzPts val="2000"/>
              <a:buFont typeface="Arial"/>
              <a:buChar char="•"/>
              <a:defRPr b="1" i="0" sz="2000" u="none" cap="none" strike="noStrike">
                <a:solidFill>
                  <a:srgbClr val="000058"/>
                </a:solidFill>
                <a:latin typeface="Arial"/>
                <a:ea typeface="Arial"/>
                <a:cs typeface="Arial"/>
                <a:sym typeface="Arial"/>
              </a:defRPr>
            </a:lvl8pPr>
            <a:lvl9pPr indent="-355600" lvl="8" marL="4114800" marR="0" rtl="0" algn="l">
              <a:lnSpc>
                <a:spcPct val="100000"/>
              </a:lnSpc>
              <a:spcBef>
                <a:spcPts val="400"/>
              </a:spcBef>
              <a:spcAft>
                <a:spcPts val="0"/>
              </a:spcAft>
              <a:buClr>
                <a:srgbClr val="000058"/>
              </a:buClr>
              <a:buSzPts val="2000"/>
              <a:buFont typeface="Arial"/>
              <a:buChar char="•"/>
              <a:defRPr b="1" i="0" sz="2000" u="none" cap="none" strike="noStrike">
                <a:solidFill>
                  <a:srgbClr val="000058"/>
                </a:solidFill>
                <a:latin typeface="Arial"/>
                <a:ea typeface="Arial"/>
                <a:cs typeface="Arial"/>
                <a:sym typeface="Arial"/>
              </a:defRPr>
            </a:lvl9pPr>
          </a:lstStyle>
          <a:p/>
        </p:txBody>
      </p:sp>
      <p:sp>
        <p:nvSpPr>
          <p:cNvPr id="81" name="Google Shape;81;p21"/>
          <p:cNvSpPr txBox="1"/>
          <p:nvPr>
            <p:ph idx="2" type="body"/>
          </p:nvPr>
        </p:nvSpPr>
        <p:spPr>
          <a:xfrm>
            <a:off x="457200" y="1076325"/>
            <a:ext cx="3008400" cy="35184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280"/>
              </a:spcBef>
              <a:spcAft>
                <a:spcPts val="0"/>
              </a:spcAft>
              <a:buClr>
                <a:srgbClr val="000058"/>
              </a:buClr>
              <a:buSzPts val="1400"/>
              <a:buFont typeface="Arial Narrow"/>
              <a:buNone/>
              <a:defRPr b="1" i="0" sz="1400" u="none" cap="none" strike="noStrike">
                <a:solidFill>
                  <a:srgbClr val="000058"/>
                </a:solidFill>
                <a:latin typeface="Arial"/>
                <a:ea typeface="Arial"/>
                <a:cs typeface="Arial"/>
                <a:sym typeface="Arial"/>
              </a:defRPr>
            </a:lvl1pPr>
            <a:lvl2pPr indent="-228600" lvl="1" marL="914400" marR="0" rtl="0" algn="l">
              <a:lnSpc>
                <a:spcPct val="100000"/>
              </a:lnSpc>
              <a:spcBef>
                <a:spcPts val="240"/>
              </a:spcBef>
              <a:spcAft>
                <a:spcPts val="0"/>
              </a:spcAft>
              <a:buClr>
                <a:srgbClr val="000058"/>
              </a:buClr>
              <a:buSzPts val="1200"/>
              <a:buFont typeface="Arial Narrow"/>
              <a:buNone/>
              <a:defRPr b="1" i="0" sz="1200" u="none" cap="none" strike="noStrike">
                <a:solidFill>
                  <a:srgbClr val="000058"/>
                </a:solidFill>
                <a:latin typeface="Arial"/>
                <a:ea typeface="Arial"/>
                <a:cs typeface="Arial"/>
                <a:sym typeface="Arial"/>
              </a:defRPr>
            </a:lvl2pPr>
            <a:lvl3pPr indent="-228600" lvl="2" marL="1371600" marR="0" rtl="0" algn="l">
              <a:lnSpc>
                <a:spcPct val="100000"/>
              </a:lnSpc>
              <a:spcBef>
                <a:spcPts val="200"/>
              </a:spcBef>
              <a:spcAft>
                <a:spcPts val="0"/>
              </a:spcAft>
              <a:buClr>
                <a:srgbClr val="000058"/>
              </a:buClr>
              <a:buSzPts val="1000"/>
              <a:buFont typeface="Arial Narrow"/>
              <a:buNone/>
              <a:defRPr b="1" i="0" sz="1000" u="none" cap="none" strike="noStrike">
                <a:solidFill>
                  <a:srgbClr val="000058"/>
                </a:solidFill>
                <a:latin typeface="Arial"/>
                <a:ea typeface="Arial"/>
                <a:cs typeface="Arial"/>
                <a:sym typeface="Arial"/>
              </a:defRPr>
            </a:lvl3pPr>
            <a:lvl4pPr indent="-228600" lvl="3" marL="1828800" marR="0" rtl="0" algn="l">
              <a:lnSpc>
                <a:spcPct val="100000"/>
              </a:lnSpc>
              <a:spcBef>
                <a:spcPts val="180"/>
              </a:spcBef>
              <a:spcAft>
                <a:spcPts val="0"/>
              </a:spcAft>
              <a:buClr>
                <a:srgbClr val="000058"/>
              </a:buClr>
              <a:buSzPts val="900"/>
              <a:buFont typeface="Noto Sans Symbols"/>
              <a:buNone/>
              <a:defRPr b="1" i="0" sz="900" u="none" cap="none" strike="noStrike">
                <a:solidFill>
                  <a:srgbClr val="000058"/>
                </a:solidFill>
                <a:latin typeface="Arial"/>
                <a:ea typeface="Arial"/>
                <a:cs typeface="Arial"/>
                <a:sym typeface="Arial"/>
              </a:defRPr>
            </a:lvl4pPr>
            <a:lvl5pPr indent="-228600" lvl="4" marL="2286000" marR="0" rtl="0" algn="l">
              <a:lnSpc>
                <a:spcPct val="100000"/>
              </a:lnSpc>
              <a:spcBef>
                <a:spcPts val="180"/>
              </a:spcBef>
              <a:spcAft>
                <a:spcPts val="0"/>
              </a:spcAft>
              <a:buClr>
                <a:srgbClr val="000058"/>
              </a:buClr>
              <a:buSzPts val="900"/>
              <a:buFont typeface="Arial"/>
              <a:buNone/>
              <a:defRPr b="1" i="0" sz="900" u="none" cap="none" strike="noStrike">
                <a:solidFill>
                  <a:srgbClr val="000058"/>
                </a:solidFill>
                <a:latin typeface="Arial"/>
                <a:ea typeface="Arial"/>
                <a:cs typeface="Arial"/>
                <a:sym typeface="Arial"/>
              </a:defRPr>
            </a:lvl5pPr>
            <a:lvl6pPr indent="-228600" lvl="5" marL="2743200" marR="0" rtl="0" algn="l">
              <a:lnSpc>
                <a:spcPct val="100000"/>
              </a:lnSpc>
              <a:spcBef>
                <a:spcPts val="180"/>
              </a:spcBef>
              <a:spcAft>
                <a:spcPts val="0"/>
              </a:spcAft>
              <a:buClr>
                <a:srgbClr val="000058"/>
              </a:buClr>
              <a:buSzPts val="900"/>
              <a:buFont typeface="Arial"/>
              <a:buNone/>
              <a:defRPr b="1" i="0" sz="900" u="none" cap="none" strike="noStrike">
                <a:solidFill>
                  <a:srgbClr val="000058"/>
                </a:solidFill>
                <a:latin typeface="Arial"/>
                <a:ea typeface="Arial"/>
                <a:cs typeface="Arial"/>
                <a:sym typeface="Arial"/>
              </a:defRPr>
            </a:lvl6pPr>
            <a:lvl7pPr indent="-228600" lvl="6" marL="3200400" marR="0" rtl="0" algn="l">
              <a:lnSpc>
                <a:spcPct val="100000"/>
              </a:lnSpc>
              <a:spcBef>
                <a:spcPts val="180"/>
              </a:spcBef>
              <a:spcAft>
                <a:spcPts val="0"/>
              </a:spcAft>
              <a:buClr>
                <a:srgbClr val="000058"/>
              </a:buClr>
              <a:buSzPts val="900"/>
              <a:buFont typeface="Arial"/>
              <a:buNone/>
              <a:defRPr b="1" i="0" sz="900" u="none" cap="none" strike="noStrike">
                <a:solidFill>
                  <a:srgbClr val="000058"/>
                </a:solidFill>
                <a:latin typeface="Arial"/>
                <a:ea typeface="Arial"/>
                <a:cs typeface="Arial"/>
                <a:sym typeface="Arial"/>
              </a:defRPr>
            </a:lvl7pPr>
            <a:lvl8pPr indent="-228600" lvl="7" marL="3657600" marR="0" rtl="0" algn="l">
              <a:lnSpc>
                <a:spcPct val="100000"/>
              </a:lnSpc>
              <a:spcBef>
                <a:spcPts val="180"/>
              </a:spcBef>
              <a:spcAft>
                <a:spcPts val="0"/>
              </a:spcAft>
              <a:buClr>
                <a:srgbClr val="000058"/>
              </a:buClr>
              <a:buSzPts val="900"/>
              <a:buFont typeface="Arial"/>
              <a:buNone/>
              <a:defRPr b="1" i="0" sz="900" u="none" cap="none" strike="noStrike">
                <a:solidFill>
                  <a:srgbClr val="000058"/>
                </a:solidFill>
                <a:latin typeface="Arial"/>
                <a:ea typeface="Arial"/>
                <a:cs typeface="Arial"/>
                <a:sym typeface="Arial"/>
              </a:defRPr>
            </a:lvl8pPr>
            <a:lvl9pPr indent="-228600" lvl="8" marL="4114800" marR="0" rtl="0" algn="l">
              <a:lnSpc>
                <a:spcPct val="100000"/>
              </a:lnSpc>
              <a:spcBef>
                <a:spcPts val="180"/>
              </a:spcBef>
              <a:spcAft>
                <a:spcPts val="0"/>
              </a:spcAft>
              <a:buClr>
                <a:srgbClr val="000058"/>
              </a:buClr>
              <a:buSzPts val="900"/>
              <a:buFont typeface="Arial"/>
              <a:buNone/>
              <a:defRPr b="1" i="0" sz="9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2" name="Shape 82"/>
        <p:cNvGrpSpPr/>
        <p:nvPr/>
      </p:nvGrpSpPr>
      <p:grpSpPr>
        <a:xfrm>
          <a:off x="0" y="0"/>
          <a:ext cx="0" cy="0"/>
          <a:chOff x="0" y="0"/>
          <a:chExt cx="0" cy="0"/>
        </a:xfrm>
      </p:grpSpPr>
      <p:sp>
        <p:nvSpPr>
          <p:cNvPr id="83" name="Google Shape;83;p22"/>
          <p:cNvSpPr txBox="1"/>
          <p:nvPr>
            <p:ph type="title"/>
          </p:nvPr>
        </p:nvSpPr>
        <p:spPr>
          <a:xfrm>
            <a:off x="1792288" y="3600450"/>
            <a:ext cx="5486400" cy="4251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84" name="Google Shape;84;p22"/>
          <p:cNvSpPr/>
          <p:nvPr>
            <p:ph idx="2" type="pic"/>
          </p:nvPr>
        </p:nvSpPr>
        <p:spPr>
          <a:xfrm>
            <a:off x="1792288" y="459581"/>
            <a:ext cx="5486400" cy="30861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640"/>
              </a:spcBef>
              <a:spcAft>
                <a:spcPts val="0"/>
              </a:spcAft>
              <a:buClr>
                <a:srgbClr val="000058"/>
              </a:buClr>
              <a:buSzPts val="3200"/>
              <a:buFont typeface="Arial Narrow"/>
              <a:buNone/>
              <a:defRPr b="1" i="0" sz="3200" u="none" cap="none" strike="noStrike">
                <a:solidFill>
                  <a:srgbClr val="000058"/>
                </a:solidFill>
                <a:latin typeface="Arial"/>
                <a:ea typeface="Arial"/>
                <a:cs typeface="Arial"/>
                <a:sym typeface="Arial"/>
              </a:defRPr>
            </a:lvl1pPr>
            <a:lvl2pPr lvl="1" marR="0" rtl="0" algn="l">
              <a:lnSpc>
                <a:spcPct val="100000"/>
              </a:lnSpc>
              <a:spcBef>
                <a:spcPts val="560"/>
              </a:spcBef>
              <a:spcAft>
                <a:spcPts val="0"/>
              </a:spcAft>
              <a:buClr>
                <a:srgbClr val="000058"/>
              </a:buClr>
              <a:buSzPts val="2800"/>
              <a:buFont typeface="Arial Narrow"/>
              <a:buNone/>
              <a:defRPr b="1" i="0" sz="2800" u="none" cap="none" strike="noStrike">
                <a:solidFill>
                  <a:srgbClr val="000058"/>
                </a:solidFill>
                <a:latin typeface="Arial"/>
                <a:ea typeface="Arial"/>
                <a:cs typeface="Arial"/>
                <a:sym typeface="Arial"/>
              </a:defRPr>
            </a:lvl2pPr>
            <a:lvl3pPr lvl="2" marR="0" rtl="0" algn="l">
              <a:lnSpc>
                <a:spcPct val="100000"/>
              </a:lnSpc>
              <a:spcBef>
                <a:spcPts val="480"/>
              </a:spcBef>
              <a:spcAft>
                <a:spcPts val="0"/>
              </a:spcAft>
              <a:buClr>
                <a:srgbClr val="000058"/>
              </a:buClr>
              <a:buSzPts val="2400"/>
              <a:buFont typeface="Arial Narrow"/>
              <a:buNone/>
              <a:defRPr b="1" i="0" sz="2400" u="none" cap="none" strike="noStrike">
                <a:solidFill>
                  <a:srgbClr val="000058"/>
                </a:solidFill>
                <a:latin typeface="Arial"/>
                <a:ea typeface="Arial"/>
                <a:cs typeface="Arial"/>
                <a:sym typeface="Arial"/>
              </a:defRPr>
            </a:lvl3pPr>
            <a:lvl4pPr lvl="3" marR="0" rtl="0" algn="l">
              <a:lnSpc>
                <a:spcPct val="100000"/>
              </a:lnSpc>
              <a:spcBef>
                <a:spcPts val="400"/>
              </a:spcBef>
              <a:spcAft>
                <a:spcPts val="0"/>
              </a:spcAft>
              <a:buClr>
                <a:srgbClr val="000058"/>
              </a:buClr>
              <a:buSzPts val="2000"/>
              <a:buFont typeface="Noto Sans Symbols"/>
              <a:buNone/>
              <a:defRPr b="1" i="0" sz="2000" u="none" cap="none" strike="noStrike">
                <a:solidFill>
                  <a:srgbClr val="000058"/>
                </a:solidFill>
                <a:latin typeface="Arial"/>
                <a:ea typeface="Arial"/>
                <a:cs typeface="Arial"/>
                <a:sym typeface="Arial"/>
              </a:defRPr>
            </a:lvl4pPr>
            <a:lvl5pPr lvl="4" marR="0" rtl="0" algn="l">
              <a:lnSpc>
                <a:spcPct val="100000"/>
              </a:lnSpc>
              <a:spcBef>
                <a:spcPts val="400"/>
              </a:spcBef>
              <a:spcAft>
                <a:spcPts val="0"/>
              </a:spcAft>
              <a:buClr>
                <a:srgbClr val="000058"/>
              </a:buClr>
              <a:buSzPts val="2000"/>
              <a:buFont typeface="Arial"/>
              <a:buNone/>
              <a:defRPr b="1" i="0" sz="2000" u="none" cap="none" strike="noStrike">
                <a:solidFill>
                  <a:srgbClr val="000058"/>
                </a:solidFill>
                <a:latin typeface="Arial"/>
                <a:ea typeface="Arial"/>
                <a:cs typeface="Arial"/>
                <a:sym typeface="Arial"/>
              </a:defRPr>
            </a:lvl5pPr>
            <a:lvl6pPr lvl="5" marR="0" rtl="0" algn="l">
              <a:lnSpc>
                <a:spcPct val="100000"/>
              </a:lnSpc>
              <a:spcBef>
                <a:spcPts val="400"/>
              </a:spcBef>
              <a:spcAft>
                <a:spcPts val="0"/>
              </a:spcAft>
              <a:buClr>
                <a:srgbClr val="000058"/>
              </a:buClr>
              <a:buSzPts val="2000"/>
              <a:buFont typeface="Arial"/>
              <a:buNone/>
              <a:defRPr b="1" i="0" sz="2000" u="none" cap="none" strike="noStrike">
                <a:solidFill>
                  <a:srgbClr val="000058"/>
                </a:solidFill>
                <a:latin typeface="Arial"/>
                <a:ea typeface="Arial"/>
                <a:cs typeface="Arial"/>
                <a:sym typeface="Arial"/>
              </a:defRPr>
            </a:lvl6pPr>
            <a:lvl7pPr lvl="6" marR="0" rtl="0" algn="l">
              <a:lnSpc>
                <a:spcPct val="100000"/>
              </a:lnSpc>
              <a:spcBef>
                <a:spcPts val="400"/>
              </a:spcBef>
              <a:spcAft>
                <a:spcPts val="0"/>
              </a:spcAft>
              <a:buClr>
                <a:srgbClr val="000058"/>
              </a:buClr>
              <a:buSzPts val="2000"/>
              <a:buFont typeface="Arial"/>
              <a:buNone/>
              <a:defRPr b="1" i="0" sz="2000" u="none" cap="none" strike="noStrike">
                <a:solidFill>
                  <a:srgbClr val="000058"/>
                </a:solidFill>
                <a:latin typeface="Arial"/>
                <a:ea typeface="Arial"/>
                <a:cs typeface="Arial"/>
                <a:sym typeface="Arial"/>
              </a:defRPr>
            </a:lvl7pPr>
            <a:lvl8pPr lvl="7" marR="0" rtl="0" algn="l">
              <a:lnSpc>
                <a:spcPct val="100000"/>
              </a:lnSpc>
              <a:spcBef>
                <a:spcPts val="400"/>
              </a:spcBef>
              <a:spcAft>
                <a:spcPts val="0"/>
              </a:spcAft>
              <a:buClr>
                <a:srgbClr val="000058"/>
              </a:buClr>
              <a:buSzPts val="2000"/>
              <a:buFont typeface="Arial"/>
              <a:buNone/>
              <a:defRPr b="1" i="0" sz="2000" u="none" cap="none" strike="noStrike">
                <a:solidFill>
                  <a:srgbClr val="000058"/>
                </a:solidFill>
                <a:latin typeface="Arial"/>
                <a:ea typeface="Arial"/>
                <a:cs typeface="Arial"/>
                <a:sym typeface="Arial"/>
              </a:defRPr>
            </a:lvl8pPr>
            <a:lvl9pPr lvl="8" marR="0" rtl="0" algn="l">
              <a:lnSpc>
                <a:spcPct val="100000"/>
              </a:lnSpc>
              <a:spcBef>
                <a:spcPts val="400"/>
              </a:spcBef>
              <a:spcAft>
                <a:spcPts val="0"/>
              </a:spcAft>
              <a:buClr>
                <a:srgbClr val="000058"/>
              </a:buClr>
              <a:buSzPts val="2000"/>
              <a:buFont typeface="Arial"/>
              <a:buNone/>
              <a:defRPr b="1" i="0" sz="2000" u="none" cap="none" strike="noStrike">
                <a:solidFill>
                  <a:srgbClr val="000058"/>
                </a:solidFill>
                <a:latin typeface="Arial"/>
                <a:ea typeface="Arial"/>
                <a:cs typeface="Arial"/>
                <a:sym typeface="Arial"/>
              </a:defRPr>
            </a:lvl9pPr>
          </a:lstStyle>
          <a:p/>
        </p:txBody>
      </p:sp>
      <p:sp>
        <p:nvSpPr>
          <p:cNvPr id="85" name="Google Shape;85;p22"/>
          <p:cNvSpPr txBox="1"/>
          <p:nvPr>
            <p:ph idx="1" type="body"/>
          </p:nvPr>
        </p:nvSpPr>
        <p:spPr>
          <a:xfrm>
            <a:off x="1792288" y="4025503"/>
            <a:ext cx="5486400" cy="6036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280"/>
              </a:spcBef>
              <a:spcAft>
                <a:spcPts val="0"/>
              </a:spcAft>
              <a:buClr>
                <a:srgbClr val="000058"/>
              </a:buClr>
              <a:buSzPts val="1400"/>
              <a:buFont typeface="Arial Narrow"/>
              <a:buNone/>
              <a:defRPr b="1" i="0" sz="1400" u="none" cap="none" strike="noStrike">
                <a:solidFill>
                  <a:srgbClr val="000058"/>
                </a:solidFill>
                <a:latin typeface="Arial"/>
                <a:ea typeface="Arial"/>
                <a:cs typeface="Arial"/>
                <a:sym typeface="Arial"/>
              </a:defRPr>
            </a:lvl1pPr>
            <a:lvl2pPr indent="-228600" lvl="1" marL="914400" marR="0" rtl="0" algn="l">
              <a:lnSpc>
                <a:spcPct val="100000"/>
              </a:lnSpc>
              <a:spcBef>
                <a:spcPts val="240"/>
              </a:spcBef>
              <a:spcAft>
                <a:spcPts val="0"/>
              </a:spcAft>
              <a:buClr>
                <a:srgbClr val="000058"/>
              </a:buClr>
              <a:buSzPts val="1200"/>
              <a:buFont typeface="Arial Narrow"/>
              <a:buNone/>
              <a:defRPr b="1" i="0" sz="1200" u="none" cap="none" strike="noStrike">
                <a:solidFill>
                  <a:srgbClr val="000058"/>
                </a:solidFill>
                <a:latin typeface="Arial"/>
                <a:ea typeface="Arial"/>
                <a:cs typeface="Arial"/>
                <a:sym typeface="Arial"/>
              </a:defRPr>
            </a:lvl2pPr>
            <a:lvl3pPr indent="-228600" lvl="2" marL="1371600" marR="0" rtl="0" algn="l">
              <a:lnSpc>
                <a:spcPct val="100000"/>
              </a:lnSpc>
              <a:spcBef>
                <a:spcPts val="200"/>
              </a:spcBef>
              <a:spcAft>
                <a:spcPts val="0"/>
              </a:spcAft>
              <a:buClr>
                <a:srgbClr val="000058"/>
              </a:buClr>
              <a:buSzPts val="1000"/>
              <a:buFont typeface="Arial Narrow"/>
              <a:buNone/>
              <a:defRPr b="1" i="0" sz="1000" u="none" cap="none" strike="noStrike">
                <a:solidFill>
                  <a:srgbClr val="000058"/>
                </a:solidFill>
                <a:latin typeface="Arial"/>
                <a:ea typeface="Arial"/>
                <a:cs typeface="Arial"/>
                <a:sym typeface="Arial"/>
              </a:defRPr>
            </a:lvl3pPr>
            <a:lvl4pPr indent="-228600" lvl="3" marL="1828800" marR="0" rtl="0" algn="l">
              <a:lnSpc>
                <a:spcPct val="100000"/>
              </a:lnSpc>
              <a:spcBef>
                <a:spcPts val="180"/>
              </a:spcBef>
              <a:spcAft>
                <a:spcPts val="0"/>
              </a:spcAft>
              <a:buClr>
                <a:srgbClr val="000058"/>
              </a:buClr>
              <a:buSzPts val="900"/>
              <a:buFont typeface="Noto Sans Symbols"/>
              <a:buNone/>
              <a:defRPr b="1" i="0" sz="900" u="none" cap="none" strike="noStrike">
                <a:solidFill>
                  <a:srgbClr val="000058"/>
                </a:solidFill>
                <a:latin typeface="Arial"/>
                <a:ea typeface="Arial"/>
                <a:cs typeface="Arial"/>
                <a:sym typeface="Arial"/>
              </a:defRPr>
            </a:lvl4pPr>
            <a:lvl5pPr indent="-228600" lvl="4" marL="2286000" marR="0" rtl="0" algn="l">
              <a:lnSpc>
                <a:spcPct val="100000"/>
              </a:lnSpc>
              <a:spcBef>
                <a:spcPts val="180"/>
              </a:spcBef>
              <a:spcAft>
                <a:spcPts val="0"/>
              </a:spcAft>
              <a:buClr>
                <a:srgbClr val="000058"/>
              </a:buClr>
              <a:buSzPts val="900"/>
              <a:buFont typeface="Arial"/>
              <a:buNone/>
              <a:defRPr b="1" i="0" sz="900" u="none" cap="none" strike="noStrike">
                <a:solidFill>
                  <a:srgbClr val="000058"/>
                </a:solidFill>
                <a:latin typeface="Arial"/>
                <a:ea typeface="Arial"/>
                <a:cs typeface="Arial"/>
                <a:sym typeface="Arial"/>
              </a:defRPr>
            </a:lvl5pPr>
            <a:lvl6pPr indent="-228600" lvl="5" marL="2743200" marR="0" rtl="0" algn="l">
              <a:lnSpc>
                <a:spcPct val="100000"/>
              </a:lnSpc>
              <a:spcBef>
                <a:spcPts val="180"/>
              </a:spcBef>
              <a:spcAft>
                <a:spcPts val="0"/>
              </a:spcAft>
              <a:buClr>
                <a:srgbClr val="000058"/>
              </a:buClr>
              <a:buSzPts val="900"/>
              <a:buFont typeface="Arial"/>
              <a:buNone/>
              <a:defRPr b="1" i="0" sz="900" u="none" cap="none" strike="noStrike">
                <a:solidFill>
                  <a:srgbClr val="000058"/>
                </a:solidFill>
                <a:latin typeface="Arial"/>
                <a:ea typeface="Arial"/>
                <a:cs typeface="Arial"/>
                <a:sym typeface="Arial"/>
              </a:defRPr>
            </a:lvl6pPr>
            <a:lvl7pPr indent="-228600" lvl="6" marL="3200400" marR="0" rtl="0" algn="l">
              <a:lnSpc>
                <a:spcPct val="100000"/>
              </a:lnSpc>
              <a:spcBef>
                <a:spcPts val="180"/>
              </a:spcBef>
              <a:spcAft>
                <a:spcPts val="0"/>
              </a:spcAft>
              <a:buClr>
                <a:srgbClr val="000058"/>
              </a:buClr>
              <a:buSzPts val="900"/>
              <a:buFont typeface="Arial"/>
              <a:buNone/>
              <a:defRPr b="1" i="0" sz="900" u="none" cap="none" strike="noStrike">
                <a:solidFill>
                  <a:srgbClr val="000058"/>
                </a:solidFill>
                <a:latin typeface="Arial"/>
                <a:ea typeface="Arial"/>
                <a:cs typeface="Arial"/>
                <a:sym typeface="Arial"/>
              </a:defRPr>
            </a:lvl7pPr>
            <a:lvl8pPr indent="-228600" lvl="7" marL="3657600" marR="0" rtl="0" algn="l">
              <a:lnSpc>
                <a:spcPct val="100000"/>
              </a:lnSpc>
              <a:spcBef>
                <a:spcPts val="180"/>
              </a:spcBef>
              <a:spcAft>
                <a:spcPts val="0"/>
              </a:spcAft>
              <a:buClr>
                <a:srgbClr val="000058"/>
              </a:buClr>
              <a:buSzPts val="900"/>
              <a:buFont typeface="Arial"/>
              <a:buNone/>
              <a:defRPr b="1" i="0" sz="900" u="none" cap="none" strike="noStrike">
                <a:solidFill>
                  <a:srgbClr val="000058"/>
                </a:solidFill>
                <a:latin typeface="Arial"/>
                <a:ea typeface="Arial"/>
                <a:cs typeface="Arial"/>
                <a:sym typeface="Arial"/>
              </a:defRPr>
            </a:lvl8pPr>
            <a:lvl9pPr indent="-228600" lvl="8" marL="4114800" marR="0" rtl="0" algn="l">
              <a:lnSpc>
                <a:spcPct val="100000"/>
              </a:lnSpc>
              <a:spcBef>
                <a:spcPts val="180"/>
              </a:spcBef>
              <a:spcAft>
                <a:spcPts val="0"/>
              </a:spcAft>
              <a:buClr>
                <a:srgbClr val="000058"/>
              </a:buClr>
              <a:buSzPts val="900"/>
              <a:buFont typeface="Arial"/>
              <a:buNone/>
              <a:defRPr b="1" i="0" sz="9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23"/>
          <p:cNvSpPr txBox="1"/>
          <p:nvPr>
            <p:ph type="title"/>
          </p:nvPr>
        </p:nvSpPr>
        <p:spPr>
          <a:xfrm>
            <a:off x="457200" y="205978"/>
            <a:ext cx="8229600" cy="8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88" name="Google Shape;88;p23"/>
          <p:cNvSpPr txBox="1"/>
          <p:nvPr>
            <p:ph idx="1" type="body"/>
          </p:nvPr>
        </p:nvSpPr>
        <p:spPr>
          <a:xfrm rot="5400000">
            <a:off x="2874749" y="-1217400"/>
            <a:ext cx="3394500" cy="82296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9" name="Shape 89"/>
        <p:cNvGrpSpPr/>
        <p:nvPr/>
      </p:nvGrpSpPr>
      <p:grpSpPr>
        <a:xfrm>
          <a:off x="0" y="0"/>
          <a:ext cx="0" cy="0"/>
          <a:chOff x="0" y="0"/>
          <a:chExt cx="0" cy="0"/>
        </a:xfrm>
      </p:grpSpPr>
      <p:sp>
        <p:nvSpPr>
          <p:cNvPr id="90" name="Google Shape;90;p24"/>
          <p:cNvSpPr txBox="1"/>
          <p:nvPr>
            <p:ph type="title"/>
          </p:nvPr>
        </p:nvSpPr>
        <p:spPr>
          <a:xfrm rot="5400000">
            <a:off x="5463749" y="1371628"/>
            <a:ext cx="4388700" cy="20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1" name="Google Shape;91;p24"/>
          <p:cNvSpPr txBox="1"/>
          <p:nvPr>
            <p:ph idx="1" type="body"/>
          </p:nvPr>
        </p:nvSpPr>
        <p:spPr>
          <a:xfrm rot="5400000">
            <a:off x="1272750" y="-609571"/>
            <a:ext cx="4388700" cy="60198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92" name="Shape 92"/>
        <p:cNvGrpSpPr/>
        <p:nvPr/>
      </p:nvGrpSpPr>
      <p:grpSpPr>
        <a:xfrm>
          <a:off x="0" y="0"/>
          <a:ext cx="0" cy="0"/>
          <a:chOff x="0" y="0"/>
          <a:chExt cx="0" cy="0"/>
        </a:xfrm>
      </p:grpSpPr>
      <p:sp>
        <p:nvSpPr>
          <p:cNvPr id="93" name="Google Shape;93;p25"/>
          <p:cNvSpPr txBox="1"/>
          <p:nvPr>
            <p:ph type="title"/>
          </p:nvPr>
        </p:nvSpPr>
        <p:spPr>
          <a:xfrm>
            <a:off x="457200" y="205978"/>
            <a:ext cx="8229600" cy="8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4" name="Google Shape;94;p25"/>
          <p:cNvSpPr txBox="1"/>
          <p:nvPr>
            <p:ph idx="1" type="body"/>
          </p:nvPr>
        </p:nvSpPr>
        <p:spPr>
          <a:xfrm>
            <a:off x="457200" y="1200150"/>
            <a:ext cx="4038600" cy="3394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
        <p:nvSpPr>
          <p:cNvPr id="95" name="Google Shape;95;p25"/>
          <p:cNvSpPr txBox="1"/>
          <p:nvPr>
            <p:ph idx="2" type="body"/>
          </p:nvPr>
        </p:nvSpPr>
        <p:spPr>
          <a:xfrm>
            <a:off x="4648200" y="1200150"/>
            <a:ext cx="4038600" cy="3394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over Content" type="txOverObj">
  <p:cSld name="TEXT_OVER_OBJECT">
    <p:spTree>
      <p:nvGrpSpPr>
        <p:cNvPr id="96" name="Shape 96"/>
        <p:cNvGrpSpPr/>
        <p:nvPr/>
      </p:nvGrpSpPr>
      <p:grpSpPr>
        <a:xfrm>
          <a:off x="0" y="0"/>
          <a:ext cx="0" cy="0"/>
          <a:chOff x="0" y="0"/>
          <a:chExt cx="0" cy="0"/>
        </a:xfrm>
      </p:grpSpPr>
      <p:sp>
        <p:nvSpPr>
          <p:cNvPr id="97" name="Google Shape;97;p26"/>
          <p:cNvSpPr txBox="1"/>
          <p:nvPr>
            <p:ph type="title"/>
          </p:nvPr>
        </p:nvSpPr>
        <p:spPr>
          <a:xfrm>
            <a:off x="457200" y="205978"/>
            <a:ext cx="8229600" cy="8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8" name="Google Shape;98;p26"/>
          <p:cNvSpPr txBox="1"/>
          <p:nvPr>
            <p:ph idx="1" type="body"/>
          </p:nvPr>
        </p:nvSpPr>
        <p:spPr>
          <a:xfrm>
            <a:off x="457200" y="1200150"/>
            <a:ext cx="8229600" cy="1639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
        <p:nvSpPr>
          <p:cNvPr id="99" name="Google Shape;99;p26"/>
          <p:cNvSpPr txBox="1"/>
          <p:nvPr>
            <p:ph idx="2" type="body"/>
          </p:nvPr>
        </p:nvSpPr>
        <p:spPr>
          <a:xfrm>
            <a:off x="457200" y="2953941"/>
            <a:ext cx="8229600" cy="16407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100" name="Shape 100"/>
        <p:cNvGrpSpPr/>
        <p:nvPr/>
      </p:nvGrpSpPr>
      <p:grpSpPr>
        <a:xfrm>
          <a:off x="0" y="0"/>
          <a:ext cx="0" cy="0"/>
          <a:chOff x="0" y="0"/>
          <a:chExt cx="0" cy="0"/>
        </a:xfrm>
      </p:grpSpPr>
      <p:sp>
        <p:nvSpPr>
          <p:cNvPr id="101" name="Google Shape;101;p27"/>
          <p:cNvSpPr txBox="1"/>
          <p:nvPr>
            <p:ph idx="12" type="sldNum"/>
          </p:nvPr>
        </p:nvSpPr>
        <p:spPr>
          <a:xfrm>
            <a:off x="8556784" y="4749851"/>
            <a:ext cx="548700" cy="3936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3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3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3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3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3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3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3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3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3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0.xml"/><Relationship Id="rId10" Type="http://schemas.openxmlformats.org/officeDocument/2006/relationships/slideLayout" Target="../slideLayouts/slideLayout19.xml"/><Relationship Id="rId13" Type="http://schemas.openxmlformats.org/officeDocument/2006/relationships/slideLayout" Target="../slideLayouts/slideLayout22.xml"/><Relationship Id="rId12" Type="http://schemas.openxmlformats.org/officeDocument/2006/relationships/slideLayout" Target="../slideLayouts/slideLayout21.xml"/><Relationship Id="rId1" Type="http://schemas.openxmlformats.org/officeDocument/2006/relationships/image" Target="../media/image4.png"/><Relationship Id="rId2" Type="http://schemas.openxmlformats.org/officeDocument/2006/relationships/image" Target="../media/image3.png"/><Relationship Id="rId3" Type="http://schemas.openxmlformats.org/officeDocument/2006/relationships/slideLayout" Target="../slideLayouts/slideLayout12.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5" Type="http://schemas.openxmlformats.org/officeDocument/2006/relationships/slideLayout" Target="../slideLayouts/slideLayout24.xml"/><Relationship Id="rId14" Type="http://schemas.openxmlformats.org/officeDocument/2006/relationships/slideLayout" Target="../slideLayouts/slideLayout23.xml"/><Relationship Id="rId17" Type="http://schemas.openxmlformats.org/officeDocument/2006/relationships/theme" Target="../theme/theme2.xml"/><Relationship Id="rId16" Type="http://schemas.openxmlformats.org/officeDocument/2006/relationships/slideLayout" Target="../slideLayouts/slideLayout25.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grpSp>
        <p:nvGrpSpPr>
          <p:cNvPr id="51" name="Google Shape;51;p13"/>
          <p:cNvGrpSpPr/>
          <p:nvPr/>
        </p:nvGrpSpPr>
        <p:grpSpPr>
          <a:xfrm>
            <a:off x="914400" y="685800"/>
            <a:ext cx="7372350" cy="57150"/>
            <a:chOff x="802" y="600"/>
            <a:chExt cx="4644" cy="48"/>
          </a:xfrm>
        </p:grpSpPr>
        <p:cxnSp>
          <p:nvCxnSpPr>
            <p:cNvPr id="52" name="Google Shape;52;p13"/>
            <p:cNvCxnSpPr/>
            <p:nvPr/>
          </p:nvCxnSpPr>
          <p:spPr>
            <a:xfrm>
              <a:off x="946" y="648"/>
              <a:ext cx="4500" cy="0"/>
            </a:xfrm>
            <a:prstGeom prst="straightConnector1">
              <a:avLst/>
            </a:prstGeom>
            <a:noFill/>
            <a:ln cap="flat" cmpd="sng" w="38100">
              <a:solidFill>
                <a:srgbClr val="FFCC66"/>
              </a:solidFill>
              <a:prstDash val="solid"/>
              <a:round/>
              <a:headEnd len="sm" w="sm" type="none"/>
              <a:tailEnd len="sm" w="sm" type="none"/>
            </a:ln>
          </p:spPr>
        </p:cxnSp>
        <p:cxnSp>
          <p:nvCxnSpPr>
            <p:cNvPr id="53" name="Google Shape;53;p13"/>
            <p:cNvCxnSpPr/>
            <p:nvPr/>
          </p:nvCxnSpPr>
          <p:spPr>
            <a:xfrm>
              <a:off x="802" y="600"/>
              <a:ext cx="4500" cy="0"/>
            </a:xfrm>
            <a:prstGeom prst="straightConnector1">
              <a:avLst/>
            </a:prstGeom>
            <a:noFill/>
            <a:ln cap="flat" cmpd="sng" w="38100">
              <a:solidFill>
                <a:srgbClr val="000099"/>
              </a:solidFill>
              <a:prstDash val="solid"/>
              <a:round/>
              <a:headEnd len="sm" w="sm" type="none"/>
              <a:tailEnd len="sm" w="sm" type="none"/>
            </a:ln>
          </p:spPr>
        </p:cxnSp>
      </p:grpSp>
      <p:pic>
        <p:nvPicPr>
          <p:cNvPr id="54" name="Google Shape;54;p13"/>
          <p:cNvPicPr preferRelativeResize="0"/>
          <p:nvPr/>
        </p:nvPicPr>
        <p:blipFill rotWithShape="1">
          <a:blip r:embed="rId1">
            <a:alphaModFix/>
          </a:blip>
          <a:srcRect b="0" l="0" r="0" t="0"/>
          <a:stretch/>
        </p:blipFill>
        <p:spPr>
          <a:xfrm>
            <a:off x="8091950" y="-3"/>
            <a:ext cx="734400" cy="983572"/>
          </a:xfrm>
          <a:prstGeom prst="rect">
            <a:avLst/>
          </a:prstGeom>
          <a:noFill/>
          <a:ln>
            <a:noFill/>
          </a:ln>
        </p:spPr>
      </p:pic>
      <p:pic>
        <p:nvPicPr>
          <p:cNvPr id="55" name="Google Shape;55;p13"/>
          <p:cNvPicPr preferRelativeResize="0"/>
          <p:nvPr/>
        </p:nvPicPr>
        <p:blipFill rotWithShape="1">
          <a:blip r:embed="rId2">
            <a:alphaModFix/>
          </a:blip>
          <a:srcRect b="0" l="0" r="0" t="0"/>
          <a:stretch/>
        </p:blipFill>
        <p:spPr>
          <a:xfrm>
            <a:off x="80924" y="57150"/>
            <a:ext cx="810450" cy="81990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 id="2147483671" r:id="rId15"/>
    <p:sldLayoutId id="2147483672"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hyperlink" Target="https://www.hqmc.marines.mil/Portals/142/Docs/%2038th%20Commandant%27s%20Planning%20Guidance_2019.pdf?ver=2019-07-16-200152-700"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 Id="rId3" Type="http://schemas.openxmlformats.org/officeDocument/2006/relationships/image" Target="../media/image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8"/>
          <p:cNvSpPr txBox="1"/>
          <p:nvPr>
            <p:ph type="title"/>
          </p:nvPr>
        </p:nvSpPr>
        <p:spPr>
          <a:xfrm>
            <a:off x="0" y="0"/>
            <a:ext cx="91440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i="0" lang="en"/>
              <a:t>2/C MQS Review</a:t>
            </a:r>
            <a:endParaRPr i="0"/>
          </a:p>
        </p:txBody>
      </p:sp>
      <p:pic>
        <p:nvPicPr>
          <p:cNvPr id="107" name="Google Shape;107;p28"/>
          <p:cNvPicPr preferRelativeResize="0"/>
          <p:nvPr/>
        </p:nvPicPr>
        <p:blipFill>
          <a:blip r:embed="rId3">
            <a:alphaModFix/>
          </a:blip>
          <a:stretch>
            <a:fillRect/>
          </a:stretch>
        </p:blipFill>
        <p:spPr>
          <a:xfrm>
            <a:off x="2663638" y="1050750"/>
            <a:ext cx="3816724" cy="38040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9"/>
          <p:cNvSpPr txBox="1"/>
          <p:nvPr>
            <p:ph type="title"/>
          </p:nvPr>
        </p:nvSpPr>
        <p:spPr>
          <a:xfrm>
            <a:off x="0" y="0"/>
            <a:ext cx="91440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i="0" lang="en"/>
              <a:t>References</a:t>
            </a:r>
            <a:endParaRPr i="0"/>
          </a:p>
        </p:txBody>
      </p:sp>
      <p:sp>
        <p:nvSpPr>
          <p:cNvPr id="113" name="Google Shape;113;p29"/>
          <p:cNvSpPr txBox="1"/>
          <p:nvPr/>
        </p:nvSpPr>
        <p:spPr>
          <a:xfrm>
            <a:off x="321750" y="1009450"/>
            <a:ext cx="8500500" cy="3078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b="1" i="1" sz="3800">
              <a:solidFill>
                <a:srgbClr val="000066"/>
              </a:solidFill>
            </a:endParaRPr>
          </a:p>
          <a:p>
            <a:pPr indent="-419100" lvl="0" marL="457200" rtl="0" algn="l">
              <a:spcBef>
                <a:spcPts val="0"/>
              </a:spcBef>
              <a:spcAft>
                <a:spcPts val="0"/>
              </a:spcAft>
              <a:buClr>
                <a:srgbClr val="000066"/>
              </a:buClr>
              <a:buSzPts val="3000"/>
              <a:buChar char="●"/>
            </a:pPr>
            <a:r>
              <a:rPr b="1" i="1" lang="en" sz="3000" u="sng">
                <a:solidFill>
                  <a:schemeClr val="hlink"/>
                </a:solidFill>
                <a:hlinkClick r:id="rId3"/>
              </a:rPr>
              <a:t>38th Commandant’s Planning Guidance </a:t>
            </a:r>
            <a:endParaRPr b="1" i="1" sz="3000">
              <a:solidFill>
                <a:srgbClr val="000066"/>
              </a:solidFill>
            </a:endParaRPr>
          </a:p>
          <a:p>
            <a:pPr indent="0" lvl="0" marL="457200" rtl="0" algn="l">
              <a:spcBef>
                <a:spcPts val="0"/>
              </a:spcBef>
              <a:spcAft>
                <a:spcPts val="0"/>
              </a:spcAft>
              <a:buNone/>
            </a:pPr>
            <a:r>
              <a:t/>
            </a:r>
            <a:endParaRPr b="1" i="1" sz="3800">
              <a:solidFill>
                <a:srgbClr val="000066"/>
              </a:solidFill>
            </a:endParaRPr>
          </a:p>
          <a:p>
            <a:pPr indent="0" lvl="0" marL="457200" rtl="0" algn="l">
              <a:spcBef>
                <a:spcPts val="0"/>
              </a:spcBef>
              <a:spcAft>
                <a:spcPts val="0"/>
              </a:spcAft>
              <a:buNone/>
            </a:pPr>
            <a:r>
              <a:t/>
            </a:r>
            <a:endParaRPr b="1" i="1" sz="3800">
              <a:solidFill>
                <a:srgbClr val="000066"/>
              </a:solidFill>
            </a:endParaRPr>
          </a:p>
          <a:p>
            <a:pPr indent="0" lvl="0" marL="0" rtl="0" algn="ctr">
              <a:spcBef>
                <a:spcPts val="0"/>
              </a:spcBef>
              <a:spcAft>
                <a:spcPts val="0"/>
              </a:spcAft>
              <a:buNone/>
            </a:pPr>
            <a:r>
              <a:t/>
            </a:r>
            <a:endParaRPr b="1" sz="4400">
              <a:solidFill>
                <a:srgbClr val="000066"/>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0"/>
          <p:cNvSpPr txBox="1"/>
          <p:nvPr>
            <p:ph type="title"/>
          </p:nvPr>
        </p:nvSpPr>
        <p:spPr>
          <a:xfrm>
            <a:off x="457200" y="-22622"/>
            <a:ext cx="82296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
              <a:t>CMC’s Planning Guidance </a:t>
            </a:r>
            <a:endParaRPr/>
          </a:p>
        </p:txBody>
      </p:sp>
      <p:sp>
        <p:nvSpPr>
          <p:cNvPr id="119" name="Google Shape;119;p30"/>
          <p:cNvSpPr txBox="1"/>
          <p:nvPr/>
        </p:nvSpPr>
        <p:spPr>
          <a:xfrm>
            <a:off x="457200" y="1094250"/>
            <a:ext cx="7985700" cy="3386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600">
                <a:solidFill>
                  <a:srgbClr val="000058"/>
                </a:solidFill>
              </a:rPr>
              <a:t>The Marine Corps will be trained and equipped as a naval expeditionary force-in-readiness and prepared to operate inside actively contested maritime spaces in support of fleet operations. In crisis prevention and crisis response, the Fleet Marine Force – acting as an extension of the Fleet – will be first on the scene, first to help, first to contain a brewing crisis, and first to fight if required to do so.</a:t>
            </a:r>
            <a:endParaRPr sz="2600">
              <a:solidFill>
                <a:srgbClr val="000058"/>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31"/>
          <p:cNvSpPr txBox="1"/>
          <p:nvPr>
            <p:ph type="title"/>
          </p:nvPr>
        </p:nvSpPr>
        <p:spPr>
          <a:xfrm>
            <a:off x="457200" y="-22622"/>
            <a:ext cx="82296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
              <a:t>Priority Focus Areas</a:t>
            </a:r>
            <a:endParaRPr/>
          </a:p>
        </p:txBody>
      </p:sp>
      <p:sp>
        <p:nvSpPr>
          <p:cNvPr id="125" name="Google Shape;125;p31"/>
          <p:cNvSpPr txBox="1"/>
          <p:nvPr/>
        </p:nvSpPr>
        <p:spPr>
          <a:xfrm>
            <a:off x="1455150" y="1094250"/>
            <a:ext cx="5604600" cy="2185800"/>
          </a:xfrm>
          <a:prstGeom prst="rect">
            <a:avLst/>
          </a:prstGeom>
          <a:noFill/>
          <a:ln>
            <a:noFill/>
          </a:ln>
        </p:spPr>
        <p:txBody>
          <a:bodyPr anchorCtr="0" anchor="t" bIns="91425" lIns="91425" spcFirstLastPara="1" rIns="91425" wrap="square" tIns="91425">
            <a:spAutoFit/>
          </a:bodyPr>
          <a:lstStyle/>
          <a:p>
            <a:pPr indent="-393700" lvl="0" marL="457200" rtl="0" algn="l">
              <a:spcBef>
                <a:spcPts val="0"/>
              </a:spcBef>
              <a:spcAft>
                <a:spcPts val="0"/>
              </a:spcAft>
              <a:buClr>
                <a:srgbClr val="000058"/>
              </a:buClr>
              <a:buSzPts val="2600"/>
              <a:buChar char="●"/>
            </a:pPr>
            <a:r>
              <a:rPr lang="en" sz="2600">
                <a:solidFill>
                  <a:srgbClr val="000058"/>
                </a:solidFill>
              </a:rPr>
              <a:t>Force Design </a:t>
            </a:r>
            <a:endParaRPr sz="2600">
              <a:solidFill>
                <a:srgbClr val="000058"/>
              </a:solidFill>
            </a:endParaRPr>
          </a:p>
          <a:p>
            <a:pPr indent="-393700" lvl="0" marL="457200" rtl="0" algn="l">
              <a:spcBef>
                <a:spcPts val="0"/>
              </a:spcBef>
              <a:spcAft>
                <a:spcPts val="0"/>
              </a:spcAft>
              <a:buClr>
                <a:srgbClr val="000058"/>
              </a:buClr>
              <a:buSzPts val="2600"/>
              <a:buChar char="●"/>
            </a:pPr>
            <a:r>
              <a:rPr lang="en" sz="2600">
                <a:solidFill>
                  <a:srgbClr val="000058"/>
                </a:solidFill>
              </a:rPr>
              <a:t>Warfighting</a:t>
            </a:r>
            <a:endParaRPr sz="2600">
              <a:solidFill>
                <a:srgbClr val="000058"/>
              </a:solidFill>
            </a:endParaRPr>
          </a:p>
          <a:p>
            <a:pPr indent="-393700" lvl="0" marL="457200" rtl="0" algn="l">
              <a:spcBef>
                <a:spcPts val="0"/>
              </a:spcBef>
              <a:spcAft>
                <a:spcPts val="0"/>
              </a:spcAft>
              <a:buClr>
                <a:srgbClr val="000058"/>
              </a:buClr>
              <a:buSzPts val="2600"/>
              <a:buChar char="●"/>
            </a:pPr>
            <a:r>
              <a:rPr lang="en" sz="2600">
                <a:solidFill>
                  <a:srgbClr val="000058"/>
                </a:solidFill>
              </a:rPr>
              <a:t>Education and Training </a:t>
            </a:r>
            <a:endParaRPr sz="2600">
              <a:solidFill>
                <a:srgbClr val="000058"/>
              </a:solidFill>
            </a:endParaRPr>
          </a:p>
          <a:p>
            <a:pPr indent="-393700" lvl="0" marL="457200" rtl="0" algn="l">
              <a:spcBef>
                <a:spcPts val="0"/>
              </a:spcBef>
              <a:spcAft>
                <a:spcPts val="0"/>
              </a:spcAft>
              <a:buClr>
                <a:srgbClr val="000058"/>
              </a:buClr>
              <a:buSzPts val="2600"/>
              <a:buChar char="●"/>
            </a:pPr>
            <a:r>
              <a:rPr lang="en" sz="2600">
                <a:solidFill>
                  <a:srgbClr val="000058"/>
                </a:solidFill>
              </a:rPr>
              <a:t>Core Values </a:t>
            </a:r>
            <a:endParaRPr sz="2600">
              <a:solidFill>
                <a:srgbClr val="000058"/>
              </a:solidFill>
            </a:endParaRPr>
          </a:p>
          <a:p>
            <a:pPr indent="-393700" lvl="0" marL="457200" rtl="0" algn="l">
              <a:spcBef>
                <a:spcPts val="0"/>
              </a:spcBef>
              <a:spcAft>
                <a:spcPts val="0"/>
              </a:spcAft>
              <a:buClr>
                <a:srgbClr val="000058"/>
              </a:buClr>
              <a:buSzPts val="2600"/>
              <a:buChar char="●"/>
            </a:pPr>
            <a:r>
              <a:rPr lang="en" sz="2600">
                <a:solidFill>
                  <a:srgbClr val="000058"/>
                </a:solidFill>
              </a:rPr>
              <a:t>Command and Leadership</a:t>
            </a:r>
            <a:endParaRPr sz="2600">
              <a:solidFill>
                <a:srgbClr val="000058"/>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32"/>
          <p:cNvSpPr txBox="1"/>
          <p:nvPr>
            <p:ph type="title"/>
          </p:nvPr>
        </p:nvSpPr>
        <p:spPr>
          <a:xfrm>
            <a:off x="457200" y="53578"/>
            <a:ext cx="82296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
              <a:t>FD2030</a:t>
            </a:r>
            <a:endParaRPr/>
          </a:p>
        </p:txBody>
      </p:sp>
      <p:sp>
        <p:nvSpPr>
          <p:cNvPr id="131" name="Google Shape;131;p32"/>
          <p:cNvSpPr txBox="1"/>
          <p:nvPr>
            <p:ph idx="1" type="body"/>
          </p:nvPr>
        </p:nvSpPr>
        <p:spPr>
          <a:xfrm>
            <a:off x="457200" y="1200150"/>
            <a:ext cx="8229600" cy="3394500"/>
          </a:xfrm>
          <a:prstGeom prst="rect">
            <a:avLst/>
          </a:prstGeom>
        </p:spPr>
        <p:txBody>
          <a:bodyPr anchorCtr="0" anchor="t" bIns="45700" lIns="91425" spcFirstLastPara="1" rIns="91425" wrap="square" tIns="45700">
            <a:noAutofit/>
          </a:bodyPr>
          <a:lstStyle/>
          <a:p>
            <a:pPr indent="0" lvl="0" marL="0" rtl="0" algn="l">
              <a:spcBef>
                <a:spcPts val="560"/>
              </a:spcBef>
              <a:spcAft>
                <a:spcPts val="0"/>
              </a:spcAft>
              <a:buNone/>
            </a:pPr>
            <a:r>
              <a:rPr lang="en" sz="2600"/>
              <a:t>“</a:t>
            </a:r>
            <a:r>
              <a:rPr lang="en" sz="2600" u="sng"/>
              <a:t>Force design is my number one priority</a:t>
            </a:r>
            <a:r>
              <a:rPr lang="en" sz="2600"/>
              <a:t>.</a:t>
            </a:r>
            <a:r>
              <a:rPr b="0" lang="en" sz="2600"/>
              <a:t> I have already initiated, and am personally leading, a future force design effort. Going forward, CD&amp;I will be the only organization authorized to publish force development guidance on my behalf. We will divest of legacy defense programs and force structure that support legacy capabilities. If provided the opportunity to secure additional modernization dollars in exchange for force structure, I am prepared to do so”.</a:t>
            </a:r>
            <a:endParaRPr b="0" sz="26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33"/>
          <p:cNvSpPr txBox="1"/>
          <p:nvPr>
            <p:ph type="title"/>
          </p:nvPr>
        </p:nvSpPr>
        <p:spPr>
          <a:xfrm>
            <a:off x="457200" y="-22622"/>
            <a:ext cx="82296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
              <a:t>Naval Integration</a:t>
            </a:r>
            <a:endParaRPr/>
          </a:p>
        </p:txBody>
      </p:sp>
      <p:sp>
        <p:nvSpPr>
          <p:cNvPr id="137" name="Google Shape;137;p33"/>
          <p:cNvSpPr txBox="1"/>
          <p:nvPr>
            <p:ph idx="1" type="body"/>
          </p:nvPr>
        </p:nvSpPr>
        <p:spPr>
          <a:xfrm>
            <a:off x="457200" y="1200150"/>
            <a:ext cx="8229600" cy="3394500"/>
          </a:xfrm>
          <a:prstGeom prst="rect">
            <a:avLst/>
          </a:prstGeom>
        </p:spPr>
        <p:txBody>
          <a:bodyPr anchorCtr="0" anchor="t" bIns="45700" lIns="91425" spcFirstLastPara="1" rIns="91425" wrap="square" tIns="45700">
            <a:noAutofit/>
          </a:bodyPr>
          <a:lstStyle/>
          <a:p>
            <a:pPr indent="0" lvl="0" marL="0" rtl="0" algn="l">
              <a:spcBef>
                <a:spcPts val="560"/>
              </a:spcBef>
              <a:spcAft>
                <a:spcPts val="0"/>
              </a:spcAft>
              <a:buNone/>
            </a:pPr>
            <a:r>
              <a:rPr b="0" lang="en"/>
              <a:t>Marine Corps integration into the Fleet via composite warfare will be a prerequisite to the successful execution of amphibious operations: Marines cannot be passive passengers en route to the amphibious objective area. </a:t>
            </a:r>
            <a:endParaRPr b="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34"/>
          <p:cNvSpPr txBox="1"/>
          <p:nvPr>
            <p:ph type="title"/>
          </p:nvPr>
        </p:nvSpPr>
        <p:spPr>
          <a:xfrm>
            <a:off x="457200" y="-22622"/>
            <a:ext cx="82296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
              <a:t>Taking Care of Marines</a:t>
            </a:r>
            <a:endParaRPr/>
          </a:p>
        </p:txBody>
      </p:sp>
      <p:sp>
        <p:nvSpPr>
          <p:cNvPr id="143" name="Google Shape;143;p34"/>
          <p:cNvSpPr txBox="1"/>
          <p:nvPr>
            <p:ph idx="1" type="body"/>
          </p:nvPr>
        </p:nvSpPr>
        <p:spPr>
          <a:xfrm>
            <a:off x="457200" y="1200150"/>
            <a:ext cx="8229600" cy="3394500"/>
          </a:xfrm>
          <a:prstGeom prst="rect">
            <a:avLst/>
          </a:prstGeom>
        </p:spPr>
        <p:txBody>
          <a:bodyPr anchorCtr="0" anchor="t" bIns="45700" lIns="91425" spcFirstLastPara="1" rIns="91425" wrap="square" tIns="45700">
            <a:noAutofit/>
          </a:bodyPr>
          <a:lstStyle/>
          <a:p>
            <a:pPr indent="0" lvl="0" marL="0" rtl="0" algn="l">
              <a:spcBef>
                <a:spcPts val="560"/>
              </a:spcBef>
              <a:spcAft>
                <a:spcPts val="0"/>
              </a:spcAft>
              <a:buNone/>
            </a:pPr>
            <a:r>
              <a:rPr b="0" lang="en" sz="1800"/>
              <a:t>“Taking care of Marines” includes holding Marines to high professional standards of performance, conduct, and discipline. Leaders are expected to do everything within their power to ensure the individual Marine succeeds, but there are limits to our abilities to sustain the transformation of the individuals who simply choose to opt out. Marines failing to adhere to our standards or failing to remain competitive within their occupational fields or grade will be separated. Demanding superior performance and enforcing high standards should not be viewed as draconian, but rather, should be expected by professionals. We will not accept mediocrity within the force and, above all, must seek to remove those from within our ranks who are adversely impacting the overall readiness of our force.</a:t>
            </a:r>
            <a:endParaRPr b="0" sz="18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35"/>
          <p:cNvSpPr txBox="1"/>
          <p:nvPr>
            <p:ph type="title"/>
          </p:nvPr>
        </p:nvSpPr>
        <p:spPr>
          <a:xfrm>
            <a:off x="457200" y="-22622"/>
            <a:ext cx="82296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
              <a:t>Basic Officer Course</a:t>
            </a:r>
            <a:endParaRPr/>
          </a:p>
        </p:txBody>
      </p:sp>
      <p:sp>
        <p:nvSpPr>
          <p:cNvPr id="149" name="Google Shape;149;p35"/>
          <p:cNvSpPr txBox="1"/>
          <p:nvPr>
            <p:ph idx="1" type="body"/>
          </p:nvPr>
        </p:nvSpPr>
        <p:spPr>
          <a:xfrm>
            <a:off x="457200" y="1200150"/>
            <a:ext cx="8229600" cy="33945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 sz="3000">
                <a:latin typeface="Cambria"/>
                <a:ea typeface="Cambria"/>
                <a:cs typeface="Cambria"/>
                <a:sym typeface="Cambria"/>
              </a:rPr>
              <a:t>Mission: </a:t>
            </a:r>
            <a:endParaRPr sz="3000">
              <a:latin typeface="Cambria"/>
              <a:ea typeface="Cambria"/>
              <a:cs typeface="Cambria"/>
              <a:sym typeface="Cambria"/>
            </a:endParaRPr>
          </a:p>
          <a:p>
            <a:pPr indent="0" lvl="0" marL="0" rtl="0" algn="l">
              <a:spcBef>
                <a:spcPts val="0"/>
              </a:spcBef>
              <a:spcAft>
                <a:spcPts val="0"/>
              </a:spcAft>
              <a:buClr>
                <a:schemeClr val="dk1"/>
              </a:buClr>
              <a:buFont typeface="Arial"/>
              <a:buNone/>
            </a:pPr>
            <a:r>
              <a:rPr b="0" lang="en" sz="2500">
                <a:latin typeface="Cambria"/>
                <a:ea typeface="Cambria"/>
                <a:cs typeface="Cambria"/>
                <a:sym typeface="Cambria"/>
              </a:rPr>
              <a:t>Train and educate newly commissioned or appointed officers in the high standards of professional knowledge, esprit-de-corps, and leadership to prepare them for duty as company grade officers in the operating forces, with particular emphasis on the duties, responsibilities, and warfighting skills required of a rifle platoon commander.</a:t>
            </a:r>
            <a:endParaRPr b="0" sz="23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36"/>
          <p:cNvSpPr txBox="1"/>
          <p:nvPr>
            <p:ph type="title"/>
          </p:nvPr>
        </p:nvSpPr>
        <p:spPr>
          <a:xfrm>
            <a:off x="457200" y="-22622"/>
            <a:ext cx="82296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
              <a:t>5 Horizontal Themes</a:t>
            </a:r>
            <a:endParaRPr/>
          </a:p>
        </p:txBody>
      </p:sp>
      <p:sp>
        <p:nvSpPr>
          <p:cNvPr id="155" name="Google Shape;155;p36"/>
          <p:cNvSpPr txBox="1"/>
          <p:nvPr>
            <p:ph idx="1" type="body"/>
          </p:nvPr>
        </p:nvSpPr>
        <p:spPr>
          <a:xfrm>
            <a:off x="457200" y="910975"/>
            <a:ext cx="5943000" cy="3394500"/>
          </a:xfrm>
          <a:prstGeom prst="rect">
            <a:avLst/>
          </a:prstGeom>
        </p:spPr>
        <p:txBody>
          <a:bodyPr anchorCtr="0" anchor="t" bIns="45700" lIns="91425" spcFirstLastPara="1" rIns="91425" wrap="square" tIns="45700">
            <a:noAutofit/>
          </a:bodyPr>
          <a:lstStyle/>
          <a:p>
            <a:pPr indent="0" lvl="0" marL="0" rtl="0" algn="l">
              <a:spcBef>
                <a:spcPts val="560"/>
              </a:spcBef>
              <a:spcAft>
                <a:spcPts val="0"/>
              </a:spcAft>
              <a:buNone/>
            </a:pPr>
            <a:r>
              <a:rPr lang="en" sz="2600"/>
              <a:t>A Marine Officers is:</a:t>
            </a:r>
            <a:endParaRPr sz="2600"/>
          </a:p>
          <a:p>
            <a:pPr indent="-285750" lvl="1" marL="742950" rtl="0" algn="l">
              <a:spcBef>
                <a:spcPts val="0"/>
              </a:spcBef>
              <a:spcAft>
                <a:spcPts val="0"/>
              </a:spcAft>
              <a:buClr>
                <a:srgbClr val="800000"/>
              </a:buClr>
              <a:buSzPts val="2800"/>
              <a:buFont typeface="Noto Sans Symbols"/>
              <a:buNone/>
            </a:pPr>
            <a:r>
              <a:t/>
            </a:r>
            <a:endParaRPr b="0" sz="1400">
              <a:solidFill>
                <a:schemeClr val="dk1"/>
              </a:solidFill>
            </a:endParaRPr>
          </a:p>
          <a:p>
            <a:pPr indent="-285750" lvl="1" marL="742950" rtl="0" algn="l">
              <a:spcBef>
                <a:spcPts val="160"/>
              </a:spcBef>
              <a:spcAft>
                <a:spcPts val="0"/>
              </a:spcAft>
              <a:buClr>
                <a:srgbClr val="800000"/>
              </a:buClr>
              <a:buSzPts val="800"/>
              <a:buFont typeface="Noto Sans Symbols"/>
              <a:buNone/>
            </a:pPr>
            <a:r>
              <a:t/>
            </a:r>
            <a:endParaRPr sz="800">
              <a:solidFill>
                <a:srgbClr val="890015"/>
              </a:solidFill>
              <a:latin typeface="Cambria"/>
              <a:ea typeface="Cambria"/>
              <a:cs typeface="Cambria"/>
              <a:sym typeface="Cambria"/>
            </a:endParaRPr>
          </a:p>
          <a:p>
            <a:pPr indent="-260350" lvl="1" marL="742950" rtl="0" algn="l">
              <a:spcBef>
                <a:spcPts val="400"/>
              </a:spcBef>
              <a:spcAft>
                <a:spcPts val="0"/>
              </a:spcAft>
              <a:buClr>
                <a:srgbClr val="000058"/>
              </a:buClr>
              <a:buSzPts val="1600"/>
              <a:buFont typeface="Arial"/>
              <a:buChar char="•"/>
            </a:pPr>
            <a:r>
              <a:rPr lang="en" sz="1600">
                <a:latin typeface="Cambria"/>
                <a:ea typeface="Cambria"/>
                <a:cs typeface="Cambria"/>
                <a:sym typeface="Cambria"/>
              </a:rPr>
              <a:t>A man or woman of exemplary character.</a:t>
            </a:r>
            <a:endParaRPr b="0" sz="1000"/>
          </a:p>
          <a:p>
            <a:pPr indent="-158750" lvl="1" marL="742950" rtl="0" algn="l">
              <a:spcBef>
                <a:spcPts val="400"/>
              </a:spcBef>
              <a:spcAft>
                <a:spcPts val="0"/>
              </a:spcAft>
              <a:buNone/>
            </a:pPr>
            <a:r>
              <a:t/>
            </a:r>
            <a:endParaRPr sz="1600">
              <a:latin typeface="Cambria"/>
              <a:ea typeface="Cambria"/>
              <a:cs typeface="Cambria"/>
              <a:sym typeface="Cambria"/>
            </a:endParaRPr>
          </a:p>
          <a:p>
            <a:pPr indent="-260350" lvl="1" marL="742950" rtl="0" algn="l">
              <a:spcBef>
                <a:spcPts val="400"/>
              </a:spcBef>
              <a:spcAft>
                <a:spcPts val="0"/>
              </a:spcAft>
              <a:buClr>
                <a:srgbClr val="000058"/>
              </a:buClr>
              <a:buSzPts val="1600"/>
              <a:buFont typeface="Arial"/>
              <a:buChar char="•"/>
            </a:pPr>
            <a:r>
              <a:rPr lang="en" sz="1600">
                <a:latin typeface="Cambria"/>
                <a:ea typeface="Cambria"/>
                <a:cs typeface="Cambria"/>
                <a:sym typeface="Cambria"/>
              </a:rPr>
              <a:t>Devoted to leading Marines 24/7.</a:t>
            </a:r>
            <a:endParaRPr b="0" sz="1000"/>
          </a:p>
          <a:p>
            <a:pPr indent="-158750" lvl="1" marL="742950" rtl="0" algn="l">
              <a:spcBef>
                <a:spcPts val="400"/>
              </a:spcBef>
              <a:spcAft>
                <a:spcPts val="0"/>
              </a:spcAft>
              <a:buNone/>
            </a:pPr>
            <a:r>
              <a:t/>
            </a:r>
            <a:endParaRPr sz="1600">
              <a:latin typeface="Cambria"/>
              <a:ea typeface="Cambria"/>
              <a:cs typeface="Cambria"/>
              <a:sym typeface="Cambria"/>
            </a:endParaRPr>
          </a:p>
          <a:p>
            <a:pPr indent="-260350" lvl="1" marL="742950" rtl="0" algn="l">
              <a:spcBef>
                <a:spcPts val="400"/>
              </a:spcBef>
              <a:spcAft>
                <a:spcPts val="0"/>
              </a:spcAft>
              <a:buClr>
                <a:srgbClr val="000058"/>
              </a:buClr>
              <a:buSzPts val="1600"/>
              <a:buFont typeface="Arial"/>
              <a:buChar char="•"/>
            </a:pPr>
            <a:r>
              <a:rPr lang="en" sz="1600">
                <a:latin typeface="Cambria"/>
                <a:ea typeface="Cambria"/>
                <a:cs typeface="Cambria"/>
                <a:sym typeface="Cambria"/>
              </a:rPr>
              <a:t>Able to decide, communicate, and act in the fog of war.</a:t>
            </a:r>
            <a:endParaRPr b="0" sz="1000"/>
          </a:p>
          <a:p>
            <a:pPr indent="-158750" lvl="1" marL="742950" rtl="0" algn="l">
              <a:spcBef>
                <a:spcPts val="400"/>
              </a:spcBef>
              <a:spcAft>
                <a:spcPts val="0"/>
              </a:spcAft>
              <a:buNone/>
            </a:pPr>
            <a:r>
              <a:t/>
            </a:r>
            <a:endParaRPr sz="1600">
              <a:latin typeface="Cambria"/>
              <a:ea typeface="Cambria"/>
              <a:cs typeface="Cambria"/>
              <a:sym typeface="Cambria"/>
            </a:endParaRPr>
          </a:p>
          <a:p>
            <a:pPr indent="-260350" lvl="1" marL="742950" rtl="0" algn="l">
              <a:spcBef>
                <a:spcPts val="400"/>
              </a:spcBef>
              <a:spcAft>
                <a:spcPts val="0"/>
              </a:spcAft>
              <a:buClr>
                <a:srgbClr val="000058"/>
              </a:buClr>
              <a:buSzPts val="1600"/>
              <a:buFont typeface="Arial"/>
              <a:buChar char="•"/>
            </a:pPr>
            <a:r>
              <a:rPr lang="en" sz="1600">
                <a:latin typeface="Cambria"/>
                <a:ea typeface="Cambria"/>
                <a:cs typeface="Cambria"/>
                <a:sym typeface="Cambria"/>
              </a:rPr>
              <a:t>A Warfighter who embraces the Corps’ warrior ethos.</a:t>
            </a:r>
            <a:endParaRPr b="0" sz="1000"/>
          </a:p>
          <a:p>
            <a:pPr indent="-158750" lvl="1" marL="742950" rtl="0" algn="l">
              <a:spcBef>
                <a:spcPts val="400"/>
              </a:spcBef>
              <a:spcAft>
                <a:spcPts val="0"/>
              </a:spcAft>
              <a:buNone/>
            </a:pPr>
            <a:r>
              <a:t/>
            </a:r>
            <a:endParaRPr sz="1600">
              <a:latin typeface="Cambria"/>
              <a:ea typeface="Cambria"/>
              <a:cs typeface="Cambria"/>
              <a:sym typeface="Cambria"/>
            </a:endParaRPr>
          </a:p>
          <a:p>
            <a:pPr indent="-260350" lvl="1" marL="742950" rtl="0" algn="l">
              <a:spcBef>
                <a:spcPts val="400"/>
              </a:spcBef>
              <a:spcAft>
                <a:spcPts val="0"/>
              </a:spcAft>
              <a:buClr>
                <a:srgbClr val="000058"/>
              </a:buClr>
              <a:buSzPts val="1600"/>
              <a:buFont typeface="Arial"/>
              <a:buChar char="•"/>
            </a:pPr>
            <a:r>
              <a:rPr lang="en" sz="1600">
                <a:latin typeface="Cambria"/>
                <a:ea typeface="Cambria"/>
                <a:cs typeface="Cambria"/>
                <a:sym typeface="Cambria"/>
              </a:rPr>
              <a:t>Mentally strong and physically tough.</a:t>
            </a:r>
            <a:endParaRPr sz="2000"/>
          </a:p>
        </p:txBody>
      </p:sp>
      <p:pic>
        <p:nvPicPr>
          <p:cNvPr descr="Photo Montage Mortar" id="156" name="Google Shape;156;p36"/>
          <p:cNvPicPr preferRelativeResize="0"/>
          <p:nvPr/>
        </p:nvPicPr>
        <p:blipFill rotWithShape="1">
          <a:blip r:embed="rId3">
            <a:alphaModFix/>
          </a:blip>
          <a:srcRect b="0" l="0" r="0" t="0"/>
          <a:stretch/>
        </p:blipFill>
        <p:spPr>
          <a:xfrm>
            <a:off x="5183175" y="834775"/>
            <a:ext cx="2992950" cy="2005376"/>
          </a:xfrm>
          <a:prstGeom prst="rect">
            <a:avLst/>
          </a:prstGeom>
          <a:noFill/>
          <a:ln cap="flat" cmpd="sng" w="28575">
            <a:solidFill>
              <a:srgbClr val="000000"/>
            </a:solidFill>
            <a:prstDash val="solid"/>
            <a:miter lim="800000"/>
            <a:headEnd len="sm" w="sm" type="none"/>
            <a:tailEnd len="sm" w="sm" type="none"/>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37"/>
          <p:cNvSpPr txBox="1"/>
          <p:nvPr>
            <p:ph type="title"/>
          </p:nvPr>
        </p:nvSpPr>
        <p:spPr>
          <a:xfrm>
            <a:off x="457200" y="-86322"/>
            <a:ext cx="82296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
              <a:t>Course Structure</a:t>
            </a:r>
            <a:endParaRPr/>
          </a:p>
        </p:txBody>
      </p:sp>
      <p:sp>
        <p:nvSpPr>
          <p:cNvPr id="162" name="Google Shape;162;p37"/>
          <p:cNvSpPr txBox="1"/>
          <p:nvPr/>
        </p:nvSpPr>
        <p:spPr>
          <a:xfrm>
            <a:off x="812800" y="999675"/>
            <a:ext cx="3759300" cy="1854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a:solidFill>
                  <a:srgbClr val="000058"/>
                </a:solidFill>
              </a:rPr>
              <a:t>Phase I: Individual Skills </a:t>
            </a:r>
            <a:endParaRPr b="1">
              <a:solidFill>
                <a:srgbClr val="000058"/>
              </a:solidFill>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Leadership</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Rifle and Pistol Qualification</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Land Navigation</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Communications</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Combat Lifesaving</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MCMAP</a:t>
            </a:r>
            <a:endParaRPr>
              <a:solidFill>
                <a:srgbClr val="000058"/>
              </a:solidFill>
            </a:endParaRPr>
          </a:p>
        </p:txBody>
      </p:sp>
      <p:sp>
        <p:nvSpPr>
          <p:cNvPr id="163" name="Google Shape;163;p37"/>
          <p:cNvSpPr txBox="1"/>
          <p:nvPr/>
        </p:nvSpPr>
        <p:spPr>
          <a:xfrm>
            <a:off x="889000" y="2828475"/>
            <a:ext cx="3759300" cy="1359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a:solidFill>
                  <a:srgbClr val="000058"/>
                </a:solidFill>
              </a:rPr>
              <a:t>Phase II: Rifle Squad Leaders Skills</a:t>
            </a:r>
            <a:endParaRPr b="1">
              <a:solidFill>
                <a:srgbClr val="000058"/>
              </a:solidFill>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Decision-making</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Combined Arms</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Rifle Squad Tactics/Weapons</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Scouting and Patrolling</a:t>
            </a:r>
            <a:endParaRPr>
              <a:solidFill>
                <a:srgbClr val="000058"/>
              </a:solidFill>
              <a:highlight>
                <a:srgbClr val="FFFFFF"/>
              </a:highlight>
            </a:endParaRPr>
          </a:p>
        </p:txBody>
      </p:sp>
      <p:sp>
        <p:nvSpPr>
          <p:cNvPr id="164" name="Google Shape;164;p37"/>
          <p:cNvSpPr txBox="1"/>
          <p:nvPr/>
        </p:nvSpPr>
        <p:spPr>
          <a:xfrm>
            <a:off x="4699000" y="999675"/>
            <a:ext cx="3759300" cy="1359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a:solidFill>
                  <a:srgbClr val="000058"/>
                </a:solidFill>
              </a:rPr>
              <a:t>Phase III: Rifle Platoon Commander Skills </a:t>
            </a:r>
            <a:endParaRPr b="1">
              <a:solidFill>
                <a:srgbClr val="000058"/>
              </a:solidFill>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Rifle Platoon Tactics</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Convoy Operations</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Engineering</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Crew-served weapons</a:t>
            </a:r>
            <a:endParaRPr>
              <a:solidFill>
                <a:srgbClr val="000058"/>
              </a:solidFill>
            </a:endParaRPr>
          </a:p>
        </p:txBody>
      </p:sp>
      <p:sp>
        <p:nvSpPr>
          <p:cNvPr id="165" name="Google Shape;165;p37"/>
          <p:cNvSpPr txBox="1"/>
          <p:nvPr/>
        </p:nvSpPr>
        <p:spPr>
          <a:xfrm>
            <a:off x="4699000" y="2676075"/>
            <a:ext cx="4184400" cy="1606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a:solidFill>
                  <a:srgbClr val="000058"/>
                </a:solidFill>
              </a:rPr>
              <a:t>Phase IV: Basic MAGTF Officer Skills</a:t>
            </a:r>
            <a:endParaRPr b="1">
              <a:solidFill>
                <a:srgbClr val="000058"/>
              </a:solidFill>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Military Operations in urban Terrain (MOUT)</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Rifle Platoon (REIN) Tactics</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Force Protection</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Expeditionary Operations</a:t>
            </a:r>
            <a:endParaRPr>
              <a:solidFill>
                <a:srgbClr val="000058"/>
              </a:solidFill>
              <a:highlight>
                <a:srgbClr val="FFFFFF"/>
              </a:highlight>
            </a:endParaRPr>
          </a:p>
          <a:p>
            <a:pPr indent="-317500" lvl="0" marL="457200" rtl="0" algn="l">
              <a:lnSpc>
                <a:spcPct val="115000"/>
              </a:lnSpc>
              <a:spcBef>
                <a:spcPts val="0"/>
              </a:spcBef>
              <a:spcAft>
                <a:spcPts val="0"/>
              </a:spcAft>
              <a:buClr>
                <a:srgbClr val="000058"/>
              </a:buClr>
              <a:buSzPts val="1400"/>
              <a:buChar char="●"/>
            </a:pPr>
            <a:r>
              <a:rPr lang="en">
                <a:solidFill>
                  <a:srgbClr val="000058"/>
                </a:solidFill>
                <a:highlight>
                  <a:srgbClr val="FFFFFF"/>
                </a:highlight>
              </a:rPr>
              <a:t>Legal/Platoon Commander’s Administration</a:t>
            </a:r>
            <a:endParaRPr>
              <a:solidFill>
                <a:srgbClr val="000058"/>
              </a:solidFill>
              <a:highlight>
                <a:srgbClr val="FFFFFF"/>
              </a:highlight>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38"/>
          <p:cNvSpPr txBox="1"/>
          <p:nvPr>
            <p:ph type="title"/>
          </p:nvPr>
        </p:nvSpPr>
        <p:spPr>
          <a:xfrm>
            <a:off x="457200" y="-22622"/>
            <a:ext cx="82296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
              <a:t>Quality Spread</a:t>
            </a:r>
            <a:endParaRPr/>
          </a:p>
        </p:txBody>
      </p:sp>
      <p:sp>
        <p:nvSpPr>
          <p:cNvPr id="171" name="Google Shape;171;p38"/>
          <p:cNvSpPr txBox="1"/>
          <p:nvPr>
            <p:ph idx="1" type="body"/>
          </p:nvPr>
        </p:nvSpPr>
        <p:spPr>
          <a:xfrm>
            <a:off x="457200" y="1200150"/>
            <a:ext cx="8229600" cy="3790800"/>
          </a:xfrm>
          <a:prstGeom prst="rect">
            <a:avLst/>
          </a:prstGeom>
        </p:spPr>
        <p:txBody>
          <a:bodyPr anchorCtr="0" anchor="t" bIns="45700" lIns="91425" spcFirstLastPara="1" rIns="91425" wrap="square" tIns="45700">
            <a:noAutofit/>
          </a:bodyPr>
          <a:lstStyle/>
          <a:p>
            <a:pPr indent="-342900" lvl="0" marL="457200" rtl="0" algn="l">
              <a:spcBef>
                <a:spcPts val="560"/>
              </a:spcBef>
              <a:spcAft>
                <a:spcPts val="0"/>
              </a:spcAft>
              <a:buSzPts val="1800"/>
              <a:buChar char="•"/>
            </a:pPr>
            <a:r>
              <a:rPr b="0" lang="en" sz="1800"/>
              <a:t>In 1977, the Commandant of the Marine Corps (CMC) made the decision to apply a quality spread to the assignment of MOSs. This decision was made to ensure every OccFld received a fair share of the most competitive lieutenants. This policy remains in effect today as MOS assignments at TBS are made by balancing four factors: MOS quality distribution; student suitability; unique or additional considerations; and student preferences, in order of priority. Quality distribution has proven to be the most effective way to serve the needs of the Marine Corps while considering the desires of the students.</a:t>
            </a:r>
            <a:endParaRPr b="0" sz="1800"/>
          </a:p>
          <a:p>
            <a:pPr indent="0" lvl="0" marL="457200" rtl="0" algn="l">
              <a:spcBef>
                <a:spcPts val="560"/>
              </a:spcBef>
              <a:spcAft>
                <a:spcPts val="0"/>
              </a:spcAft>
              <a:buNone/>
            </a:pPr>
            <a:r>
              <a:t/>
            </a:r>
            <a:endParaRPr b="0" sz="1800"/>
          </a:p>
          <a:p>
            <a:pPr indent="-342900" lvl="0" marL="457200" rtl="0" algn="l">
              <a:spcBef>
                <a:spcPts val="560"/>
              </a:spcBef>
              <a:spcAft>
                <a:spcPts val="0"/>
              </a:spcAft>
              <a:buSzPts val="1800"/>
              <a:buChar char="•"/>
            </a:pPr>
            <a:r>
              <a:rPr b="0" lang="en" sz="1800"/>
              <a:t>In addition to quality distribution across the </a:t>
            </a:r>
            <a:r>
              <a:rPr lang="en" sz="1800"/>
              <a:t>“thirds,”</a:t>
            </a:r>
            <a:r>
              <a:rPr b="0" lang="en" sz="1800"/>
              <a:t> all decisions on MOS assignment are made with consideration of student suitability, unique or additional considerations, and student preferences.</a:t>
            </a:r>
            <a:endParaRPr b="0" sz="1800"/>
          </a:p>
          <a:p>
            <a:pPr indent="0" lvl="0" marL="0" rtl="0" algn="l">
              <a:spcBef>
                <a:spcPts val="560"/>
              </a:spcBef>
              <a:spcAft>
                <a:spcPts val="0"/>
              </a:spcAft>
              <a:buNone/>
            </a:pPr>
            <a:r>
              <a:t/>
            </a:r>
            <a:endParaRPr b="0" sz="18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39"/>
          <p:cNvSpPr txBox="1"/>
          <p:nvPr>
            <p:ph type="title"/>
          </p:nvPr>
        </p:nvSpPr>
        <p:spPr>
          <a:xfrm>
            <a:off x="457200" y="3"/>
            <a:ext cx="8229600" cy="8574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i="0" lang="en"/>
              <a:t>Marine Littoral Regiment</a:t>
            </a:r>
            <a:endParaRPr i="0"/>
          </a:p>
        </p:txBody>
      </p:sp>
      <p:sp>
        <p:nvSpPr>
          <p:cNvPr id="177" name="Google Shape;177;p39"/>
          <p:cNvSpPr txBox="1"/>
          <p:nvPr/>
        </p:nvSpPr>
        <p:spPr>
          <a:xfrm>
            <a:off x="1042125" y="935100"/>
            <a:ext cx="6742800" cy="32733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560"/>
              </a:spcBef>
              <a:spcAft>
                <a:spcPts val="0"/>
              </a:spcAft>
              <a:buNone/>
            </a:pPr>
            <a:r>
              <a:rPr b="1" lang="en" sz="2800">
                <a:solidFill>
                  <a:schemeClr val="dk1"/>
                </a:solidFill>
                <a:latin typeface="Calibri"/>
                <a:ea typeface="Calibri"/>
                <a:cs typeface="Calibri"/>
                <a:sym typeface="Calibri"/>
              </a:rPr>
              <a:t>MAGTF with four elements:</a:t>
            </a:r>
            <a:endParaRPr b="1" sz="2800">
              <a:solidFill>
                <a:schemeClr val="dk1"/>
              </a:solidFill>
              <a:latin typeface="Calibri"/>
              <a:ea typeface="Calibri"/>
              <a:cs typeface="Calibri"/>
              <a:sym typeface="Calibri"/>
            </a:endParaRPr>
          </a:p>
          <a:p>
            <a:pPr indent="-406400" lvl="0" marL="457200" rtl="0" algn="l">
              <a:lnSpc>
                <a:spcPct val="150000"/>
              </a:lnSpc>
              <a:spcBef>
                <a:spcPts val="560"/>
              </a:spcBef>
              <a:spcAft>
                <a:spcPts val="0"/>
              </a:spcAft>
              <a:buClr>
                <a:srgbClr val="000058"/>
              </a:buClr>
              <a:buSzPts val="2800"/>
              <a:buFont typeface="Calibri"/>
              <a:buChar char="•"/>
            </a:pPr>
            <a:r>
              <a:rPr lang="en" sz="2800">
                <a:solidFill>
                  <a:srgbClr val="000058"/>
                </a:solidFill>
                <a:latin typeface="Calibri"/>
                <a:ea typeface="Calibri"/>
                <a:cs typeface="Calibri"/>
                <a:sym typeface="Calibri"/>
              </a:rPr>
              <a:t>Command Element</a:t>
            </a:r>
            <a:endParaRPr sz="2800">
              <a:solidFill>
                <a:srgbClr val="000058"/>
              </a:solidFill>
              <a:latin typeface="Calibri"/>
              <a:ea typeface="Calibri"/>
              <a:cs typeface="Calibri"/>
              <a:sym typeface="Calibri"/>
            </a:endParaRPr>
          </a:p>
          <a:p>
            <a:pPr indent="-406400" lvl="0" marL="457200" rtl="0" algn="l">
              <a:lnSpc>
                <a:spcPct val="150000"/>
              </a:lnSpc>
              <a:spcBef>
                <a:spcPts val="0"/>
              </a:spcBef>
              <a:spcAft>
                <a:spcPts val="0"/>
              </a:spcAft>
              <a:buClr>
                <a:srgbClr val="000058"/>
              </a:buClr>
              <a:buSzPts val="2800"/>
              <a:buFont typeface="Calibri"/>
              <a:buChar char="•"/>
            </a:pPr>
            <a:r>
              <a:rPr lang="en" sz="2800">
                <a:solidFill>
                  <a:srgbClr val="000058"/>
                </a:solidFill>
                <a:latin typeface="Calibri"/>
                <a:ea typeface="Calibri"/>
                <a:cs typeface="Calibri"/>
                <a:sym typeface="Calibri"/>
              </a:rPr>
              <a:t>Littoral Combat Team (LCT) - GCE</a:t>
            </a:r>
            <a:endParaRPr sz="2800">
              <a:solidFill>
                <a:srgbClr val="000058"/>
              </a:solidFill>
              <a:latin typeface="Calibri"/>
              <a:ea typeface="Calibri"/>
              <a:cs typeface="Calibri"/>
              <a:sym typeface="Calibri"/>
            </a:endParaRPr>
          </a:p>
          <a:p>
            <a:pPr indent="-406400" lvl="0" marL="457200" rtl="0" algn="l">
              <a:lnSpc>
                <a:spcPct val="150000"/>
              </a:lnSpc>
              <a:spcBef>
                <a:spcPts val="0"/>
              </a:spcBef>
              <a:spcAft>
                <a:spcPts val="0"/>
              </a:spcAft>
              <a:buClr>
                <a:srgbClr val="000058"/>
              </a:buClr>
              <a:buSzPts val="2800"/>
              <a:buFont typeface="Calibri"/>
              <a:buChar char="•"/>
            </a:pPr>
            <a:r>
              <a:rPr lang="en" sz="2800">
                <a:solidFill>
                  <a:srgbClr val="000058"/>
                </a:solidFill>
                <a:latin typeface="Calibri"/>
                <a:ea typeface="Calibri"/>
                <a:cs typeface="Calibri"/>
                <a:sym typeface="Calibri"/>
              </a:rPr>
              <a:t>Littoral Anti-Air Battalion (LAAB) - ACE</a:t>
            </a:r>
            <a:endParaRPr sz="2800">
              <a:solidFill>
                <a:srgbClr val="000058"/>
              </a:solidFill>
              <a:latin typeface="Calibri"/>
              <a:ea typeface="Calibri"/>
              <a:cs typeface="Calibri"/>
              <a:sym typeface="Calibri"/>
            </a:endParaRPr>
          </a:p>
          <a:p>
            <a:pPr indent="-406400" lvl="0" marL="457200" rtl="0" algn="l">
              <a:lnSpc>
                <a:spcPct val="150000"/>
              </a:lnSpc>
              <a:spcBef>
                <a:spcPts val="0"/>
              </a:spcBef>
              <a:spcAft>
                <a:spcPts val="0"/>
              </a:spcAft>
              <a:buClr>
                <a:srgbClr val="000058"/>
              </a:buClr>
              <a:buSzPts val="2800"/>
              <a:buFont typeface="Calibri"/>
              <a:buChar char="•"/>
            </a:pPr>
            <a:r>
              <a:rPr lang="en" sz="2800">
                <a:solidFill>
                  <a:srgbClr val="000058"/>
                </a:solidFill>
                <a:latin typeface="Calibri"/>
                <a:ea typeface="Calibri"/>
                <a:cs typeface="Calibri"/>
                <a:sym typeface="Calibri"/>
              </a:rPr>
              <a:t>Littoral Logistics Battalion (LLB) - LCE</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fault Design">
  <a:themeElements>
    <a:clrScheme name="Custom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3333CC"/>
      </a:hlink>
      <a:folHlink>
        <a:srgbClr val="3333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